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1.xml" ContentType="application/vnd.openxmlformats-officedocument.drawingml.chart+xml"/>
  <Override PartName="/ppt/drawings/drawing1.xml" ContentType="application/vnd.openxmlformats-officedocument.drawingml.chartshape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charts/chart2.xml" ContentType="application/vnd.openxmlformats-officedocument.drawingml.chart+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40" r:id="rId5"/>
  </p:sldMasterIdLst>
  <p:notesMasterIdLst>
    <p:notesMasterId r:id="rId48"/>
  </p:notesMasterIdLst>
  <p:handoutMasterIdLst>
    <p:handoutMasterId r:id="rId49"/>
  </p:handoutMasterIdLst>
  <p:sldIdLst>
    <p:sldId id="398" r:id="rId6"/>
    <p:sldId id="348" r:id="rId7"/>
    <p:sldId id="388" r:id="rId8"/>
    <p:sldId id="397" r:id="rId9"/>
    <p:sldId id="393" r:id="rId10"/>
    <p:sldId id="394" r:id="rId11"/>
    <p:sldId id="395" r:id="rId12"/>
    <p:sldId id="396" r:id="rId13"/>
    <p:sldId id="403" r:id="rId14"/>
    <p:sldId id="387" r:id="rId15"/>
    <p:sldId id="351" r:id="rId16"/>
    <p:sldId id="352" r:id="rId17"/>
    <p:sldId id="353" r:id="rId18"/>
    <p:sldId id="354" r:id="rId19"/>
    <p:sldId id="386" r:id="rId20"/>
    <p:sldId id="356" r:id="rId21"/>
    <p:sldId id="357" r:id="rId22"/>
    <p:sldId id="358" r:id="rId23"/>
    <p:sldId id="389" r:id="rId24"/>
    <p:sldId id="360" r:id="rId25"/>
    <p:sldId id="361" r:id="rId26"/>
    <p:sldId id="362" r:id="rId27"/>
    <p:sldId id="363" r:id="rId28"/>
    <p:sldId id="364" r:id="rId29"/>
    <p:sldId id="365" r:id="rId30"/>
    <p:sldId id="366" r:id="rId31"/>
    <p:sldId id="367" r:id="rId32"/>
    <p:sldId id="368" r:id="rId33"/>
    <p:sldId id="369" r:id="rId34"/>
    <p:sldId id="371" r:id="rId35"/>
    <p:sldId id="372" r:id="rId36"/>
    <p:sldId id="404" r:id="rId37"/>
    <p:sldId id="374" r:id="rId38"/>
    <p:sldId id="375" r:id="rId39"/>
    <p:sldId id="376" r:id="rId40"/>
    <p:sldId id="377" r:id="rId41"/>
    <p:sldId id="378" r:id="rId42"/>
    <p:sldId id="379" r:id="rId43"/>
    <p:sldId id="380" r:id="rId44"/>
    <p:sldId id="391" r:id="rId45"/>
    <p:sldId id="381" r:id="rId46"/>
    <p:sldId id="382" r:id="rId47"/>
  </p:sldIdLst>
  <p:sldSz cx="9144000" cy="5143500" type="screen16x9"/>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9">
          <p15:clr>
            <a:srgbClr val="A4A3A4"/>
          </p15:clr>
        </p15:guide>
        <p15:guide id="2" orient="horz" pos="645">
          <p15:clr>
            <a:srgbClr val="A4A3A4"/>
          </p15:clr>
        </p15:guide>
        <p15:guide id="3" orient="horz" pos="2753">
          <p15:clr>
            <a:srgbClr val="A4A3A4"/>
          </p15:clr>
        </p15:guide>
        <p15:guide id="4" orient="horz" pos="2269">
          <p15:clr>
            <a:srgbClr val="A4A3A4"/>
          </p15:clr>
        </p15:guide>
        <p15:guide id="5" orient="horz" pos="962">
          <p15:clr>
            <a:srgbClr val="A4A3A4"/>
          </p15:clr>
        </p15:guide>
        <p15:guide id="6" orient="horz" pos="1288">
          <p15:clr>
            <a:srgbClr val="A4A3A4"/>
          </p15:clr>
        </p15:guide>
        <p15:guide id="7" orient="horz" pos="1610">
          <p15:clr>
            <a:srgbClr val="A4A3A4"/>
          </p15:clr>
        </p15:guide>
        <p15:guide id="8" orient="horz" pos="1941">
          <p15:clr>
            <a:srgbClr val="A4A3A4"/>
          </p15:clr>
        </p15:guide>
        <p15:guide id="9" orient="horz" pos="2914">
          <p15:clr>
            <a:srgbClr val="A4A3A4"/>
          </p15:clr>
        </p15:guide>
        <p15:guide id="10" orient="horz" pos="2591">
          <p15:clr>
            <a:srgbClr val="A4A3A4"/>
          </p15:clr>
        </p15:guide>
        <p15:guide id="11" pos="4034">
          <p15:clr>
            <a:srgbClr val="A4A3A4"/>
          </p15:clr>
        </p15:guide>
        <p15:guide id="12" pos="1151">
          <p15:clr>
            <a:srgbClr val="A4A3A4"/>
          </p15:clr>
        </p15:guide>
        <p15:guide id="13" pos="291">
          <p15:clr>
            <a:srgbClr val="A4A3A4"/>
          </p15:clr>
        </p15:guide>
        <p15:guide id="14" pos="5469">
          <p15:clr>
            <a:srgbClr val="A4A3A4"/>
          </p15:clr>
        </p15:guide>
        <p15:guide id="15" pos="4608">
          <p15:clr>
            <a:srgbClr val="A4A3A4"/>
          </p15:clr>
        </p15:guide>
        <p15:guide id="16" pos="3454">
          <p15:clr>
            <a:srgbClr val="A4A3A4"/>
          </p15:clr>
        </p15:guide>
        <p15:guide id="17" pos="2879">
          <p15:clr>
            <a:srgbClr val="A4A3A4"/>
          </p15:clr>
        </p15:guide>
        <p15:guide id="18" pos="2302">
          <p15:clr>
            <a:srgbClr val="A4A3A4"/>
          </p15:clr>
        </p15:guide>
        <p15:guide id="19" pos="1724">
          <p15:clr>
            <a:srgbClr val="A4A3A4"/>
          </p15:clr>
        </p15:guide>
        <p15:guide id="20" pos="578">
          <p15:clr>
            <a:srgbClr val="A4A3A4"/>
          </p15:clr>
        </p15:guide>
        <p15:guide id="21" pos="5182">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urat Yildirim" initials="MY" lastIdx="23" clrIdx="0">
    <p:extLst>
      <p:ext uri="{19B8F6BF-5375-455C-9EA6-DF929625EA0E}">
        <p15:presenceInfo xmlns:p15="http://schemas.microsoft.com/office/powerpoint/2012/main" userId="S-1-5-21-1839211835-619659539-556599288-101548" providerId="AD"/>
      </p:ext>
    </p:extLst>
  </p:cmAuthor>
  <p:cmAuthor id="2" name="Bjarke Ebert" initials="BE" lastIdx="4" clrIdx="1">
    <p:extLst>
      <p:ext uri="{19B8F6BF-5375-455C-9EA6-DF929625EA0E}">
        <p15:presenceInfo xmlns:p15="http://schemas.microsoft.com/office/powerpoint/2012/main" userId="S-1-5-21-1839211835-619659539-556599288-6688" providerId="AD"/>
      </p:ext>
    </p:extLst>
  </p:cmAuthor>
  <p:cmAuthor id="3" name="Christopher Edge" initials="CE" lastIdx="125" clrIdx="2"/>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83729"/>
    <a:srgbClr val="A5A07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789" autoAdjust="0"/>
    <p:restoredTop sz="94884" autoAdjust="0"/>
  </p:normalViewPr>
  <p:slideViewPr>
    <p:cSldViewPr snapToGrid="0">
      <p:cViewPr varScale="1">
        <p:scale>
          <a:sx n="133" d="100"/>
          <a:sy n="133" d="100"/>
        </p:scale>
        <p:origin x="120" y="198"/>
      </p:cViewPr>
      <p:guideLst>
        <p:guide orient="horz" pos="319"/>
        <p:guide orient="horz" pos="645"/>
        <p:guide orient="horz" pos="2753"/>
        <p:guide orient="horz" pos="2269"/>
        <p:guide orient="horz" pos="962"/>
        <p:guide orient="horz" pos="1288"/>
        <p:guide orient="horz" pos="1610"/>
        <p:guide orient="horz" pos="1941"/>
        <p:guide orient="horz" pos="2914"/>
        <p:guide orient="horz" pos="2591"/>
        <p:guide pos="4034"/>
        <p:guide pos="1151"/>
        <p:guide pos="291"/>
        <p:guide pos="5469"/>
        <p:guide pos="4608"/>
        <p:guide pos="3454"/>
        <p:guide pos="2879"/>
        <p:guide pos="2302"/>
        <p:guide pos="1724"/>
        <p:guide pos="578"/>
        <p:guide pos="5182"/>
      </p:guideLst>
    </p:cSldViewPr>
  </p:slideViewPr>
  <p:notesTextViewPr>
    <p:cViewPr>
      <p:scale>
        <a:sx n="1" d="1"/>
        <a:sy n="1" d="1"/>
      </p:scale>
      <p:origin x="0" y="0"/>
    </p:cViewPr>
  </p:notesTextViewPr>
  <p:sorterViewPr>
    <p:cViewPr>
      <p:scale>
        <a:sx n="90" d="100"/>
        <a:sy n="9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commentAuthors" Target="commentAuthor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theme" Target="theme/theme1.xml"/><Relationship Id="rId5" Type="http://schemas.openxmlformats.org/officeDocument/2006/relationships/slideMaster" Target="slideMasters/slide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notesMaster" Target="notesMasters/notesMaster1.xml"/><Relationship Id="rId8" Type="http://schemas.openxmlformats.org/officeDocument/2006/relationships/slide" Target="slides/slide3.xml"/><Relationship Id="rId51" Type="http://schemas.openxmlformats.org/officeDocument/2006/relationships/presProps" Target="presProps.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stacked"/>
        <c:varyColors val="0"/>
        <c:ser>
          <c:idx val="0"/>
          <c:order val="0"/>
          <c:tx>
            <c:strRef>
              <c:f>Sheet1!$B$1</c:f>
              <c:strCache>
                <c:ptCount val="1"/>
                <c:pt idx="0">
                  <c:v>Series 2</c:v>
                </c:pt>
              </c:strCache>
            </c:strRef>
          </c:tx>
          <c:spPr>
            <a:solidFill>
              <a:schemeClr val="tx1"/>
            </a:solidFill>
          </c:spPr>
          <c:invertIfNegative val="0"/>
          <c:dPt>
            <c:idx val="0"/>
            <c:invertIfNegative val="0"/>
            <c:bubble3D val="0"/>
            <c:spPr>
              <a:solidFill>
                <a:schemeClr val="accent4">
                  <a:lumMod val="50000"/>
                </a:schemeClr>
              </a:solidFill>
            </c:spPr>
            <c:extLst>
              <c:ext xmlns:c16="http://schemas.microsoft.com/office/drawing/2014/chart" uri="{C3380CC4-5D6E-409C-BE32-E72D297353CC}">
                <c16:uniqueId val="{00000001-AED7-42A5-A9D5-558D9A6B90BA}"/>
              </c:ext>
            </c:extLst>
          </c:dPt>
          <c:cat>
            <c:strRef>
              <c:f>Sheet1!$A$2</c:f>
              <c:strCache>
                <c:ptCount val="1"/>
                <c:pt idx="0">
                  <c:v>Category 1</c:v>
                </c:pt>
              </c:strCache>
            </c:strRef>
          </c:cat>
          <c:val>
            <c:numRef>
              <c:f>Sheet1!$B$2</c:f>
              <c:numCache>
                <c:formatCode>0%</c:formatCode>
                <c:ptCount val="1"/>
                <c:pt idx="0">
                  <c:v>0.25</c:v>
                </c:pt>
              </c:numCache>
            </c:numRef>
          </c:val>
          <c:extLst>
            <c:ext xmlns:c16="http://schemas.microsoft.com/office/drawing/2014/chart" uri="{C3380CC4-5D6E-409C-BE32-E72D297353CC}">
              <c16:uniqueId val="{00000002-AED7-42A5-A9D5-558D9A6B90BA}"/>
            </c:ext>
          </c:extLst>
        </c:ser>
        <c:ser>
          <c:idx val="1"/>
          <c:order val="1"/>
          <c:tx>
            <c:strRef>
              <c:f>Sheet1!$C$1</c:f>
              <c:strCache>
                <c:ptCount val="1"/>
                <c:pt idx="0">
                  <c:v>Series 3</c:v>
                </c:pt>
              </c:strCache>
            </c:strRef>
          </c:tx>
          <c:spPr>
            <a:solidFill>
              <a:schemeClr val="accent3"/>
            </a:solidFill>
          </c:spPr>
          <c:invertIfNegative val="0"/>
          <c:dPt>
            <c:idx val="0"/>
            <c:invertIfNegative val="0"/>
            <c:bubble3D val="0"/>
            <c:extLst>
              <c:ext xmlns:c16="http://schemas.microsoft.com/office/drawing/2014/chart" uri="{C3380CC4-5D6E-409C-BE32-E72D297353CC}">
                <c16:uniqueId val="{00000003-AED7-42A5-A9D5-558D9A6B90BA}"/>
              </c:ext>
            </c:extLst>
          </c:dPt>
          <c:cat>
            <c:strRef>
              <c:f>Sheet1!$A$2</c:f>
              <c:strCache>
                <c:ptCount val="1"/>
                <c:pt idx="0">
                  <c:v>Category 1</c:v>
                </c:pt>
              </c:strCache>
            </c:strRef>
          </c:cat>
          <c:val>
            <c:numRef>
              <c:f>Sheet1!$C$2</c:f>
              <c:numCache>
                <c:formatCode>0%</c:formatCode>
                <c:ptCount val="1"/>
                <c:pt idx="0">
                  <c:v>0.25</c:v>
                </c:pt>
              </c:numCache>
            </c:numRef>
          </c:val>
          <c:extLst>
            <c:ext xmlns:c16="http://schemas.microsoft.com/office/drawing/2014/chart" uri="{C3380CC4-5D6E-409C-BE32-E72D297353CC}">
              <c16:uniqueId val="{00000004-AED7-42A5-A9D5-558D9A6B90BA}"/>
            </c:ext>
          </c:extLst>
        </c:ser>
        <c:ser>
          <c:idx val="2"/>
          <c:order val="2"/>
          <c:tx>
            <c:strRef>
              <c:f>Sheet1!$D$1</c:f>
              <c:strCache>
                <c:ptCount val="1"/>
                <c:pt idx="0">
                  <c:v>Series 4</c:v>
                </c:pt>
              </c:strCache>
            </c:strRef>
          </c:tx>
          <c:spPr>
            <a:solidFill>
              <a:schemeClr val="accent3">
                <a:lumMod val="50000"/>
              </a:schemeClr>
            </a:solidFill>
          </c:spPr>
          <c:invertIfNegative val="0"/>
          <c:dPt>
            <c:idx val="0"/>
            <c:invertIfNegative val="0"/>
            <c:bubble3D val="0"/>
            <c:extLst>
              <c:ext xmlns:c16="http://schemas.microsoft.com/office/drawing/2014/chart" uri="{C3380CC4-5D6E-409C-BE32-E72D297353CC}">
                <c16:uniqueId val="{00000005-AED7-42A5-A9D5-558D9A6B90BA}"/>
              </c:ext>
            </c:extLst>
          </c:dPt>
          <c:cat>
            <c:strRef>
              <c:f>Sheet1!$A$2</c:f>
              <c:strCache>
                <c:ptCount val="1"/>
                <c:pt idx="0">
                  <c:v>Category 1</c:v>
                </c:pt>
              </c:strCache>
            </c:strRef>
          </c:cat>
          <c:val>
            <c:numRef>
              <c:f>Sheet1!$D$2</c:f>
              <c:numCache>
                <c:formatCode>0%</c:formatCode>
                <c:ptCount val="1"/>
                <c:pt idx="0">
                  <c:v>0.5</c:v>
                </c:pt>
              </c:numCache>
            </c:numRef>
          </c:val>
          <c:extLst>
            <c:ext xmlns:c16="http://schemas.microsoft.com/office/drawing/2014/chart" uri="{C3380CC4-5D6E-409C-BE32-E72D297353CC}">
              <c16:uniqueId val="{00000006-AED7-42A5-A9D5-558D9A6B90BA}"/>
            </c:ext>
          </c:extLst>
        </c:ser>
        <c:dLbls>
          <c:showLegendKey val="0"/>
          <c:showVal val="0"/>
          <c:showCatName val="0"/>
          <c:showSerName val="0"/>
          <c:showPercent val="0"/>
          <c:showBubbleSize val="0"/>
        </c:dLbls>
        <c:gapWidth val="31"/>
        <c:overlap val="100"/>
        <c:axId val="45114880"/>
        <c:axId val="45116416"/>
      </c:barChart>
      <c:catAx>
        <c:axId val="45114880"/>
        <c:scaling>
          <c:orientation val="minMax"/>
        </c:scaling>
        <c:delete val="1"/>
        <c:axPos val="b"/>
        <c:numFmt formatCode="General" sourceLinked="0"/>
        <c:majorTickMark val="out"/>
        <c:minorTickMark val="none"/>
        <c:tickLblPos val="none"/>
        <c:crossAx val="45116416"/>
        <c:crosses val="autoZero"/>
        <c:auto val="1"/>
        <c:lblAlgn val="ctr"/>
        <c:lblOffset val="100"/>
        <c:noMultiLvlLbl val="0"/>
      </c:catAx>
      <c:valAx>
        <c:axId val="45116416"/>
        <c:scaling>
          <c:orientation val="minMax"/>
          <c:max val="1"/>
        </c:scaling>
        <c:delete val="0"/>
        <c:axPos val="l"/>
        <c:majorGridlines/>
        <c:numFmt formatCode="0%" sourceLinked="1"/>
        <c:majorTickMark val="out"/>
        <c:minorTickMark val="none"/>
        <c:tickLblPos val="nextTo"/>
        <c:spPr>
          <a:solidFill>
            <a:schemeClr val="bg1"/>
          </a:solidFill>
        </c:spPr>
        <c:txPr>
          <a:bodyPr/>
          <a:lstStyle/>
          <a:p>
            <a:pPr>
              <a:defRPr lang="en-US" sz="1100">
                <a:solidFill>
                  <a:schemeClr val="bg1"/>
                </a:solidFill>
              </a:defRPr>
            </a:pPr>
            <a:endParaRPr lang="da-DK"/>
          </a:p>
        </c:txPr>
        <c:crossAx val="45114880"/>
        <c:crosses val="autoZero"/>
        <c:crossBetween val="between"/>
        <c:majorUnit val="0.1"/>
      </c:valAx>
      <c:spPr>
        <a:noFill/>
        <a:ln w="25400">
          <a:noFill/>
        </a:ln>
      </c:spPr>
    </c:plotArea>
    <c:plotVisOnly val="1"/>
    <c:dispBlanksAs val="gap"/>
    <c:showDLblsOverMax val="0"/>
  </c:chart>
  <c:txPr>
    <a:bodyPr/>
    <a:lstStyle/>
    <a:p>
      <a:pPr>
        <a:defRPr sz="1800"/>
      </a:pPr>
      <a:endParaRPr lang="da-DK"/>
    </a:p>
  </c:txPr>
  <c:externalData r:id="rId1">
    <c:autoUpdate val="0"/>
  </c:externalData>
  <c:userShapes r:id="rId2"/>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0"/>
    <c:plotArea>
      <c:layout>
        <c:manualLayout>
          <c:layoutTarget val="inner"/>
          <c:xMode val="edge"/>
          <c:yMode val="edge"/>
          <c:x val="0.16742234686216381"/>
          <c:y val="9.996087598425267E-2"/>
          <c:w val="0.73528209052911364"/>
          <c:h val="0.72631151574803154"/>
        </c:manualLayout>
      </c:layout>
      <c:barChart>
        <c:barDir val="bar"/>
        <c:grouping val="clustered"/>
        <c:varyColors val="0"/>
        <c:ser>
          <c:idx val="1"/>
          <c:order val="0"/>
          <c:tx>
            <c:strRef>
              <c:f>Sheet1!$C$1</c:f>
              <c:strCache>
                <c:ptCount val="1"/>
                <c:pt idx="0">
                  <c:v>Self-reported non-remission (n = 77)</c:v>
                </c:pt>
              </c:strCache>
            </c:strRef>
          </c:tx>
          <c:spPr>
            <a:solidFill>
              <a:schemeClr val="accent2"/>
            </a:solidFill>
          </c:spPr>
          <c:invertIfNegative val="0"/>
          <c:cat>
            <c:strRef>
              <c:f>Sheet1!$A$2:$A$6</c:f>
              <c:strCache>
                <c:ptCount val="5"/>
                <c:pt idx="0">
                  <c:v>Patient Global Rating of severity</c:v>
                </c:pt>
                <c:pt idx="1">
                  <c:v>Clinically Useful Depression Outcome Scale</c:v>
                </c:pt>
                <c:pt idx="2">
                  <c:v>Clinically Useful Anxiety Outcome Scale</c:v>
                </c:pt>
                <c:pt idx="3">
                  <c:v>Quick Inventory of Depressive Symptomatology</c:v>
                </c:pt>
                <c:pt idx="4">
                  <c:v>HAM-D</c:v>
                </c:pt>
              </c:strCache>
            </c:strRef>
          </c:cat>
          <c:val>
            <c:numRef>
              <c:f>Sheet1!$C$2:$C$6</c:f>
              <c:numCache>
                <c:formatCode>0.00</c:formatCode>
                <c:ptCount val="5"/>
                <c:pt idx="0">
                  <c:v>1.4</c:v>
                </c:pt>
                <c:pt idx="1">
                  <c:v>17.3</c:v>
                </c:pt>
                <c:pt idx="2">
                  <c:v>21.6</c:v>
                </c:pt>
                <c:pt idx="3">
                  <c:v>9</c:v>
                </c:pt>
                <c:pt idx="4">
                  <c:v>4.3</c:v>
                </c:pt>
              </c:numCache>
            </c:numRef>
          </c:val>
          <c:extLst>
            <c:ext xmlns:c16="http://schemas.microsoft.com/office/drawing/2014/chart" uri="{C3380CC4-5D6E-409C-BE32-E72D297353CC}">
              <c16:uniqueId val="{00000000-DBA2-460E-BD1E-7F89C8F5C5C5}"/>
            </c:ext>
          </c:extLst>
        </c:ser>
        <c:ser>
          <c:idx val="0"/>
          <c:order val="1"/>
          <c:tx>
            <c:strRef>
              <c:f>Sheet1!$B$1</c:f>
              <c:strCache>
                <c:ptCount val="1"/>
                <c:pt idx="0">
                  <c:v>Self-reported remission (n = 63)</c:v>
                </c:pt>
              </c:strCache>
            </c:strRef>
          </c:tx>
          <c:invertIfNegative val="0"/>
          <c:cat>
            <c:strRef>
              <c:f>Sheet1!$A$2:$A$6</c:f>
              <c:strCache>
                <c:ptCount val="5"/>
                <c:pt idx="0">
                  <c:v>Patient Global Rating of severity</c:v>
                </c:pt>
                <c:pt idx="1">
                  <c:v>Clinically Useful Depression Outcome Scale</c:v>
                </c:pt>
                <c:pt idx="2">
                  <c:v>Clinically Useful Anxiety Outcome Scale</c:v>
                </c:pt>
                <c:pt idx="3">
                  <c:v>Quick Inventory of Depressive Symptomatology</c:v>
                </c:pt>
                <c:pt idx="4">
                  <c:v>HAM-D</c:v>
                </c:pt>
              </c:strCache>
            </c:strRef>
          </c:cat>
          <c:val>
            <c:numRef>
              <c:f>Sheet1!$B$2:$B$6</c:f>
              <c:numCache>
                <c:formatCode>0.00</c:formatCode>
                <c:ptCount val="5"/>
                <c:pt idx="0">
                  <c:v>0.9</c:v>
                </c:pt>
                <c:pt idx="1">
                  <c:v>7</c:v>
                </c:pt>
                <c:pt idx="2">
                  <c:v>9.4</c:v>
                </c:pt>
                <c:pt idx="3">
                  <c:v>4.9000000000000004</c:v>
                </c:pt>
                <c:pt idx="4">
                  <c:v>2.8</c:v>
                </c:pt>
              </c:numCache>
            </c:numRef>
          </c:val>
          <c:extLst>
            <c:ext xmlns:c16="http://schemas.microsoft.com/office/drawing/2014/chart" uri="{C3380CC4-5D6E-409C-BE32-E72D297353CC}">
              <c16:uniqueId val="{00000001-DBA2-460E-BD1E-7F89C8F5C5C5}"/>
            </c:ext>
          </c:extLst>
        </c:ser>
        <c:dLbls>
          <c:showLegendKey val="0"/>
          <c:showVal val="0"/>
          <c:showCatName val="0"/>
          <c:showSerName val="0"/>
          <c:showPercent val="0"/>
          <c:showBubbleSize val="0"/>
        </c:dLbls>
        <c:gapWidth val="150"/>
        <c:axId val="177957504"/>
        <c:axId val="178012544"/>
      </c:barChart>
      <c:catAx>
        <c:axId val="177957504"/>
        <c:scaling>
          <c:orientation val="minMax"/>
        </c:scaling>
        <c:delete val="1"/>
        <c:axPos val="l"/>
        <c:numFmt formatCode="General" sourceLinked="0"/>
        <c:majorTickMark val="out"/>
        <c:minorTickMark val="none"/>
        <c:tickLblPos val="none"/>
        <c:crossAx val="178012544"/>
        <c:crosses val="autoZero"/>
        <c:auto val="1"/>
        <c:lblAlgn val="r"/>
        <c:lblOffset val="100"/>
        <c:noMultiLvlLbl val="0"/>
      </c:catAx>
      <c:valAx>
        <c:axId val="178012544"/>
        <c:scaling>
          <c:orientation val="minMax"/>
        </c:scaling>
        <c:delete val="0"/>
        <c:axPos val="b"/>
        <c:majorGridlines/>
        <c:numFmt formatCode="#,##0.0" sourceLinked="0"/>
        <c:majorTickMark val="out"/>
        <c:minorTickMark val="none"/>
        <c:tickLblPos val="nextTo"/>
        <c:txPr>
          <a:bodyPr/>
          <a:lstStyle/>
          <a:p>
            <a:pPr>
              <a:defRPr lang="en-US" sz="1200">
                <a:latin typeface="Arial" panose="020B0604020202020204" pitchFamily="34" charset="0"/>
                <a:cs typeface="Arial" panose="020B0604020202020204" pitchFamily="34" charset="0"/>
              </a:defRPr>
            </a:pPr>
            <a:endParaRPr lang="da-DK"/>
          </a:p>
        </c:txPr>
        <c:crossAx val="177957504"/>
        <c:crosses val="autoZero"/>
        <c:crossBetween val="between"/>
      </c:valAx>
    </c:plotArea>
    <c:legend>
      <c:legendPos val="r"/>
      <c:layout>
        <c:manualLayout>
          <c:xMode val="edge"/>
          <c:yMode val="edge"/>
          <c:x val="0.61224556558687848"/>
          <c:y val="9.6045029527559264E-2"/>
          <c:w val="0.28117785191104205"/>
          <c:h val="0.15051820866141799"/>
        </c:manualLayout>
      </c:layout>
      <c:overlay val="0"/>
      <c:spPr>
        <a:solidFill>
          <a:schemeClr val="bg1"/>
        </a:solidFill>
        <a:ln>
          <a:noFill/>
        </a:ln>
      </c:spPr>
      <c:txPr>
        <a:bodyPr/>
        <a:lstStyle/>
        <a:p>
          <a:pPr>
            <a:defRPr lang="en-US" sz="1100">
              <a:latin typeface="Arial" panose="020B0604020202020204" pitchFamily="34" charset="0"/>
              <a:cs typeface="Arial" panose="020B0604020202020204" pitchFamily="34" charset="0"/>
            </a:defRPr>
          </a:pPr>
          <a:endParaRPr lang="da-DK"/>
        </a:p>
      </c:txPr>
    </c:legend>
    <c:plotVisOnly val="1"/>
    <c:dispBlanksAs val="gap"/>
    <c:showDLblsOverMax val="0"/>
  </c:chart>
  <c:txPr>
    <a:bodyPr/>
    <a:lstStyle/>
    <a:p>
      <a:pPr>
        <a:defRPr sz="1800"/>
      </a:pPr>
      <a:endParaRPr lang="da-DK"/>
    </a:p>
  </c:txPr>
  <c:externalData r:id="rId1">
    <c:autoUpdate val="0"/>
  </c:externalData>
</c:chartSpace>
</file>

<file path=ppt/diagrams/_rels/data2.xml.rels><?xml version="1.0" encoding="UTF-8" standalone="yes"?>
<Relationships xmlns="http://schemas.openxmlformats.org/package/2006/relationships"><Relationship Id="rId8" Type="http://schemas.openxmlformats.org/officeDocument/2006/relationships/image" Target="../media/image33.JPG"/><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image" Target="../media/image27.png"/><Relationship Id="rId1" Type="http://schemas.openxmlformats.org/officeDocument/2006/relationships/image" Target="../media/image26.png"/><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jpg"/></Relationships>
</file>

<file path=ppt/diagrams/_rels/drawing2.xml.rels><?xml version="1.0" encoding="UTF-8" standalone="yes"?>
<Relationships xmlns="http://schemas.openxmlformats.org/package/2006/relationships"><Relationship Id="rId8" Type="http://schemas.openxmlformats.org/officeDocument/2006/relationships/image" Target="../media/image33.JPG"/><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image" Target="../media/image27.png"/><Relationship Id="rId1" Type="http://schemas.openxmlformats.org/officeDocument/2006/relationships/image" Target="../media/image26.png"/><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jpg"/></Relationships>
</file>

<file path=ppt/diagrams/colors1.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76ABD76-56E1-4DD9-83BA-2C298A94F4BE}" type="doc">
      <dgm:prSet loTypeId="urn:microsoft.com/office/officeart/2005/8/layout/list1" loCatId="list" qsTypeId="urn:microsoft.com/office/officeart/2005/8/quickstyle/simple1" qsCatId="simple" csTypeId="urn:microsoft.com/office/officeart/2005/8/colors/accent0_1" csCatId="mainScheme" phldr="1"/>
      <dgm:spPr/>
      <dgm:t>
        <a:bodyPr/>
        <a:lstStyle/>
        <a:p>
          <a:endParaRPr lang="en-US"/>
        </a:p>
      </dgm:t>
    </dgm:pt>
    <dgm:pt modelId="{54C75819-CB7F-4988-BDDE-D119B84477CD}">
      <dgm:prSet custT="1"/>
      <dgm:spPr>
        <a:solidFill>
          <a:schemeClr val="bg1">
            <a:lumMod val="95000"/>
          </a:schemeClr>
        </a:solidFill>
        <a:ln>
          <a:noFill/>
        </a:ln>
      </dgm:spPr>
      <dgm:t>
        <a:bodyPr/>
        <a:lstStyle/>
        <a:p>
          <a:pPr rtl="0"/>
          <a:r>
            <a:rPr lang="en-US" sz="1600" dirty="0">
              <a:latin typeface="Arial" panose="020B0604020202020204" pitchFamily="34" charset="0"/>
              <a:cs typeface="Arial" panose="020B0604020202020204" pitchFamily="34" charset="0"/>
            </a:rPr>
            <a:t>Signs</a:t>
          </a:r>
          <a:r>
            <a:rPr lang="en-US" sz="1900" dirty="0">
              <a:latin typeface="Arial" panose="020B0604020202020204" pitchFamily="34" charset="0"/>
              <a:cs typeface="Arial" panose="020B0604020202020204" pitchFamily="34" charset="0"/>
            </a:rPr>
            <a:t> </a:t>
          </a:r>
        </a:p>
      </dgm:t>
    </dgm:pt>
    <dgm:pt modelId="{05DCB589-6F4D-4BB9-B0BF-FB91744DA118}" type="parTrans" cxnId="{A23ACDC9-6B2C-4E9A-AAF0-78A59EB1D95A}">
      <dgm:prSet/>
      <dgm:spPr/>
      <dgm:t>
        <a:bodyPr/>
        <a:lstStyle/>
        <a:p>
          <a:endParaRPr lang="en-US"/>
        </a:p>
      </dgm:t>
    </dgm:pt>
    <dgm:pt modelId="{39ECC304-2A67-4421-847C-D046DD49C16F}" type="sibTrans" cxnId="{A23ACDC9-6B2C-4E9A-AAF0-78A59EB1D95A}">
      <dgm:prSet/>
      <dgm:spPr/>
      <dgm:t>
        <a:bodyPr/>
        <a:lstStyle/>
        <a:p>
          <a:endParaRPr lang="en-US"/>
        </a:p>
      </dgm:t>
    </dgm:pt>
    <dgm:pt modelId="{BCA26E1B-675E-418B-9592-3E322BA02928}">
      <dgm:prSet custT="1"/>
      <dgm:spPr>
        <a:solidFill>
          <a:schemeClr val="bg1">
            <a:lumMod val="95000"/>
          </a:schemeClr>
        </a:solidFill>
        <a:ln>
          <a:noFill/>
        </a:ln>
      </dgm:spPr>
      <dgm:t>
        <a:bodyPr/>
        <a:lstStyle/>
        <a:p>
          <a:pPr rtl="0"/>
          <a:r>
            <a:rPr lang="en-US" sz="1600" dirty="0">
              <a:latin typeface="Arial" panose="020B0604020202020204" pitchFamily="34" charset="0"/>
              <a:cs typeface="Arial" panose="020B0604020202020204" pitchFamily="34" charset="0"/>
            </a:rPr>
            <a:t>Symptoms</a:t>
          </a:r>
          <a:endParaRPr lang="en-US" sz="2200" dirty="0">
            <a:latin typeface="Arial" panose="020B0604020202020204" pitchFamily="34" charset="0"/>
            <a:cs typeface="Arial" panose="020B0604020202020204" pitchFamily="34" charset="0"/>
          </a:endParaRPr>
        </a:p>
      </dgm:t>
    </dgm:pt>
    <dgm:pt modelId="{6990D215-855E-4530-982A-B31397FD0082}" type="parTrans" cxnId="{FF6865FD-D91B-40A0-91D1-7FBEBC09571D}">
      <dgm:prSet/>
      <dgm:spPr/>
      <dgm:t>
        <a:bodyPr/>
        <a:lstStyle/>
        <a:p>
          <a:endParaRPr lang="en-US"/>
        </a:p>
      </dgm:t>
    </dgm:pt>
    <dgm:pt modelId="{72BE491A-E6CD-44A6-A2D6-3498850A639E}" type="sibTrans" cxnId="{FF6865FD-D91B-40A0-91D1-7FBEBC09571D}">
      <dgm:prSet/>
      <dgm:spPr/>
      <dgm:t>
        <a:bodyPr/>
        <a:lstStyle/>
        <a:p>
          <a:endParaRPr lang="en-US"/>
        </a:p>
      </dgm:t>
    </dgm:pt>
    <dgm:pt modelId="{48810B6B-A64A-4853-93AB-779A6B677CE8}">
      <dgm:prSet custT="1"/>
      <dgm:spPr>
        <a:ln>
          <a:noFill/>
        </a:ln>
      </dgm:spPr>
      <dgm:t>
        <a:bodyPr/>
        <a:lstStyle/>
        <a:p>
          <a:pPr rtl="0"/>
          <a:r>
            <a:rPr lang="en-US" sz="1400" dirty="0">
              <a:latin typeface="Arial" panose="020B0604020202020204" pitchFamily="34" charset="0"/>
              <a:cs typeface="Arial" panose="020B0604020202020204" pitchFamily="34" charset="0"/>
            </a:rPr>
            <a:t>Refers to the subjective complaints a patient describes (such as sadness)</a:t>
          </a:r>
          <a:r>
            <a:rPr lang="en-US" sz="1400" baseline="30000" dirty="0">
              <a:latin typeface="Arial" panose="020B0604020202020204" pitchFamily="34" charset="0"/>
              <a:cs typeface="Arial" panose="020B0604020202020204" pitchFamily="34" charset="0"/>
            </a:rPr>
            <a:t>1</a:t>
          </a:r>
          <a:endParaRPr lang="en-US" sz="1400" dirty="0">
            <a:latin typeface="Arial" panose="020B0604020202020204" pitchFamily="34" charset="0"/>
            <a:cs typeface="Arial" panose="020B0604020202020204" pitchFamily="34" charset="0"/>
          </a:endParaRPr>
        </a:p>
      </dgm:t>
    </dgm:pt>
    <dgm:pt modelId="{1B6F7E29-5233-434A-871F-483AE6A76677}" type="parTrans" cxnId="{D8F3E270-C7B2-4AA7-A62E-B7459BA72195}">
      <dgm:prSet/>
      <dgm:spPr/>
      <dgm:t>
        <a:bodyPr/>
        <a:lstStyle/>
        <a:p>
          <a:endParaRPr lang="en-US"/>
        </a:p>
      </dgm:t>
    </dgm:pt>
    <dgm:pt modelId="{3C834742-BCE2-48BB-925D-B740042BB2C0}" type="sibTrans" cxnId="{D8F3E270-C7B2-4AA7-A62E-B7459BA72195}">
      <dgm:prSet/>
      <dgm:spPr/>
      <dgm:t>
        <a:bodyPr/>
        <a:lstStyle/>
        <a:p>
          <a:endParaRPr lang="en-US"/>
        </a:p>
      </dgm:t>
    </dgm:pt>
    <dgm:pt modelId="{D1107E80-A28B-4AE2-AE19-F3E2A2C3B176}">
      <dgm:prSet custT="1"/>
      <dgm:spPr>
        <a:ln>
          <a:noFill/>
        </a:ln>
      </dgm:spPr>
      <dgm:t>
        <a:bodyPr/>
        <a:lstStyle/>
        <a:p>
          <a:pPr rtl="0"/>
          <a:r>
            <a:rPr lang="en-US" sz="1400" dirty="0">
              <a:latin typeface="Arial" panose="020B0604020202020204" pitchFamily="34" charset="0"/>
              <a:cs typeface="Arial" panose="020B0604020202020204" pitchFamily="34" charset="0"/>
            </a:rPr>
            <a:t>Refers to objective phenomena observed by the physician (such as crying)</a:t>
          </a:r>
          <a:r>
            <a:rPr lang="en-US" sz="1400" baseline="30000" dirty="0">
              <a:latin typeface="Arial" panose="020B0604020202020204" pitchFamily="34" charset="0"/>
              <a:cs typeface="Arial" panose="020B0604020202020204" pitchFamily="34" charset="0"/>
            </a:rPr>
            <a:t>1</a:t>
          </a:r>
          <a:endParaRPr lang="en-US" sz="1400" dirty="0">
            <a:latin typeface="Arial" panose="020B0604020202020204" pitchFamily="34" charset="0"/>
            <a:cs typeface="Arial" panose="020B0604020202020204" pitchFamily="34" charset="0"/>
          </a:endParaRPr>
        </a:p>
      </dgm:t>
    </dgm:pt>
    <dgm:pt modelId="{774115CE-DC4E-4C75-9E3B-F8D79D4660A9}" type="parTrans" cxnId="{0289278A-E0B3-4CDB-9BBD-3831EDA184AB}">
      <dgm:prSet/>
      <dgm:spPr/>
      <dgm:t>
        <a:bodyPr/>
        <a:lstStyle/>
        <a:p>
          <a:endParaRPr lang="en-US"/>
        </a:p>
      </dgm:t>
    </dgm:pt>
    <dgm:pt modelId="{5B3502B0-737C-4534-8764-7EF6C549FA67}" type="sibTrans" cxnId="{0289278A-E0B3-4CDB-9BBD-3831EDA184AB}">
      <dgm:prSet/>
      <dgm:spPr/>
      <dgm:t>
        <a:bodyPr/>
        <a:lstStyle/>
        <a:p>
          <a:endParaRPr lang="en-US"/>
        </a:p>
      </dgm:t>
    </dgm:pt>
    <dgm:pt modelId="{5E865495-A839-44F6-BFF1-80C428A3BA12}">
      <dgm:prSet/>
      <dgm:spPr>
        <a:ln>
          <a:noFill/>
        </a:ln>
      </dgm:spPr>
      <dgm:t>
        <a:bodyPr/>
        <a:lstStyle/>
        <a:p>
          <a:pPr rtl="0"/>
          <a:endParaRPr lang="en-US" sz="1900" dirty="0">
            <a:latin typeface="Arial" panose="020B0604020202020204" pitchFamily="34" charset="0"/>
            <a:cs typeface="Arial" panose="020B0604020202020204" pitchFamily="34" charset="0"/>
          </a:endParaRPr>
        </a:p>
      </dgm:t>
    </dgm:pt>
    <dgm:pt modelId="{43314792-B39A-423F-A6B1-945F1D909903}" type="parTrans" cxnId="{85EA7154-5B08-4446-8A85-F469F767E95E}">
      <dgm:prSet/>
      <dgm:spPr/>
      <dgm:t>
        <a:bodyPr/>
        <a:lstStyle/>
        <a:p>
          <a:endParaRPr lang="en-US"/>
        </a:p>
      </dgm:t>
    </dgm:pt>
    <dgm:pt modelId="{D2146B66-5F66-4DD5-9992-2725D5A06DC3}" type="sibTrans" cxnId="{85EA7154-5B08-4446-8A85-F469F767E95E}">
      <dgm:prSet/>
      <dgm:spPr/>
      <dgm:t>
        <a:bodyPr/>
        <a:lstStyle/>
        <a:p>
          <a:endParaRPr lang="en-US"/>
        </a:p>
      </dgm:t>
    </dgm:pt>
    <dgm:pt modelId="{6F53837A-5799-45EE-A5CC-688453FBD16E}" type="pres">
      <dgm:prSet presAssocID="{576ABD76-56E1-4DD9-83BA-2C298A94F4BE}" presName="linear" presStyleCnt="0">
        <dgm:presLayoutVars>
          <dgm:dir/>
          <dgm:animLvl val="lvl"/>
          <dgm:resizeHandles val="exact"/>
        </dgm:presLayoutVars>
      </dgm:prSet>
      <dgm:spPr/>
    </dgm:pt>
    <dgm:pt modelId="{38668A2F-6E86-4615-ABF1-AE01CE64D8BD}" type="pres">
      <dgm:prSet presAssocID="{54C75819-CB7F-4988-BDDE-D119B84477CD}" presName="parentLin" presStyleCnt="0"/>
      <dgm:spPr/>
    </dgm:pt>
    <dgm:pt modelId="{96340624-0DDF-4B60-9568-7A54C4AC3ECD}" type="pres">
      <dgm:prSet presAssocID="{54C75819-CB7F-4988-BDDE-D119B84477CD}" presName="parentLeftMargin" presStyleLbl="node1" presStyleIdx="0" presStyleCnt="2"/>
      <dgm:spPr/>
    </dgm:pt>
    <dgm:pt modelId="{E30E7104-E713-4CE9-ADA8-C80961468B3C}" type="pres">
      <dgm:prSet presAssocID="{54C75819-CB7F-4988-BDDE-D119B84477CD}" presName="parentText" presStyleLbl="node1" presStyleIdx="0" presStyleCnt="2" custLinFactNeighborY="-5037">
        <dgm:presLayoutVars>
          <dgm:chMax val="0"/>
          <dgm:bulletEnabled val="1"/>
        </dgm:presLayoutVars>
      </dgm:prSet>
      <dgm:spPr/>
    </dgm:pt>
    <dgm:pt modelId="{D12AAACD-90CD-4027-8424-E3F4BC957DFB}" type="pres">
      <dgm:prSet presAssocID="{54C75819-CB7F-4988-BDDE-D119B84477CD}" presName="negativeSpace" presStyleCnt="0"/>
      <dgm:spPr/>
    </dgm:pt>
    <dgm:pt modelId="{151DE435-2BDF-4230-846E-3E529176BD13}" type="pres">
      <dgm:prSet presAssocID="{54C75819-CB7F-4988-BDDE-D119B84477CD}" presName="childText" presStyleLbl="conFgAcc1" presStyleIdx="0" presStyleCnt="2" custLinFactY="-10971" custLinFactNeighborY="-100000">
        <dgm:presLayoutVars>
          <dgm:bulletEnabled val="1"/>
        </dgm:presLayoutVars>
      </dgm:prSet>
      <dgm:spPr>
        <a:prstGeom prst="roundRect">
          <a:avLst/>
        </a:prstGeom>
      </dgm:spPr>
    </dgm:pt>
    <dgm:pt modelId="{8D040C4C-BF3F-4626-9980-3F08694D1F38}" type="pres">
      <dgm:prSet presAssocID="{39ECC304-2A67-4421-847C-D046DD49C16F}" presName="spaceBetweenRectangles" presStyleCnt="0"/>
      <dgm:spPr/>
    </dgm:pt>
    <dgm:pt modelId="{98A00EA4-6E0D-4C7D-B011-9D7812124763}" type="pres">
      <dgm:prSet presAssocID="{BCA26E1B-675E-418B-9592-3E322BA02928}" presName="parentLin" presStyleCnt="0"/>
      <dgm:spPr/>
    </dgm:pt>
    <dgm:pt modelId="{370FB60C-670C-4B5E-8D5C-7B450B1629C1}" type="pres">
      <dgm:prSet presAssocID="{BCA26E1B-675E-418B-9592-3E322BA02928}" presName="parentLeftMargin" presStyleLbl="node1" presStyleIdx="0" presStyleCnt="2"/>
      <dgm:spPr/>
    </dgm:pt>
    <dgm:pt modelId="{26EB9BD6-55A5-4BCD-AF7A-E35A5635EA36}" type="pres">
      <dgm:prSet presAssocID="{BCA26E1B-675E-418B-9592-3E322BA02928}" presName="parentText" presStyleLbl="node1" presStyleIdx="1" presStyleCnt="2">
        <dgm:presLayoutVars>
          <dgm:chMax val="0"/>
          <dgm:bulletEnabled val="1"/>
        </dgm:presLayoutVars>
      </dgm:prSet>
      <dgm:spPr/>
    </dgm:pt>
    <dgm:pt modelId="{EE6A39F2-4FDB-4FBD-BA13-AAC053E80FC5}" type="pres">
      <dgm:prSet presAssocID="{BCA26E1B-675E-418B-9592-3E322BA02928}" presName="negativeSpace" presStyleCnt="0"/>
      <dgm:spPr/>
    </dgm:pt>
    <dgm:pt modelId="{B2A1EC8B-EE45-461D-A49F-B63E3558EC7D}" type="pres">
      <dgm:prSet presAssocID="{BCA26E1B-675E-418B-9592-3E322BA02928}" presName="childText" presStyleLbl="conFgAcc1" presStyleIdx="1" presStyleCnt="2">
        <dgm:presLayoutVars>
          <dgm:bulletEnabled val="1"/>
        </dgm:presLayoutVars>
      </dgm:prSet>
      <dgm:spPr>
        <a:prstGeom prst="roundRect">
          <a:avLst/>
        </a:prstGeom>
      </dgm:spPr>
    </dgm:pt>
  </dgm:ptLst>
  <dgm:cxnLst>
    <dgm:cxn modelId="{0335B110-7999-442B-901E-EAF4DA2CA580}" type="presOf" srcId="{5E865495-A839-44F6-BFF1-80C428A3BA12}" destId="{151DE435-2BDF-4230-846E-3E529176BD13}" srcOrd="0" destOrd="0" presId="urn:microsoft.com/office/officeart/2005/8/layout/list1"/>
    <dgm:cxn modelId="{8DEEEC3F-FB13-4CFC-8597-45257D739955}" type="presOf" srcId="{54C75819-CB7F-4988-BDDE-D119B84477CD}" destId="{E30E7104-E713-4CE9-ADA8-C80961468B3C}" srcOrd="1" destOrd="0" presId="urn:microsoft.com/office/officeart/2005/8/layout/list1"/>
    <dgm:cxn modelId="{497E0060-F666-415E-A91C-6A89B93CAA21}" type="presOf" srcId="{BCA26E1B-675E-418B-9592-3E322BA02928}" destId="{26EB9BD6-55A5-4BCD-AF7A-E35A5635EA36}" srcOrd="1" destOrd="0" presId="urn:microsoft.com/office/officeart/2005/8/layout/list1"/>
    <dgm:cxn modelId="{12F25045-DDE8-404E-B052-6440ED20C747}" type="presOf" srcId="{D1107E80-A28B-4AE2-AE19-F3E2A2C3B176}" destId="{151DE435-2BDF-4230-846E-3E529176BD13}" srcOrd="0" destOrd="1" presId="urn:microsoft.com/office/officeart/2005/8/layout/list1"/>
    <dgm:cxn modelId="{D102A866-551B-4B43-9DED-D0C7D33F1FBE}" type="presOf" srcId="{54C75819-CB7F-4988-BDDE-D119B84477CD}" destId="{96340624-0DDF-4B60-9568-7A54C4AC3ECD}" srcOrd="0" destOrd="0" presId="urn:microsoft.com/office/officeart/2005/8/layout/list1"/>
    <dgm:cxn modelId="{A996E34A-B57E-4431-BBEC-43C912B4F513}" type="presOf" srcId="{48810B6B-A64A-4853-93AB-779A6B677CE8}" destId="{B2A1EC8B-EE45-461D-A49F-B63E3558EC7D}" srcOrd="0" destOrd="0" presId="urn:microsoft.com/office/officeart/2005/8/layout/list1"/>
    <dgm:cxn modelId="{D8F3E270-C7B2-4AA7-A62E-B7459BA72195}" srcId="{BCA26E1B-675E-418B-9592-3E322BA02928}" destId="{48810B6B-A64A-4853-93AB-779A6B677CE8}" srcOrd="0" destOrd="0" parTransId="{1B6F7E29-5233-434A-871F-483AE6A76677}" sibTransId="{3C834742-BCE2-48BB-925D-B740042BB2C0}"/>
    <dgm:cxn modelId="{85EA7154-5B08-4446-8A85-F469F767E95E}" srcId="{54C75819-CB7F-4988-BDDE-D119B84477CD}" destId="{5E865495-A839-44F6-BFF1-80C428A3BA12}" srcOrd="0" destOrd="0" parTransId="{43314792-B39A-423F-A6B1-945F1D909903}" sibTransId="{D2146B66-5F66-4DD5-9992-2725D5A06DC3}"/>
    <dgm:cxn modelId="{0289278A-E0B3-4CDB-9BBD-3831EDA184AB}" srcId="{54C75819-CB7F-4988-BDDE-D119B84477CD}" destId="{D1107E80-A28B-4AE2-AE19-F3E2A2C3B176}" srcOrd="1" destOrd="0" parTransId="{774115CE-DC4E-4C75-9E3B-F8D79D4660A9}" sibTransId="{5B3502B0-737C-4534-8764-7EF6C549FA67}"/>
    <dgm:cxn modelId="{A23ACDC9-6B2C-4E9A-AAF0-78A59EB1D95A}" srcId="{576ABD76-56E1-4DD9-83BA-2C298A94F4BE}" destId="{54C75819-CB7F-4988-BDDE-D119B84477CD}" srcOrd="0" destOrd="0" parTransId="{05DCB589-6F4D-4BB9-B0BF-FB91744DA118}" sibTransId="{39ECC304-2A67-4421-847C-D046DD49C16F}"/>
    <dgm:cxn modelId="{9088F8DD-DF94-4669-A818-174197B7C788}" type="presOf" srcId="{BCA26E1B-675E-418B-9592-3E322BA02928}" destId="{370FB60C-670C-4B5E-8D5C-7B450B1629C1}" srcOrd="0" destOrd="0" presId="urn:microsoft.com/office/officeart/2005/8/layout/list1"/>
    <dgm:cxn modelId="{42E957FA-7696-4E80-BF8C-811F1ADF33D5}" type="presOf" srcId="{576ABD76-56E1-4DD9-83BA-2C298A94F4BE}" destId="{6F53837A-5799-45EE-A5CC-688453FBD16E}" srcOrd="0" destOrd="0" presId="urn:microsoft.com/office/officeart/2005/8/layout/list1"/>
    <dgm:cxn modelId="{FF6865FD-D91B-40A0-91D1-7FBEBC09571D}" srcId="{576ABD76-56E1-4DD9-83BA-2C298A94F4BE}" destId="{BCA26E1B-675E-418B-9592-3E322BA02928}" srcOrd="1" destOrd="0" parTransId="{6990D215-855E-4530-982A-B31397FD0082}" sibTransId="{72BE491A-E6CD-44A6-A2D6-3498850A639E}"/>
    <dgm:cxn modelId="{1A8EC3A4-F299-445F-B359-C656FBE5C849}" type="presParOf" srcId="{6F53837A-5799-45EE-A5CC-688453FBD16E}" destId="{38668A2F-6E86-4615-ABF1-AE01CE64D8BD}" srcOrd="0" destOrd="0" presId="urn:microsoft.com/office/officeart/2005/8/layout/list1"/>
    <dgm:cxn modelId="{2857E11E-5FAA-412B-9609-F8BAD1301EE3}" type="presParOf" srcId="{38668A2F-6E86-4615-ABF1-AE01CE64D8BD}" destId="{96340624-0DDF-4B60-9568-7A54C4AC3ECD}" srcOrd="0" destOrd="0" presId="urn:microsoft.com/office/officeart/2005/8/layout/list1"/>
    <dgm:cxn modelId="{26E35A45-7EC3-4C5F-A0CD-0B7E3EB4CE2A}" type="presParOf" srcId="{38668A2F-6E86-4615-ABF1-AE01CE64D8BD}" destId="{E30E7104-E713-4CE9-ADA8-C80961468B3C}" srcOrd="1" destOrd="0" presId="urn:microsoft.com/office/officeart/2005/8/layout/list1"/>
    <dgm:cxn modelId="{047A7963-909A-4E38-AE33-DF81D95378E1}" type="presParOf" srcId="{6F53837A-5799-45EE-A5CC-688453FBD16E}" destId="{D12AAACD-90CD-4027-8424-E3F4BC957DFB}" srcOrd="1" destOrd="0" presId="urn:microsoft.com/office/officeart/2005/8/layout/list1"/>
    <dgm:cxn modelId="{6392862F-D096-4D9E-8ED9-618AD8BD4C9A}" type="presParOf" srcId="{6F53837A-5799-45EE-A5CC-688453FBD16E}" destId="{151DE435-2BDF-4230-846E-3E529176BD13}" srcOrd="2" destOrd="0" presId="urn:microsoft.com/office/officeart/2005/8/layout/list1"/>
    <dgm:cxn modelId="{DE7FC64A-6388-435C-83F2-CB7C7E619685}" type="presParOf" srcId="{6F53837A-5799-45EE-A5CC-688453FBD16E}" destId="{8D040C4C-BF3F-4626-9980-3F08694D1F38}" srcOrd="3" destOrd="0" presId="urn:microsoft.com/office/officeart/2005/8/layout/list1"/>
    <dgm:cxn modelId="{720C2B82-8967-4720-B33E-B356BB6E79F4}" type="presParOf" srcId="{6F53837A-5799-45EE-A5CC-688453FBD16E}" destId="{98A00EA4-6E0D-4C7D-B011-9D7812124763}" srcOrd="4" destOrd="0" presId="urn:microsoft.com/office/officeart/2005/8/layout/list1"/>
    <dgm:cxn modelId="{1ADDEB47-0532-4F67-9105-122FBBE32173}" type="presParOf" srcId="{98A00EA4-6E0D-4C7D-B011-9D7812124763}" destId="{370FB60C-670C-4B5E-8D5C-7B450B1629C1}" srcOrd="0" destOrd="0" presId="urn:microsoft.com/office/officeart/2005/8/layout/list1"/>
    <dgm:cxn modelId="{375174E4-F04C-42D4-B4C6-A49B85205795}" type="presParOf" srcId="{98A00EA4-6E0D-4C7D-B011-9D7812124763}" destId="{26EB9BD6-55A5-4BCD-AF7A-E35A5635EA36}" srcOrd="1" destOrd="0" presId="urn:microsoft.com/office/officeart/2005/8/layout/list1"/>
    <dgm:cxn modelId="{666F572C-BD1C-426A-BDCF-8BA6F3164532}" type="presParOf" srcId="{6F53837A-5799-45EE-A5CC-688453FBD16E}" destId="{EE6A39F2-4FDB-4FBD-BA13-AAC053E80FC5}" srcOrd="5" destOrd="0" presId="urn:microsoft.com/office/officeart/2005/8/layout/list1"/>
    <dgm:cxn modelId="{5639E5E5-9087-4FA0-890B-593DC43273F9}" type="presParOf" srcId="{6F53837A-5799-45EE-A5CC-688453FBD16E}" destId="{B2A1EC8B-EE45-461D-A49F-B63E3558EC7D}" srcOrd="6"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B71961F-6623-45E0-B0DA-01FC69CA8042}" type="doc">
      <dgm:prSet loTypeId="urn:microsoft.com/office/officeart/2008/layout/PictureAccentList" loCatId="list" qsTypeId="urn:microsoft.com/office/officeart/2005/8/quickstyle/simple3" qsCatId="simple" csTypeId="urn:microsoft.com/office/officeart/2005/8/colors/accent0_1" csCatId="mainScheme" phldr="1"/>
      <dgm:spPr/>
      <dgm:t>
        <a:bodyPr/>
        <a:lstStyle/>
        <a:p>
          <a:endParaRPr lang="en-US"/>
        </a:p>
      </dgm:t>
    </dgm:pt>
    <dgm:pt modelId="{46F9D1EF-BBC9-494D-87C4-C71D219C8AD9}">
      <dgm:prSet/>
      <dgm:spPr>
        <a:solidFill>
          <a:schemeClr val="tx2">
            <a:lumMod val="50000"/>
            <a:lumOff val="50000"/>
          </a:schemeClr>
        </a:solidFill>
        <a:ln>
          <a:solidFill>
            <a:schemeClr val="tx2">
              <a:lumMod val="50000"/>
              <a:lumOff val="50000"/>
            </a:schemeClr>
          </a:solidFill>
        </a:ln>
      </dgm:spPr>
      <dgm:t>
        <a:bodyPr/>
        <a:lstStyle/>
        <a:p>
          <a:pPr rtl="0"/>
          <a:r>
            <a:rPr lang="en-GB" dirty="0">
              <a:solidFill>
                <a:schemeClr val="bg1"/>
              </a:solidFill>
              <a:latin typeface="Arial" panose="020B0604020202020204" pitchFamily="34" charset="0"/>
              <a:cs typeface="Arial" panose="020B0604020202020204" pitchFamily="34" charset="0"/>
            </a:rPr>
            <a:t>Clinician rated scales</a:t>
          </a:r>
          <a:endParaRPr lang="en-US" dirty="0">
            <a:solidFill>
              <a:schemeClr val="bg1"/>
            </a:solidFill>
            <a:latin typeface="Arial" panose="020B0604020202020204" pitchFamily="34" charset="0"/>
            <a:cs typeface="Arial" panose="020B0604020202020204" pitchFamily="34" charset="0"/>
          </a:endParaRPr>
        </a:p>
      </dgm:t>
    </dgm:pt>
    <dgm:pt modelId="{9A523DE6-36D9-4F3B-8825-68F79769EA83}" type="parTrans" cxnId="{7FE7B9BC-261D-4CDC-9ED1-FF8FB5761837}">
      <dgm:prSet/>
      <dgm:spPr/>
      <dgm:t>
        <a:bodyPr/>
        <a:lstStyle/>
        <a:p>
          <a:endParaRPr lang="en-US">
            <a:latin typeface="Arial" panose="020B0604020202020204" pitchFamily="34" charset="0"/>
            <a:cs typeface="Arial" panose="020B0604020202020204" pitchFamily="34" charset="0"/>
          </a:endParaRPr>
        </a:p>
      </dgm:t>
    </dgm:pt>
    <dgm:pt modelId="{60169068-991D-4E05-9611-89A8F15E97F8}" type="sibTrans" cxnId="{7FE7B9BC-261D-4CDC-9ED1-FF8FB5761837}">
      <dgm:prSet/>
      <dgm:spPr/>
      <dgm:t>
        <a:bodyPr/>
        <a:lstStyle/>
        <a:p>
          <a:endParaRPr lang="en-US">
            <a:latin typeface="Arial" panose="020B0604020202020204" pitchFamily="34" charset="0"/>
            <a:cs typeface="Arial" panose="020B0604020202020204" pitchFamily="34" charset="0"/>
          </a:endParaRPr>
        </a:p>
      </dgm:t>
    </dgm:pt>
    <dgm:pt modelId="{59667ADD-3C74-48C0-9894-C1B748064D5F}">
      <dgm:prSet/>
      <dgm:spPr/>
      <dgm:t>
        <a:bodyPr/>
        <a:lstStyle/>
        <a:p>
          <a:pPr rtl="0"/>
          <a:r>
            <a:rPr lang="en-GB" dirty="0">
              <a:latin typeface="Arial" panose="020B0604020202020204" pitchFamily="34" charset="0"/>
              <a:cs typeface="Arial" panose="020B0604020202020204" pitchFamily="34" charset="0"/>
            </a:rPr>
            <a:t>Hamilton Depression Rating Scale (HAMD)</a:t>
          </a:r>
          <a:r>
            <a:rPr lang="en-GB" baseline="30000" dirty="0">
              <a:latin typeface="Arial" panose="020B0604020202020204" pitchFamily="34" charset="0"/>
              <a:cs typeface="Arial" panose="020B0604020202020204" pitchFamily="34" charset="0"/>
            </a:rPr>
            <a:t>1</a:t>
          </a:r>
          <a:endParaRPr lang="en-US" baseline="30000" dirty="0">
            <a:latin typeface="Arial" panose="020B0604020202020204" pitchFamily="34" charset="0"/>
            <a:cs typeface="Arial" panose="020B0604020202020204" pitchFamily="34" charset="0"/>
          </a:endParaRPr>
        </a:p>
      </dgm:t>
    </dgm:pt>
    <dgm:pt modelId="{0DB9B1BA-7502-4CE2-B951-D532380D9F09}" type="parTrans" cxnId="{907110C1-E4DB-4697-80F2-42F4D63ECF15}">
      <dgm:prSet/>
      <dgm:spPr/>
      <dgm:t>
        <a:bodyPr/>
        <a:lstStyle/>
        <a:p>
          <a:endParaRPr lang="en-US">
            <a:latin typeface="Arial" panose="020B0604020202020204" pitchFamily="34" charset="0"/>
            <a:cs typeface="Arial" panose="020B0604020202020204" pitchFamily="34" charset="0"/>
          </a:endParaRPr>
        </a:p>
      </dgm:t>
    </dgm:pt>
    <dgm:pt modelId="{3847052B-CDE3-4A3F-BDB6-61DC10108431}" type="sibTrans" cxnId="{907110C1-E4DB-4697-80F2-42F4D63ECF15}">
      <dgm:prSet/>
      <dgm:spPr/>
      <dgm:t>
        <a:bodyPr/>
        <a:lstStyle/>
        <a:p>
          <a:endParaRPr lang="en-US">
            <a:latin typeface="Arial" panose="020B0604020202020204" pitchFamily="34" charset="0"/>
            <a:cs typeface="Arial" panose="020B0604020202020204" pitchFamily="34" charset="0"/>
          </a:endParaRPr>
        </a:p>
      </dgm:t>
    </dgm:pt>
    <dgm:pt modelId="{E7636CF0-C304-4D33-895C-B626C5BB8775}">
      <dgm:prSet/>
      <dgm:spPr/>
      <dgm:t>
        <a:bodyPr/>
        <a:lstStyle/>
        <a:p>
          <a:pPr rtl="0"/>
          <a:r>
            <a:rPr lang="en-GB" dirty="0">
              <a:latin typeface="Arial" panose="020B0604020202020204" pitchFamily="34" charset="0"/>
              <a:cs typeface="Arial" panose="020B0604020202020204" pitchFamily="34" charset="0"/>
            </a:rPr>
            <a:t>Montgomery and </a:t>
          </a:r>
          <a:r>
            <a:rPr lang="en-GB" dirty="0" err="1">
              <a:latin typeface="Arial" panose="020B0604020202020204" pitchFamily="34" charset="0"/>
              <a:cs typeface="Arial" panose="020B0604020202020204" pitchFamily="34" charset="0"/>
            </a:rPr>
            <a:t>Åsberg</a:t>
          </a:r>
          <a:r>
            <a:rPr lang="en-GB" dirty="0">
              <a:latin typeface="Arial" panose="020B0604020202020204" pitchFamily="34" charset="0"/>
              <a:cs typeface="Arial" panose="020B0604020202020204" pitchFamily="34" charset="0"/>
            </a:rPr>
            <a:t> Depression Rating Scale (MADRS)</a:t>
          </a:r>
          <a:r>
            <a:rPr lang="en-GB" baseline="30000" dirty="0">
              <a:latin typeface="Arial" panose="020B0604020202020204" pitchFamily="34" charset="0"/>
              <a:cs typeface="Arial" panose="020B0604020202020204" pitchFamily="34" charset="0"/>
            </a:rPr>
            <a:t>2</a:t>
          </a:r>
          <a:endParaRPr lang="en-US" dirty="0">
            <a:latin typeface="Arial" panose="020B0604020202020204" pitchFamily="34" charset="0"/>
            <a:cs typeface="Arial" panose="020B0604020202020204" pitchFamily="34" charset="0"/>
          </a:endParaRPr>
        </a:p>
      </dgm:t>
    </dgm:pt>
    <dgm:pt modelId="{3FDB70E3-122C-4880-9CBC-99CFE636D97A}" type="parTrans" cxnId="{266C2942-5DCF-4492-92DB-AE0A2008F507}">
      <dgm:prSet/>
      <dgm:spPr/>
      <dgm:t>
        <a:bodyPr/>
        <a:lstStyle/>
        <a:p>
          <a:endParaRPr lang="en-US">
            <a:latin typeface="Arial" panose="020B0604020202020204" pitchFamily="34" charset="0"/>
            <a:cs typeface="Arial" panose="020B0604020202020204" pitchFamily="34" charset="0"/>
          </a:endParaRPr>
        </a:p>
      </dgm:t>
    </dgm:pt>
    <dgm:pt modelId="{85279918-BAC5-48F8-ABAC-392EADC9FDCE}" type="sibTrans" cxnId="{266C2942-5DCF-4492-92DB-AE0A2008F507}">
      <dgm:prSet/>
      <dgm:spPr/>
      <dgm:t>
        <a:bodyPr/>
        <a:lstStyle/>
        <a:p>
          <a:endParaRPr lang="en-US">
            <a:latin typeface="Arial" panose="020B0604020202020204" pitchFamily="34" charset="0"/>
            <a:cs typeface="Arial" panose="020B0604020202020204" pitchFamily="34" charset="0"/>
          </a:endParaRPr>
        </a:p>
      </dgm:t>
    </dgm:pt>
    <dgm:pt modelId="{589C58C1-1A16-4C72-9DE0-09C8B4BA4810}">
      <dgm:prSet/>
      <dgm:spPr/>
      <dgm:t>
        <a:bodyPr/>
        <a:lstStyle/>
        <a:p>
          <a:pPr rtl="0"/>
          <a:r>
            <a:rPr lang="en-US" dirty="0">
              <a:latin typeface="Arial" panose="020B0604020202020204" pitchFamily="34" charset="0"/>
              <a:cs typeface="Arial" panose="020B0604020202020204" pitchFamily="34" charset="0"/>
            </a:rPr>
            <a:t>Children Depression Rating Scale -- Revised (CDRS-R)</a:t>
          </a:r>
          <a:r>
            <a:rPr lang="en-GB" baseline="30000" dirty="0">
              <a:latin typeface="Arial" panose="020B0604020202020204" pitchFamily="34" charset="0"/>
              <a:cs typeface="Arial" panose="020B0604020202020204" pitchFamily="34" charset="0"/>
            </a:rPr>
            <a:t>3</a:t>
          </a:r>
          <a:r>
            <a:rPr lang="en-US" dirty="0">
              <a:latin typeface="Arial" panose="020B0604020202020204" pitchFamily="34" charset="0"/>
              <a:cs typeface="Arial" panose="020B0604020202020204" pitchFamily="34" charset="0"/>
            </a:rPr>
            <a:t> </a:t>
          </a:r>
        </a:p>
      </dgm:t>
    </dgm:pt>
    <dgm:pt modelId="{E80731B0-88FB-40F2-9751-9551C72510BA}" type="parTrans" cxnId="{CD0EF4B0-54EA-4811-8CA6-96B10C7B2365}">
      <dgm:prSet/>
      <dgm:spPr/>
      <dgm:t>
        <a:bodyPr/>
        <a:lstStyle/>
        <a:p>
          <a:endParaRPr lang="en-US">
            <a:latin typeface="Arial" panose="020B0604020202020204" pitchFamily="34" charset="0"/>
            <a:cs typeface="Arial" panose="020B0604020202020204" pitchFamily="34" charset="0"/>
          </a:endParaRPr>
        </a:p>
      </dgm:t>
    </dgm:pt>
    <dgm:pt modelId="{E5C3473C-9E4E-4A3C-8F6B-74BCF0AC479D}" type="sibTrans" cxnId="{CD0EF4B0-54EA-4811-8CA6-96B10C7B2365}">
      <dgm:prSet/>
      <dgm:spPr/>
      <dgm:t>
        <a:bodyPr/>
        <a:lstStyle/>
        <a:p>
          <a:endParaRPr lang="en-US">
            <a:latin typeface="Arial" panose="020B0604020202020204" pitchFamily="34" charset="0"/>
            <a:cs typeface="Arial" panose="020B0604020202020204" pitchFamily="34" charset="0"/>
          </a:endParaRPr>
        </a:p>
      </dgm:t>
    </dgm:pt>
    <dgm:pt modelId="{8DFCFB14-8A32-4152-9F32-0C744B938A4C}">
      <dgm:prSet/>
      <dgm:spPr>
        <a:solidFill>
          <a:schemeClr val="tx2">
            <a:lumMod val="50000"/>
            <a:lumOff val="50000"/>
          </a:schemeClr>
        </a:solidFill>
        <a:ln>
          <a:solidFill>
            <a:schemeClr val="tx2">
              <a:lumMod val="50000"/>
              <a:lumOff val="50000"/>
            </a:schemeClr>
          </a:solidFill>
        </a:ln>
      </dgm:spPr>
      <dgm:t>
        <a:bodyPr/>
        <a:lstStyle/>
        <a:p>
          <a:pPr rtl="0"/>
          <a:r>
            <a:rPr lang="en-GB" dirty="0">
              <a:solidFill>
                <a:schemeClr val="bg1"/>
              </a:solidFill>
              <a:latin typeface="Arial" panose="020B0604020202020204" pitchFamily="34" charset="0"/>
              <a:cs typeface="Arial" panose="020B0604020202020204" pitchFamily="34" charset="0"/>
            </a:rPr>
            <a:t>Self rated instruments</a:t>
          </a:r>
          <a:endParaRPr lang="en-US" dirty="0">
            <a:solidFill>
              <a:schemeClr val="bg1"/>
            </a:solidFill>
            <a:latin typeface="Arial" panose="020B0604020202020204" pitchFamily="34" charset="0"/>
            <a:cs typeface="Arial" panose="020B0604020202020204" pitchFamily="34" charset="0"/>
          </a:endParaRPr>
        </a:p>
      </dgm:t>
    </dgm:pt>
    <dgm:pt modelId="{A049E919-6732-4E7E-A7A4-06C062602E72}" type="parTrans" cxnId="{2F4FAB5B-DA3C-4532-870C-AFA18DEE1716}">
      <dgm:prSet/>
      <dgm:spPr/>
      <dgm:t>
        <a:bodyPr/>
        <a:lstStyle/>
        <a:p>
          <a:endParaRPr lang="en-US">
            <a:latin typeface="Arial" panose="020B0604020202020204" pitchFamily="34" charset="0"/>
            <a:cs typeface="Arial" panose="020B0604020202020204" pitchFamily="34" charset="0"/>
          </a:endParaRPr>
        </a:p>
      </dgm:t>
    </dgm:pt>
    <dgm:pt modelId="{58383C98-AFBE-4222-BC23-1DDDD28B59D4}" type="sibTrans" cxnId="{2F4FAB5B-DA3C-4532-870C-AFA18DEE1716}">
      <dgm:prSet/>
      <dgm:spPr/>
      <dgm:t>
        <a:bodyPr/>
        <a:lstStyle/>
        <a:p>
          <a:endParaRPr lang="en-US">
            <a:latin typeface="Arial" panose="020B0604020202020204" pitchFamily="34" charset="0"/>
            <a:cs typeface="Arial" panose="020B0604020202020204" pitchFamily="34" charset="0"/>
          </a:endParaRPr>
        </a:p>
      </dgm:t>
    </dgm:pt>
    <dgm:pt modelId="{74F71191-3A50-4959-B8FA-8E5FA402BDB4}">
      <dgm:prSet/>
      <dgm:spPr/>
      <dgm:t>
        <a:bodyPr/>
        <a:lstStyle/>
        <a:p>
          <a:pPr rtl="0"/>
          <a:r>
            <a:rPr lang="en-GB" dirty="0">
              <a:latin typeface="Arial" panose="020B0604020202020204" pitchFamily="34" charset="0"/>
              <a:cs typeface="Arial" panose="020B0604020202020204" pitchFamily="34" charset="0"/>
            </a:rPr>
            <a:t>Beck Depression Inventory (BDI)</a:t>
          </a:r>
          <a:r>
            <a:rPr lang="en-GB" baseline="30000" dirty="0">
              <a:latin typeface="Arial" panose="020B0604020202020204" pitchFamily="34" charset="0"/>
              <a:cs typeface="Arial" panose="020B0604020202020204" pitchFamily="34" charset="0"/>
            </a:rPr>
            <a:t>4</a:t>
          </a:r>
          <a:endParaRPr lang="en-US" dirty="0">
            <a:latin typeface="Arial" panose="020B0604020202020204" pitchFamily="34" charset="0"/>
            <a:cs typeface="Arial" panose="020B0604020202020204" pitchFamily="34" charset="0"/>
          </a:endParaRPr>
        </a:p>
      </dgm:t>
    </dgm:pt>
    <dgm:pt modelId="{CFB4149A-908F-48CF-BD75-456742F174BB}" type="parTrans" cxnId="{3C749533-85DD-4314-B0D7-981B345E0ECF}">
      <dgm:prSet/>
      <dgm:spPr/>
      <dgm:t>
        <a:bodyPr/>
        <a:lstStyle/>
        <a:p>
          <a:endParaRPr lang="en-US">
            <a:latin typeface="Arial" panose="020B0604020202020204" pitchFamily="34" charset="0"/>
            <a:cs typeface="Arial" panose="020B0604020202020204" pitchFamily="34" charset="0"/>
          </a:endParaRPr>
        </a:p>
      </dgm:t>
    </dgm:pt>
    <dgm:pt modelId="{09FE63A9-B77D-4457-8FC4-43BC360FBCB4}" type="sibTrans" cxnId="{3C749533-85DD-4314-B0D7-981B345E0ECF}">
      <dgm:prSet/>
      <dgm:spPr/>
      <dgm:t>
        <a:bodyPr/>
        <a:lstStyle/>
        <a:p>
          <a:endParaRPr lang="en-US">
            <a:latin typeface="Arial" panose="020B0604020202020204" pitchFamily="34" charset="0"/>
            <a:cs typeface="Arial" panose="020B0604020202020204" pitchFamily="34" charset="0"/>
          </a:endParaRPr>
        </a:p>
      </dgm:t>
    </dgm:pt>
    <dgm:pt modelId="{5B3F2FE4-D423-4CA7-8DB1-5330CB7FEFC5}">
      <dgm:prSet/>
      <dgm:spPr/>
      <dgm:t>
        <a:bodyPr/>
        <a:lstStyle/>
        <a:p>
          <a:pPr rtl="0"/>
          <a:r>
            <a:rPr lang="en-GB" dirty="0">
              <a:latin typeface="Arial" panose="020B0604020202020204" pitchFamily="34" charset="0"/>
              <a:cs typeface="Arial" panose="020B0604020202020204" pitchFamily="34" charset="0"/>
            </a:rPr>
            <a:t>Geriatric Depression Scale (GDS)</a:t>
          </a:r>
          <a:r>
            <a:rPr lang="en-GB" baseline="30000" dirty="0">
              <a:latin typeface="Arial" panose="020B0604020202020204" pitchFamily="34" charset="0"/>
              <a:cs typeface="Arial" panose="020B0604020202020204" pitchFamily="34" charset="0"/>
            </a:rPr>
            <a:t>5</a:t>
          </a:r>
          <a:endParaRPr lang="en-US" dirty="0">
            <a:latin typeface="Arial" panose="020B0604020202020204" pitchFamily="34" charset="0"/>
            <a:cs typeface="Arial" panose="020B0604020202020204" pitchFamily="34" charset="0"/>
          </a:endParaRPr>
        </a:p>
      </dgm:t>
    </dgm:pt>
    <dgm:pt modelId="{5BC1DAC1-991E-4D2E-9288-7AF23D04E39D}" type="parTrans" cxnId="{1F3EB2FD-72AD-42BD-A5D0-1D83868D654A}">
      <dgm:prSet/>
      <dgm:spPr/>
      <dgm:t>
        <a:bodyPr/>
        <a:lstStyle/>
        <a:p>
          <a:endParaRPr lang="en-US">
            <a:latin typeface="Arial" panose="020B0604020202020204" pitchFamily="34" charset="0"/>
            <a:cs typeface="Arial" panose="020B0604020202020204" pitchFamily="34" charset="0"/>
          </a:endParaRPr>
        </a:p>
      </dgm:t>
    </dgm:pt>
    <dgm:pt modelId="{88BF189E-377C-48EC-B255-A9C80E7C4165}" type="sibTrans" cxnId="{1F3EB2FD-72AD-42BD-A5D0-1D83868D654A}">
      <dgm:prSet/>
      <dgm:spPr/>
      <dgm:t>
        <a:bodyPr/>
        <a:lstStyle/>
        <a:p>
          <a:endParaRPr lang="en-US">
            <a:latin typeface="Arial" panose="020B0604020202020204" pitchFamily="34" charset="0"/>
            <a:cs typeface="Arial" panose="020B0604020202020204" pitchFamily="34" charset="0"/>
          </a:endParaRPr>
        </a:p>
      </dgm:t>
    </dgm:pt>
    <dgm:pt modelId="{BB24571C-2E74-421D-B395-D88691E79EFC}">
      <dgm:prSet/>
      <dgm:spPr/>
      <dgm:t>
        <a:bodyPr/>
        <a:lstStyle/>
        <a:p>
          <a:pPr rtl="0"/>
          <a:r>
            <a:rPr lang="en-GB" dirty="0" err="1">
              <a:latin typeface="Arial" panose="020B0604020202020204" pitchFamily="34" charset="0"/>
              <a:cs typeface="Arial" panose="020B0604020202020204" pitchFamily="34" charset="0"/>
            </a:rPr>
            <a:t>Center</a:t>
          </a:r>
          <a:r>
            <a:rPr lang="en-GB" dirty="0">
              <a:latin typeface="Arial" panose="020B0604020202020204" pitchFamily="34" charset="0"/>
              <a:cs typeface="Arial" panose="020B0604020202020204" pitchFamily="34" charset="0"/>
            </a:rPr>
            <a:t> for Epidemiologic Studies Depression Scale (CES-D)</a:t>
          </a:r>
          <a:r>
            <a:rPr lang="en-GB" baseline="30000" dirty="0">
              <a:latin typeface="Arial" panose="020B0604020202020204" pitchFamily="34" charset="0"/>
              <a:cs typeface="Arial" panose="020B0604020202020204" pitchFamily="34" charset="0"/>
            </a:rPr>
            <a:t>6</a:t>
          </a:r>
          <a:endParaRPr lang="en-US" dirty="0">
            <a:latin typeface="Arial" panose="020B0604020202020204" pitchFamily="34" charset="0"/>
            <a:cs typeface="Arial" panose="020B0604020202020204" pitchFamily="34" charset="0"/>
          </a:endParaRPr>
        </a:p>
      </dgm:t>
    </dgm:pt>
    <dgm:pt modelId="{38B796D5-29CB-44D6-B1E1-1B2C20E02D4B}" type="parTrans" cxnId="{FDA48CA7-F7BC-41FB-B32D-A201C8DFB802}">
      <dgm:prSet/>
      <dgm:spPr/>
      <dgm:t>
        <a:bodyPr/>
        <a:lstStyle/>
        <a:p>
          <a:endParaRPr lang="en-US">
            <a:latin typeface="Arial" panose="020B0604020202020204" pitchFamily="34" charset="0"/>
            <a:cs typeface="Arial" panose="020B0604020202020204" pitchFamily="34" charset="0"/>
          </a:endParaRPr>
        </a:p>
      </dgm:t>
    </dgm:pt>
    <dgm:pt modelId="{4595CDE8-2872-4B10-A538-459535ABC976}" type="sibTrans" cxnId="{FDA48CA7-F7BC-41FB-B32D-A201C8DFB802}">
      <dgm:prSet/>
      <dgm:spPr/>
      <dgm:t>
        <a:bodyPr/>
        <a:lstStyle/>
        <a:p>
          <a:endParaRPr lang="en-US">
            <a:latin typeface="Arial" panose="020B0604020202020204" pitchFamily="34" charset="0"/>
            <a:cs typeface="Arial" panose="020B0604020202020204" pitchFamily="34" charset="0"/>
          </a:endParaRPr>
        </a:p>
      </dgm:t>
    </dgm:pt>
    <dgm:pt modelId="{39B8BFF8-FDF0-4099-BE94-0E0756FCA847}">
      <dgm:prSet/>
      <dgm:spPr/>
      <dgm:t>
        <a:bodyPr/>
        <a:lstStyle/>
        <a:p>
          <a:pPr rtl="0"/>
          <a:r>
            <a:rPr lang="en-GB" dirty="0">
              <a:latin typeface="Arial" panose="020B0604020202020204" pitchFamily="34" charset="0"/>
              <a:cs typeface="Arial" panose="020B0604020202020204" pitchFamily="34" charset="0"/>
            </a:rPr>
            <a:t>Patient Health Questionnaire (PHQ)</a:t>
          </a:r>
          <a:r>
            <a:rPr lang="en-GB" baseline="30000" dirty="0">
              <a:latin typeface="Arial" panose="020B0604020202020204" pitchFamily="34" charset="0"/>
              <a:cs typeface="Arial" panose="020B0604020202020204" pitchFamily="34" charset="0"/>
            </a:rPr>
            <a:t>7</a:t>
          </a:r>
          <a:endParaRPr lang="en-US" dirty="0">
            <a:latin typeface="Arial" panose="020B0604020202020204" pitchFamily="34" charset="0"/>
            <a:cs typeface="Arial" panose="020B0604020202020204" pitchFamily="34" charset="0"/>
          </a:endParaRPr>
        </a:p>
      </dgm:t>
    </dgm:pt>
    <dgm:pt modelId="{FAB58769-4C52-491E-B4B9-001374BCC2CE}" type="parTrans" cxnId="{89AFB6CE-6833-4B0D-BB8A-4504D06BBE44}">
      <dgm:prSet/>
      <dgm:spPr/>
      <dgm:t>
        <a:bodyPr/>
        <a:lstStyle/>
        <a:p>
          <a:endParaRPr lang="en-US">
            <a:latin typeface="Arial" panose="020B0604020202020204" pitchFamily="34" charset="0"/>
            <a:cs typeface="Arial" panose="020B0604020202020204" pitchFamily="34" charset="0"/>
          </a:endParaRPr>
        </a:p>
      </dgm:t>
    </dgm:pt>
    <dgm:pt modelId="{01009C71-75F8-4B72-94AD-6AD6362A7362}" type="sibTrans" cxnId="{89AFB6CE-6833-4B0D-BB8A-4504D06BBE44}">
      <dgm:prSet/>
      <dgm:spPr/>
      <dgm:t>
        <a:bodyPr/>
        <a:lstStyle/>
        <a:p>
          <a:endParaRPr lang="en-US">
            <a:latin typeface="Arial" panose="020B0604020202020204" pitchFamily="34" charset="0"/>
            <a:cs typeface="Arial" panose="020B0604020202020204" pitchFamily="34" charset="0"/>
          </a:endParaRPr>
        </a:p>
      </dgm:t>
    </dgm:pt>
    <dgm:pt modelId="{E17BFE37-49FC-4D9F-B722-442954DF4762}">
      <dgm:prSet/>
      <dgm:spPr/>
      <dgm:t>
        <a:bodyPr/>
        <a:lstStyle/>
        <a:p>
          <a:pPr rtl="0"/>
          <a:r>
            <a:rPr lang="en-US" dirty="0">
              <a:latin typeface="Arial" panose="020B0604020202020204" pitchFamily="34" charset="0"/>
              <a:cs typeface="Arial" panose="020B0604020202020204" pitchFamily="34" charset="0"/>
            </a:rPr>
            <a:t>General Behavior Inventory (GBI) 10-Item Depression Scale</a:t>
          </a:r>
          <a:r>
            <a:rPr lang="en-GB" baseline="30000" dirty="0">
              <a:latin typeface="Arial" panose="020B0604020202020204" pitchFamily="34" charset="0"/>
              <a:cs typeface="Arial" panose="020B0604020202020204" pitchFamily="34" charset="0"/>
            </a:rPr>
            <a:t>8</a:t>
          </a:r>
          <a:r>
            <a:rPr lang="en-US" dirty="0">
              <a:latin typeface="Arial" panose="020B0604020202020204" pitchFamily="34" charset="0"/>
              <a:cs typeface="Arial" panose="020B0604020202020204" pitchFamily="34" charset="0"/>
            </a:rPr>
            <a:t> </a:t>
          </a:r>
        </a:p>
      </dgm:t>
    </dgm:pt>
    <dgm:pt modelId="{01999FE2-BD5E-40C3-8324-411885D6C1CB}" type="parTrans" cxnId="{AA7B2157-080F-442F-97FC-6F83CAF8EBD1}">
      <dgm:prSet/>
      <dgm:spPr/>
      <dgm:t>
        <a:bodyPr/>
        <a:lstStyle/>
        <a:p>
          <a:endParaRPr lang="en-US">
            <a:latin typeface="Arial" panose="020B0604020202020204" pitchFamily="34" charset="0"/>
            <a:cs typeface="Arial" panose="020B0604020202020204" pitchFamily="34" charset="0"/>
          </a:endParaRPr>
        </a:p>
      </dgm:t>
    </dgm:pt>
    <dgm:pt modelId="{52E4B19A-8466-4165-AFC0-BE8F8E79ECF5}" type="sibTrans" cxnId="{AA7B2157-080F-442F-97FC-6F83CAF8EBD1}">
      <dgm:prSet/>
      <dgm:spPr/>
      <dgm:t>
        <a:bodyPr/>
        <a:lstStyle/>
        <a:p>
          <a:endParaRPr lang="en-US">
            <a:latin typeface="Arial" panose="020B0604020202020204" pitchFamily="34" charset="0"/>
            <a:cs typeface="Arial" panose="020B0604020202020204" pitchFamily="34" charset="0"/>
          </a:endParaRPr>
        </a:p>
      </dgm:t>
    </dgm:pt>
    <dgm:pt modelId="{A9999767-7498-477C-9535-C253EBBE6772}" type="pres">
      <dgm:prSet presAssocID="{DB71961F-6623-45E0-B0DA-01FC69CA8042}" presName="layout" presStyleCnt="0">
        <dgm:presLayoutVars>
          <dgm:chMax/>
          <dgm:chPref/>
          <dgm:dir/>
          <dgm:animOne val="branch"/>
          <dgm:animLvl val="lvl"/>
          <dgm:resizeHandles/>
        </dgm:presLayoutVars>
      </dgm:prSet>
      <dgm:spPr/>
    </dgm:pt>
    <dgm:pt modelId="{25470B1B-3919-4DE9-AF7C-9353578FFA8F}" type="pres">
      <dgm:prSet presAssocID="{46F9D1EF-BBC9-494D-87C4-C71D219C8AD9}" presName="root" presStyleCnt="0">
        <dgm:presLayoutVars>
          <dgm:chMax/>
          <dgm:chPref val="4"/>
        </dgm:presLayoutVars>
      </dgm:prSet>
      <dgm:spPr/>
    </dgm:pt>
    <dgm:pt modelId="{9583BDAD-41D3-4C40-A971-25509A5D915E}" type="pres">
      <dgm:prSet presAssocID="{46F9D1EF-BBC9-494D-87C4-C71D219C8AD9}" presName="rootComposite" presStyleCnt="0">
        <dgm:presLayoutVars/>
      </dgm:prSet>
      <dgm:spPr/>
    </dgm:pt>
    <dgm:pt modelId="{67EA0849-8C97-4276-A622-835DE219F9F8}" type="pres">
      <dgm:prSet presAssocID="{46F9D1EF-BBC9-494D-87C4-C71D219C8AD9}" presName="rootText" presStyleLbl="node0" presStyleIdx="0" presStyleCnt="2">
        <dgm:presLayoutVars>
          <dgm:chMax/>
          <dgm:chPref val="4"/>
        </dgm:presLayoutVars>
      </dgm:prSet>
      <dgm:spPr/>
    </dgm:pt>
    <dgm:pt modelId="{CBFBBD9F-3409-4975-BB52-7201C68D3983}" type="pres">
      <dgm:prSet presAssocID="{46F9D1EF-BBC9-494D-87C4-C71D219C8AD9}" presName="childShape" presStyleCnt="0">
        <dgm:presLayoutVars>
          <dgm:chMax val="0"/>
          <dgm:chPref val="0"/>
        </dgm:presLayoutVars>
      </dgm:prSet>
      <dgm:spPr/>
    </dgm:pt>
    <dgm:pt modelId="{6BA56AAF-BB1C-407D-AC0C-51C2D9ACB9A5}" type="pres">
      <dgm:prSet presAssocID="{59667ADD-3C74-48C0-9894-C1B748064D5F}" presName="childComposite" presStyleCnt="0">
        <dgm:presLayoutVars>
          <dgm:chMax val="0"/>
          <dgm:chPref val="0"/>
        </dgm:presLayoutVars>
      </dgm:prSet>
      <dgm:spPr/>
    </dgm:pt>
    <dgm:pt modelId="{123EEC21-A557-4DBE-BF08-CA7E1537BF25}" type="pres">
      <dgm:prSet presAssocID="{59667ADD-3C74-48C0-9894-C1B748064D5F}" presName="Image" presStyleLbl="node1" presStyleIdx="0" presStyleCnt="8"/>
      <dgm:spPr>
        <a:blipFill dpi="0" rotWithShape="1">
          <a:blip xmlns:r="http://schemas.openxmlformats.org/officeDocument/2006/relationships" r:embed="rId1">
            <a:extLst>
              <a:ext uri="{28A0092B-C50C-407E-A947-70E740481C1C}">
                <a14:useLocalDpi xmlns:a14="http://schemas.microsoft.com/office/drawing/2010/main" val="0"/>
              </a:ext>
            </a:extLst>
          </a:blip>
          <a:srcRect/>
          <a:stretch>
            <a:fillRect l="-7000" t="-14000" r="-18000" b="-20000"/>
          </a:stretch>
        </a:blipFill>
      </dgm:spPr>
    </dgm:pt>
    <dgm:pt modelId="{A2B9E6AF-7250-4540-9D99-68A76BA25A62}" type="pres">
      <dgm:prSet presAssocID="{59667ADD-3C74-48C0-9894-C1B748064D5F}" presName="childText" presStyleLbl="lnNode1" presStyleIdx="0" presStyleCnt="8">
        <dgm:presLayoutVars>
          <dgm:chMax val="0"/>
          <dgm:chPref val="0"/>
          <dgm:bulletEnabled val="1"/>
        </dgm:presLayoutVars>
      </dgm:prSet>
      <dgm:spPr/>
    </dgm:pt>
    <dgm:pt modelId="{5D4D3D85-19BC-405E-8288-0DFBDD071E48}" type="pres">
      <dgm:prSet presAssocID="{E7636CF0-C304-4D33-895C-B626C5BB8775}" presName="childComposite" presStyleCnt="0">
        <dgm:presLayoutVars>
          <dgm:chMax val="0"/>
          <dgm:chPref val="0"/>
        </dgm:presLayoutVars>
      </dgm:prSet>
      <dgm:spPr/>
    </dgm:pt>
    <dgm:pt modelId="{E852F711-C2E3-44C8-96B0-4172E7D8D991}" type="pres">
      <dgm:prSet presAssocID="{E7636CF0-C304-4D33-895C-B626C5BB8775}" presName="Image" presStyleLbl="node1" presStyleIdx="1" presStyleCnt="8"/>
      <dgm:spPr>
        <a:blipFill>
          <a:blip xmlns:r="http://schemas.openxmlformats.org/officeDocument/2006/relationships" r:embed="rId2"/>
          <a:srcRect/>
          <a:stretch>
            <a:fillRect t="-12000" b="-12000"/>
          </a:stretch>
        </a:blipFill>
      </dgm:spPr>
    </dgm:pt>
    <dgm:pt modelId="{60D4135D-FC39-46AE-847E-679B7E018019}" type="pres">
      <dgm:prSet presAssocID="{E7636CF0-C304-4D33-895C-B626C5BB8775}" presName="childText" presStyleLbl="lnNode1" presStyleIdx="1" presStyleCnt="8">
        <dgm:presLayoutVars>
          <dgm:chMax val="0"/>
          <dgm:chPref val="0"/>
          <dgm:bulletEnabled val="1"/>
        </dgm:presLayoutVars>
      </dgm:prSet>
      <dgm:spPr/>
    </dgm:pt>
    <dgm:pt modelId="{44B5FDF7-A887-47AA-B291-8B26741E801A}" type="pres">
      <dgm:prSet presAssocID="{589C58C1-1A16-4C72-9DE0-09C8B4BA4810}" presName="childComposite" presStyleCnt="0">
        <dgm:presLayoutVars>
          <dgm:chMax val="0"/>
          <dgm:chPref val="0"/>
        </dgm:presLayoutVars>
      </dgm:prSet>
      <dgm:spPr/>
    </dgm:pt>
    <dgm:pt modelId="{CEB25701-E11B-4238-8812-3B805AA23A85}" type="pres">
      <dgm:prSet presAssocID="{589C58C1-1A16-4C72-9DE0-09C8B4BA4810}" presName="Image" presStyleLbl="node1" presStyleIdx="2" presStyleCnt="8" custLinFactNeighborX="-305"/>
      <dgm:spPr>
        <a:blipFill dpi="0" rotWithShape="1">
          <a:blip xmlns:r="http://schemas.openxmlformats.org/officeDocument/2006/relationships" r:embed="rId3"/>
          <a:srcRect/>
          <a:stretch>
            <a:fillRect l="10000" r="10000"/>
          </a:stretch>
        </a:blipFill>
        <a:ln>
          <a:solidFill>
            <a:schemeClr val="bg2"/>
          </a:solidFill>
        </a:ln>
      </dgm:spPr>
    </dgm:pt>
    <dgm:pt modelId="{93B4BFF6-72B6-4943-8DAA-DF07C1A131AB}" type="pres">
      <dgm:prSet presAssocID="{589C58C1-1A16-4C72-9DE0-09C8B4BA4810}" presName="childText" presStyleLbl="lnNode1" presStyleIdx="2" presStyleCnt="8">
        <dgm:presLayoutVars>
          <dgm:chMax val="0"/>
          <dgm:chPref val="0"/>
          <dgm:bulletEnabled val="1"/>
        </dgm:presLayoutVars>
      </dgm:prSet>
      <dgm:spPr/>
    </dgm:pt>
    <dgm:pt modelId="{2603A688-297B-4DEE-B5A3-08A43ED21A6A}" type="pres">
      <dgm:prSet presAssocID="{8DFCFB14-8A32-4152-9F32-0C744B938A4C}" presName="root" presStyleCnt="0">
        <dgm:presLayoutVars>
          <dgm:chMax/>
          <dgm:chPref val="4"/>
        </dgm:presLayoutVars>
      </dgm:prSet>
      <dgm:spPr/>
    </dgm:pt>
    <dgm:pt modelId="{B5FA9AF0-3F94-4582-BAD6-92E72FACDA43}" type="pres">
      <dgm:prSet presAssocID="{8DFCFB14-8A32-4152-9F32-0C744B938A4C}" presName="rootComposite" presStyleCnt="0">
        <dgm:presLayoutVars/>
      </dgm:prSet>
      <dgm:spPr/>
    </dgm:pt>
    <dgm:pt modelId="{0972B26F-8FB2-41F6-945C-F39CE237543B}" type="pres">
      <dgm:prSet presAssocID="{8DFCFB14-8A32-4152-9F32-0C744B938A4C}" presName="rootText" presStyleLbl="node0" presStyleIdx="1" presStyleCnt="2">
        <dgm:presLayoutVars>
          <dgm:chMax/>
          <dgm:chPref val="4"/>
        </dgm:presLayoutVars>
      </dgm:prSet>
      <dgm:spPr/>
    </dgm:pt>
    <dgm:pt modelId="{F29E3D83-14BD-41AB-A474-412C6782EF33}" type="pres">
      <dgm:prSet presAssocID="{8DFCFB14-8A32-4152-9F32-0C744B938A4C}" presName="childShape" presStyleCnt="0">
        <dgm:presLayoutVars>
          <dgm:chMax val="0"/>
          <dgm:chPref val="0"/>
        </dgm:presLayoutVars>
      </dgm:prSet>
      <dgm:spPr/>
    </dgm:pt>
    <dgm:pt modelId="{2349492E-B7C5-4DEE-882A-F4B973988598}" type="pres">
      <dgm:prSet presAssocID="{74F71191-3A50-4959-B8FA-8E5FA402BDB4}" presName="childComposite" presStyleCnt="0">
        <dgm:presLayoutVars>
          <dgm:chMax val="0"/>
          <dgm:chPref val="0"/>
        </dgm:presLayoutVars>
      </dgm:prSet>
      <dgm:spPr/>
    </dgm:pt>
    <dgm:pt modelId="{D4133676-B9AA-49BE-B69E-51EAC99982E1}" type="pres">
      <dgm:prSet presAssocID="{74F71191-3A50-4959-B8FA-8E5FA402BDB4}" presName="Image" presStyleLbl="node1" presStyleIdx="3" presStyleCnt="8"/>
      <dgm:spPr>
        <a:blipFill dpi="0" rotWithShape="1">
          <a:blip xmlns:r="http://schemas.openxmlformats.org/officeDocument/2006/relationships" r:embed="rId4">
            <a:extLst>
              <a:ext uri="{28A0092B-C50C-407E-A947-70E740481C1C}">
                <a14:useLocalDpi xmlns:a14="http://schemas.microsoft.com/office/drawing/2010/main" val="0"/>
              </a:ext>
            </a:extLst>
          </a:blip>
          <a:srcRect/>
          <a:stretch>
            <a:fillRect l="10000" r="10000"/>
          </a:stretch>
        </a:blipFill>
        <a:ln>
          <a:solidFill>
            <a:schemeClr val="bg2"/>
          </a:solidFill>
        </a:ln>
      </dgm:spPr>
    </dgm:pt>
    <dgm:pt modelId="{022029D8-A65C-46FE-B6FE-442DCBF2CE63}" type="pres">
      <dgm:prSet presAssocID="{74F71191-3A50-4959-B8FA-8E5FA402BDB4}" presName="childText" presStyleLbl="lnNode1" presStyleIdx="3" presStyleCnt="8">
        <dgm:presLayoutVars>
          <dgm:chMax val="0"/>
          <dgm:chPref val="0"/>
          <dgm:bulletEnabled val="1"/>
        </dgm:presLayoutVars>
      </dgm:prSet>
      <dgm:spPr/>
    </dgm:pt>
    <dgm:pt modelId="{76596EEA-7E01-4C1D-A18C-81176303BF15}" type="pres">
      <dgm:prSet presAssocID="{5B3F2FE4-D423-4CA7-8DB1-5330CB7FEFC5}" presName="childComposite" presStyleCnt="0">
        <dgm:presLayoutVars>
          <dgm:chMax val="0"/>
          <dgm:chPref val="0"/>
        </dgm:presLayoutVars>
      </dgm:prSet>
      <dgm:spPr/>
    </dgm:pt>
    <dgm:pt modelId="{CB75F0A9-EB84-481E-BC27-CB645D003782}" type="pres">
      <dgm:prSet presAssocID="{5B3F2FE4-D423-4CA7-8DB1-5330CB7FEFC5}" presName="Image" presStyleLbl="node1" presStyleIdx="4" presStyleCnt="8"/>
      <dgm:spPr>
        <a:blipFill>
          <a:blip xmlns:r="http://schemas.openxmlformats.org/officeDocument/2006/relationships" r:embed="rId5">
            <a:extLst>
              <a:ext uri="{28A0092B-C50C-407E-A947-70E740481C1C}">
                <a14:useLocalDpi xmlns:a14="http://schemas.microsoft.com/office/drawing/2010/main" val="0"/>
              </a:ext>
            </a:extLst>
          </a:blip>
          <a:srcRect/>
          <a:stretch>
            <a:fillRect t="-15000" b="-15000"/>
          </a:stretch>
        </a:blipFill>
      </dgm:spPr>
    </dgm:pt>
    <dgm:pt modelId="{56F08368-03B8-4B25-A7E6-5BDA6CC2DB9F}" type="pres">
      <dgm:prSet presAssocID="{5B3F2FE4-D423-4CA7-8DB1-5330CB7FEFC5}" presName="childText" presStyleLbl="lnNode1" presStyleIdx="4" presStyleCnt="8">
        <dgm:presLayoutVars>
          <dgm:chMax val="0"/>
          <dgm:chPref val="0"/>
          <dgm:bulletEnabled val="1"/>
        </dgm:presLayoutVars>
      </dgm:prSet>
      <dgm:spPr/>
    </dgm:pt>
    <dgm:pt modelId="{452D3774-7FFE-4348-A2BB-F52CD3F3B5DD}" type="pres">
      <dgm:prSet presAssocID="{BB24571C-2E74-421D-B395-D88691E79EFC}" presName="childComposite" presStyleCnt="0">
        <dgm:presLayoutVars>
          <dgm:chMax val="0"/>
          <dgm:chPref val="0"/>
        </dgm:presLayoutVars>
      </dgm:prSet>
      <dgm:spPr/>
    </dgm:pt>
    <dgm:pt modelId="{F7B226EB-AC76-4342-B43F-79E2D3F95B62}" type="pres">
      <dgm:prSet presAssocID="{BB24571C-2E74-421D-B395-D88691E79EFC}" presName="Image" presStyleLbl="node1" presStyleIdx="5" presStyleCnt="8"/>
      <dgm:spPr>
        <a:blipFill>
          <a:blip xmlns:r="http://schemas.openxmlformats.org/officeDocument/2006/relationships" r:embed="rId6">
            <a:extLst>
              <a:ext uri="{28A0092B-C50C-407E-A947-70E740481C1C}">
                <a14:useLocalDpi xmlns:a14="http://schemas.microsoft.com/office/drawing/2010/main" val="0"/>
              </a:ext>
            </a:extLst>
          </a:blip>
          <a:srcRect/>
          <a:stretch>
            <a:fillRect t="-15000" b="-15000"/>
          </a:stretch>
        </a:blipFill>
      </dgm:spPr>
    </dgm:pt>
    <dgm:pt modelId="{CC98294E-3D5A-49F7-A82E-76169B59A9EA}" type="pres">
      <dgm:prSet presAssocID="{BB24571C-2E74-421D-B395-D88691E79EFC}" presName="childText" presStyleLbl="lnNode1" presStyleIdx="5" presStyleCnt="8">
        <dgm:presLayoutVars>
          <dgm:chMax val="0"/>
          <dgm:chPref val="0"/>
          <dgm:bulletEnabled val="1"/>
        </dgm:presLayoutVars>
      </dgm:prSet>
      <dgm:spPr/>
    </dgm:pt>
    <dgm:pt modelId="{B0A3FE7C-AD36-49FD-AE6D-FDAADEEBF681}" type="pres">
      <dgm:prSet presAssocID="{39B8BFF8-FDF0-4099-BE94-0E0756FCA847}" presName="childComposite" presStyleCnt="0">
        <dgm:presLayoutVars>
          <dgm:chMax val="0"/>
          <dgm:chPref val="0"/>
        </dgm:presLayoutVars>
      </dgm:prSet>
      <dgm:spPr/>
    </dgm:pt>
    <dgm:pt modelId="{4A01C234-8B9C-468E-85E0-7AF9B875ECE6}" type="pres">
      <dgm:prSet presAssocID="{39B8BFF8-FDF0-4099-BE94-0E0756FCA847}" presName="Image" presStyleLbl="node1" presStyleIdx="6" presStyleCnt="8"/>
      <dgm:spPr>
        <a:blipFill>
          <a:blip xmlns:r="http://schemas.openxmlformats.org/officeDocument/2006/relationships" r:embed="rId7">
            <a:extLst>
              <a:ext uri="{28A0092B-C50C-407E-A947-70E740481C1C}">
                <a14:useLocalDpi xmlns:a14="http://schemas.microsoft.com/office/drawing/2010/main" val="0"/>
              </a:ext>
            </a:extLst>
          </a:blip>
          <a:srcRect/>
          <a:stretch>
            <a:fillRect t="-12000" b="-12000"/>
          </a:stretch>
        </a:blipFill>
      </dgm:spPr>
    </dgm:pt>
    <dgm:pt modelId="{448E1C35-5D41-4985-853E-877E62219357}" type="pres">
      <dgm:prSet presAssocID="{39B8BFF8-FDF0-4099-BE94-0E0756FCA847}" presName="childText" presStyleLbl="lnNode1" presStyleIdx="6" presStyleCnt="8">
        <dgm:presLayoutVars>
          <dgm:chMax val="0"/>
          <dgm:chPref val="0"/>
          <dgm:bulletEnabled val="1"/>
        </dgm:presLayoutVars>
      </dgm:prSet>
      <dgm:spPr/>
    </dgm:pt>
    <dgm:pt modelId="{405D5F2A-DB58-46BD-B85F-012A3C513CB0}" type="pres">
      <dgm:prSet presAssocID="{E17BFE37-49FC-4D9F-B722-442954DF4762}" presName="childComposite" presStyleCnt="0">
        <dgm:presLayoutVars>
          <dgm:chMax val="0"/>
          <dgm:chPref val="0"/>
        </dgm:presLayoutVars>
      </dgm:prSet>
      <dgm:spPr/>
    </dgm:pt>
    <dgm:pt modelId="{BAF169FF-900E-40CA-B56F-B7FDAA9CC22C}" type="pres">
      <dgm:prSet presAssocID="{E17BFE37-49FC-4D9F-B722-442954DF4762}" presName="Image" presStyleLbl="node1" presStyleIdx="7" presStyleCnt="8"/>
      <dgm:spPr>
        <a:blipFill dpi="0" rotWithShape="1">
          <a:blip xmlns:r="http://schemas.openxmlformats.org/officeDocument/2006/relationships" r:embed="rId8">
            <a:extLst>
              <a:ext uri="{28A0092B-C50C-407E-A947-70E740481C1C}">
                <a14:useLocalDpi xmlns:a14="http://schemas.microsoft.com/office/drawing/2010/main" val="0"/>
              </a:ext>
            </a:extLst>
          </a:blip>
          <a:srcRect/>
          <a:stretch>
            <a:fillRect l="7000" r="9000" b="8000"/>
          </a:stretch>
        </a:blipFill>
      </dgm:spPr>
    </dgm:pt>
    <dgm:pt modelId="{76DA5146-AED4-440D-8D22-42F311EC62DD}" type="pres">
      <dgm:prSet presAssocID="{E17BFE37-49FC-4D9F-B722-442954DF4762}" presName="childText" presStyleLbl="lnNode1" presStyleIdx="7" presStyleCnt="8">
        <dgm:presLayoutVars>
          <dgm:chMax val="0"/>
          <dgm:chPref val="0"/>
          <dgm:bulletEnabled val="1"/>
        </dgm:presLayoutVars>
      </dgm:prSet>
      <dgm:spPr/>
    </dgm:pt>
  </dgm:ptLst>
  <dgm:cxnLst>
    <dgm:cxn modelId="{F6C8EF32-F8DA-4335-AD27-599BB3D1BAC1}" type="presOf" srcId="{74F71191-3A50-4959-B8FA-8E5FA402BDB4}" destId="{022029D8-A65C-46FE-B6FE-442DCBF2CE63}" srcOrd="0" destOrd="0" presId="urn:microsoft.com/office/officeart/2008/layout/PictureAccentList"/>
    <dgm:cxn modelId="{3C749533-85DD-4314-B0D7-981B345E0ECF}" srcId="{8DFCFB14-8A32-4152-9F32-0C744B938A4C}" destId="{74F71191-3A50-4959-B8FA-8E5FA402BDB4}" srcOrd="0" destOrd="0" parTransId="{CFB4149A-908F-48CF-BD75-456742F174BB}" sibTransId="{09FE63A9-B77D-4457-8FC4-43BC360FBCB4}"/>
    <dgm:cxn modelId="{B73D823F-362F-445D-AF84-C330C298722A}" type="presOf" srcId="{E7636CF0-C304-4D33-895C-B626C5BB8775}" destId="{60D4135D-FC39-46AE-847E-679B7E018019}" srcOrd="0" destOrd="0" presId="urn:microsoft.com/office/officeart/2008/layout/PictureAccentList"/>
    <dgm:cxn modelId="{482B0440-D6B7-4CD8-8546-0B82C297D3DC}" type="presOf" srcId="{DB71961F-6623-45E0-B0DA-01FC69CA8042}" destId="{A9999767-7498-477C-9535-C253EBBE6772}" srcOrd="0" destOrd="0" presId="urn:microsoft.com/office/officeart/2008/layout/PictureAccentList"/>
    <dgm:cxn modelId="{2F4FAB5B-DA3C-4532-870C-AFA18DEE1716}" srcId="{DB71961F-6623-45E0-B0DA-01FC69CA8042}" destId="{8DFCFB14-8A32-4152-9F32-0C744B938A4C}" srcOrd="1" destOrd="0" parTransId="{A049E919-6732-4E7E-A7A4-06C062602E72}" sibTransId="{58383C98-AFBE-4222-BC23-1DDDD28B59D4}"/>
    <dgm:cxn modelId="{36D82A5D-C5F3-4BB0-B3A7-53AFFD579680}" type="presOf" srcId="{46F9D1EF-BBC9-494D-87C4-C71D219C8AD9}" destId="{67EA0849-8C97-4276-A622-835DE219F9F8}" srcOrd="0" destOrd="0" presId="urn:microsoft.com/office/officeart/2008/layout/PictureAccentList"/>
    <dgm:cxn modelId="{266C2942-5DCF-4492-92DB-AE0A2008F507}" srcId="{46F9D1EF-BBC9-494D-87C4-C71D219C8AD9}" destId="{E7636CF0-C304-4D33-895C-B626C5BB8775}" srcOrd="1" destOrd="0" parTransId="{3FDB70E3-122C-4880-9CBC-99CFE636D97A}" sibTransId="{85279918-BAC5-48F8-ABAC-392EADC9FDCE}"/>
    <dgm:cxn modelId="{D9A33E68-F1A1-49B0-9C20-15D86AB1CF47}" type="presOf" srcId="{39B8BFF8-FDF0-4099-BE94-0E0756FCA847}" destId="{448E1C35-5D41-4985-853E-877E62219357}" srcOrd="0" destOrd="0" presId="urn:microsoft.com/office/officeart/2008/layout/PictureAccentList"/>
    <dgm:cxn modelId="{9ECC184D-EE47-4736-BE64-E885252A7E3F}" type="presOf" srcId="{5B3F2FE4-D423-4CA7-8DB1-5330CB7FEFC5}" destId="{56F08368-03B8-4B25-A7E6-5BDA6CC2DB9F}" srcOrd="0" destOrd="0" presId="urn:microsoft.com/office/officeart/2008/layout/PictureAccentList"/>
    <dgm:cxn modelId="{D7C3A54F-C9B8-4085-AE15-75EB6E062636}" type="presOf" srcId="{8DFCFB14-8A32-4152-9F32-0C744B938A4C}" destId="{0972B26F-8FB2-41F6-945C-F39CE237543B}" srcOrd="0" destOrd="0" presId="urn:microsoft.com/office/officeart/2008/layout/PictureAccentList"/>
    <dgm:cxn modelId="{AA7B2157-080F-442F-97FC-6F83CAF8EBD1}" srcId="{8DFCFB14-8A32-4152-9F32-0C744B938A4C}" destId="{E17BFE37-49FC-4D9F-B722-442954DF4762}" srcOrd="4" destOrd="0" parTransId="{01999FE2-BD5E-40C3-8324-411885D6C1CB}" sibTransId="{52E4B19A-8466-4165-AFC0-BE8F8E79ECF5}"/>
    <dgm:cxn modelId="{7B46D489-9DE1-4842-90EA-D78C74825E7A}" type="presOf" srcId="{589C58C1-1A16-4C72-9DE0-09C8B4BA4810}" destId="{93B4BFF6-72B6-4943-8DAA-DF07C1A131AB}" srcOrd="0" destOrd="0" presId="urn:microsoft.com/office/officeart/2008/layout/PictureAccentList"/>
    <dgm:cxn modelId="{FDA48CA7-F7BC-41FB-B32D-A201C8DFB802}" srcId="{8DFCFB14-8A32-4152-9F32-0C744B938A4C}" destId="{BB24571C-2E74-421D-B395-D88691E79EFC}" srcOrd="2" destOrd="0" parTransId="{38B796D5-29CB-44D6-B1E1-1B2C20E02D4B}" sibTransId="{4595CDE8-2872-4B10-A538-459535ABC976}"/>
    <dgm:cxn modelId="{CD0EF4B0-54EA-4811-8CA6-96B10C7B2365}" srcId="{46F9D1EF-BBC9-494D-87C4-C71D219C8AD9}" destId="{589C58C1-1A16-4C72-9DE0-09C8B4BA4810}" srcOrd="2" destOrd="0" parTransId="{E80731B0-88FB-40F2-9751-9551C72510BA}" sibTransId="{E5C3473C-9E4E-4A3C-8F6B-74BCF0AC479D}"/>
    <dgm:cxn modelId="{7FE7B9BC-261D-4CDC-9ED1-FF8FB5761837}" srcId="{DB71961F-6623-45E0-B0DA-01FC69CA8042}" destId="{46F9D1EF-BBC9-494D-87C4-C71D219C8AD9}" srcOrd="0" destOrd="0" parTransId="{9A523DE6-36D9-4F3B-8825-68F79769EA83}" sibTransId="{60169068-991D-4E05-9611-89A8F15E97F8}"/>
    <dgm:cxn modelId="{907110C1-E4DB-4697-80F2-42F4D63ECF15}" srcId="{46F9D1EF-BBC9-494D-87C4-C71D219C8AD9}" destId="{59667ADD-3C74-48C0-9894-C1B748064D5F}" srcOrd="0" destOrd="0" parTransId="{0DB9B1BA-7502-4CE2-B951-D532380D9F09}" sibTransId="{3847052B-CDE3-4A3F-BDB6-61DC10108431}"/>
    <dgm:cxn modelId="{89AFB6CE-6833-4B0D-BB8A-4504D06BBE44}" srcId="{8DFCFB14-8A32-4152-9F32-0C744B938A4C}" destId="{39B8BFF8-FDF0-4099-BE94-0E0756FCA847}" srcOrd="3" destOrd="0" parTransId="{FAB58769-4C52-491E-B4B9-001374BCC2CE}" sibTransId="{01009C71-75F8-4B72-94AD-6AD6362A7362}"/>
    <dgm:cxn modelId="{BADBACD4-F8CF-4239-8FC7-8801979F5E39}" type="presOf" srcId="{BB24571C-2E74-421D-B395-D88691E79EFC}" destId="{CC98294E-3D5A-49F7-A82E-76169B59A9EA}" srcOrd="0" destOrd="0" presId="urn:microsoft.com/office/officeart/2008/layout/PictureAccentList"/>
    <dgm:cxn modelId="{6E3C9EED-133E-4CE6-A6E9-63862CD6207B}" type="presOf" srcId="{59667ADD-3C74-48C0-9894-C1B748064D5F}" destId="{A2B9E6AF-7250-4540-9D99-68A76BA25A62}" srcOrd="0" destOrd="0" presId="urn:microsoft.com/office/officeart/2008/layout/PictureAccentList"/>
    <dgm:cxn modelId="{FFB3B8F6-88E0-46BC-9E6F-8ED40CC77D39}" type="presOf" srcId="{E17BFE37-49FC-4D9F-B722-442954DF4762}" destId="{76DA5146-AED4-440D-8D22-42F311EC62DD}" srcOrd="0" destOrd="0" presId="urn:microsoft.com/office/officeart/2008/layout/PictureAccentList"/>
    <dgm:cxn modelId="{1F3EB2FD-72AD-42BD-A5D0-1D83868D654A}" srcId="{8DFCFB14-8A32-4152-9F32-0C744B938A4C}" destId="{5B3F2FE4-D423-4CA7-8DB1-5330CB7FEFC5}" srcOrd="1" destOrd="0" parTransId="{5BC1DAC1-991E-4D2E-9288-7AF23D04E39D}" sibTransId="{88BF189E-377C-48EC-B255-A9C80E7C4165}"/>
    <dgm:cxn modelId="{108FECD9-3235-4EAA-A62F-439AA586FBFC}" type="presParOf" srcId="{A9999767-7498-477C-9535-C253EBBE6772}" destId="{25470B1B-3919-4DE9-AF7C-9353578FFA8F}" srcOrd="0" destOrd="0" presId="urn:microsoft.com/office/officeart/2008/layout/PictureAccentList"/>
    <dgm:cxn modelId="{16F7690D-E29B-447D-89D4-700930558754}" type="presParOf" srcId="{25470B1B-3919-4DE9-AF7C-9353578FFA8F}" destId="{9583BDAD-41D3-4C40-A971-25509A5D915E}" srcOrd="0" destOrd="0" presId="urn:microsoft.com/office/officeart/2008/layout/PictureAccentList"/>
    <dgm:cxn modelId="{0BD20FA5-7728-46FE-A5CB-9B2C3384E3FB}" type="presParOf" srcId="{9583BDAD-41D3-4C40-A971-25509A5D915E}" destId="{67EA0849-8C97-4276-A622-835DE219F9F8}" srcOrd="0" destOrd="0" presId="urn:microsoft.com/office/officeart/2008/layout/PictureAccentList"/>
    <dgm:cxn modelId="{89EA4F08-D560-430B-A7C6-420DCEFF36DC}" type="presParOf" srcId="{25470B1B-3919-4DE9-AF7C-9353578FFA8F}" destId="{CBFBBD9F-3409-4975-BB52-7201C68D3983}" srcOrd="1" destOrd="0" presId="urn:microsoft.com/office/officeart/2008/layout/PictureAccentList"/>
    <dgm:cxn modelId="{0D90AA35-0001-48C6-83DD-558B3D4233EA}" type="presParOf" srcId="{CBFBBD9F-3409-4975-BB52-7201C68D3983}" destId="{6BA56AAF-BB1C-407D-AC0C-51C2D9ACB9A5}" srcOrd="0" destOrd="0" presId="urn:microsoft.com/office/officeart/2008/layout/PictureAccentList"/>
    <dgm:cxn modelId="{5A5A496B-09BA-4F45-8BD7-96992747BC67}" type="presParOf" srcId="{6BA56AAF-BB1C-407D-AC0C-51C2D9ACB9A5}" destId="{123EEC21-A557-4DBE-BF08-CA7E1537BF25}" srcOrd="0" destOrd="0" presId="urn:microsoft.com/office/officeart/2008/layout/PictureAccentList"/>
    <dgm:cxn modelId="{75A17968-8024-4307-9641-FE35CD966B15}" type="presParOf" srcId="{6BA56AAF-BB1C-407D-AC0C-51C2D9ACB9A5}" destId="{A2B9E6AF-7250-4540-9D99-68A76BA25A62}" srcOrd="1" destOrd="0" presId="urn:microsoft.com/office/officeart/2008/layout/PictureAccentList"/>
    <dgm:cxn modelId="{749D5D9A-E3E2-4A8A-9448-9C08F3F30EBF}" type="presParOf" srcId="{CBFBBD9F-3409-4975-BB52-7201C68D3983}" destId="{5D4D3D85-19BC-405E-8288-0DFBDD071E48}" srcOrd="1" destOrd="0" presId="urn:microsoft.com/office/officeart/2008/layout/PictureAccentList"/>
    <dgm:cxn modelId="{A033076C-5E0E-446E-B16E-0E3C15139B8D}" type="presParOf" srcId="{5D4D3D85-19BC-405E-8288-0DFBDD071E48}" destId="{E852F711-C2E3-44C8-96B0-4172E7D8D991}" srcOrd="0" destOrd="0" presId="urn:microsoft.com/office/officeart/2008/layout/PictureAccentList"/>
    <dgm:cxn modelId="{AF8B9756-1B2F-48E0-9526-E38C0517194F}" type="presParOf" srcId="{5D4D3D85-19BC-405E-8288-0DFBDD071E48}" destId="{60D4135D-FC39-46AE-847E-679B7E018019}" srcOrd="1" destOrd="0" presId="urn:microsoft.com/office/officeart/2008/layout/PictureAccentList"/>
    <dgm:cxn modelId="{93B7A94B-66C1-4C83-8FB1-0C6AA46BF85E}" type="presParOf" srcId="{CBFBBD9F-3409-4975-BB52-7201C68D3983}" destId="{44B5FDF7-A887-47AA-B291-8B26741E801A}" srcOrd="2" destOrd="0" presId="urn:microsoft.com/office/officeart/2008/layout/PictureAccentList"/>
    <dgm:cxn modelId="{D98A70ED-7C9D-4EF2-BCA0-6DB90AE06427}" type="presParOf" srcId="{44B5FDF7-A887-47AA-B291-8B26741E801A}" destId="{CEB25701-E11B-4238-8812-3B805AA23A85}" srcOrd="0" destOrd="0" presId="urn:microsoft.com/office/officeart/2008/layout/PictureAccentList"/>
    <dgm:cxn modelId="{1A69C14E-EF4B-4872-93F9-17F2A0831953}" type="presParOf" srcId="{44B5FDF7-A887-47AA-B291-8B26741E801A}" destId="{93B4BFF6-72B6-4943-8DAA-DF07C1A131AB}" srcOrd="1" destOrd="0" presId="urn:microsoft.com/office/officeart/2008/layout/PictureAccentList"/>
    <dgm:cxn modelId="{0D142C0D-0332-459A-A78E-5C7B682AF771}" type="presParOf" srcId="{A9999767-7498-477C-9535-C253EBBE6772}" destId="{2603A688-297B-4DEE-B5A3-08A43ED21A6A}" srcOrd="1" destOrd="0" presId="urn:microsoft.com/office/officeart/2008/layout/PictureAccentList"/>
    <dgm:cxn modelId="{27353BB3-760C-479F-859D-F8374FA26E21}" type="presParOf" srcId="{2603A688-297B-4DEE-B5A3-08A43ED21A6A}" destId="{B5FA9AF0-3F94-4582-BAD6-92E72FACDA43}" srcOrd="0" destOrd="0" presId="urn:microsoft.com/office/officeart/2008/layout/PictureAccentList"/>
    <dgm:cxn modelId="{B8527B1A-AD87-41A3-8BFF-AC2185BD6119}" type="presParOf" srcId="{B5FA9AF0-3F94-4582-BAD6-92E72FACDA43}" destId="{0972B26F-8FB2-41F6-945C-F39CE237543B}" srcOrd="0" destOrd="0" presId="urn:microsoft.com/office/officeart/2008/layout/PictureAccentList"/>
    <dgm:cxn modelId="{42F885D5-8A33-4BFC-BCAA-B18D2BD024E6}" type="presParOf" srcId="{2603A688-297B-4DEE-B5A3-08A43ED21A6A}" destId="{F29E3D83-14BD-41AB-A474-412C6782EF33}" srcOrd="1" destOrd="0" presId="urn:microsoft.com/office/officeart/2008/layout/PictureAccentList"/>
    <dgm:cxn modelId="{EDD873B4-3E4E-420C-94E5-4AF8FFAEDFB8}" type="presParOf" srcId="{F29E3D83-14BD-41AB-A474-412C6782EF33}" destId="{2349492E-B7C5-4DEE-882A-F4B973988598}" srcOrd="0" destOrd="0" presId="urn:microsoft.com/office/officeart/2008/layout/PictureAccentList"/>
    <dgm:cxn modelId="{4B8B442E-5BA4-4278-AC39-358030844BA6}" type="presParOf" srcId="{2349492E-B7C5-4DEE-882A-F4B973988598}" destId="{D4133676-B9AA-49BE-B69E-51EAC99982E1}" srcOrd="0" destOrd="0" presId="urn:microsoft.com/office/officeart/2008/layout/PictureAccentList"/>
    <dgm:cxn modelId="{4F09D005-78A9-466B-B2AF-470478C537C7}" type="presParOf" srcId="{2349492E-B7C5-4DEE-882A-F4B973988598}" destId="{022029D8-A65C-46FE-B6FE-442DCBF2CE63}" srcOrd="1" destOrd="0" presId="urn:microsoft.com/office/officeart/2008/layout/PictureAccentList"/>
    <dgm:cxn modelId="{C2F2FC1D-AED4-4AC4-A8CE-4C4506D60F44}" type="presParOf" srcId="{F29E3D83-14BD-41AB-A474-412C6782EF33}" destId="{76596EEA-7E01-4C1D-A18C-81176303BF15}" srcOrd="1" destOrd="0" presId="urn:microsoft.com/office/officeart/2008/layout/PictureAccentList"/>
    <dgm:cxn modelId="{F02DE0FC-5F3C-44C8-8290-C7A8E3C20F4D}" type="presParOf" srcId="{76596EEA-7E01-4C1D-A18C-81176303BF15}" destId="{CB75F0A9-EB84-481E-BC27-CB645D003782}" srcOrd="0" destOrd="0" presId="urn:microsoft.com/office/officeart/2008/layout/PictureAccentList"/>
    <dgm:cxn modelId="{7496DEDB-9474-4AA5-BA8B-557210A398B9}" type="presParOf" srcId="{76596EEA-7E01-4C1D-A18C-81176303BF15}" destId="{56F08368-03B8-4B25-A7E6-5BDA6CC2DB9F}" srcOrd="1" destOrd="0" presId="urn:microsoft.com/office/officeart/2008/layout/PictureAccentList"/>
    <dgm:cxn modelId="{1B07868A-CDFB-4AD2-A3C9-5566DFB27E2A}" type="presParOf" srcId="{F29E3D83-14BD-41AB-A474-412C6782EF33}" destId="{452D3774-7FFE-4348-A2BB-F52CD3F3B5DD}" srcOrd="2" destOrd="0" presId="urn:microsoft.com/office/officeart/2008/layout/PictureAccentList"/>
    <dgm:cxn modelId="{5AA50C99-BCF5-4B7D-B52A-504B158E4BDB}" type="presParOf" srcId="{452D3774-7FFE-4348-A2BB-F52CD3F3B5DD}" destId="{F7B226EB-AC76-4342-B43F-79E2D3F95B62}" srcOrd="0" destOrd="0" presId="urn:microsoft.com/office/officeart/2008/layout/PictureAccentList"/>
    <dgm:cxn modelId="{F0E3C5D9-8773-40DF-8C2C-8CCC3A971F11}" type="presParOf" srcId="{452D3774-7FFE-4348-A2BB-F52CD3F3B5DD}" destId="{CC98294E-3D5A-49F7-A82E-76169B59A9EA}" srcOrd="1" destOrd="0" presId="urn:microsoft.com/office/officeart/2008/layout/PictureAccentList"/>
    <dgm:cxn modelId="{885513BA-EA78-4FD3-B05D-9A79917E97F5}" type="presParOf" srcId="{F29E3D83-14BD-41AB-A474-412C6782EF33}" destId="{B0A3FE7C-AD36-49FD-AE6D-FDAADEEBF681}" srcOrd="3" destOrd="0" presId="urn:microsoft.com/office/officeart/2008/layout/PictureAccentList"/>
    <dgm:cxn modelId="{73477518-F099-412C-BEFE-AF8AFF75209D}" type="presParOf" srcId="{B0A3FE7C-AD36-49FD-AE6D-FDAADEEBF681}" destId="{4A01C234-8B9C-468E-85E0-7AF9B875ECE6}" srcOrd="0" destOrd="0" presId="urn:microsoft.com/office/officeart/2008/layout/PictureAccentList"/>
    <dgm:cxn modelId="{1F57207C-EF16-4E56-920A-B83F5A913474}" type="presParOf" srcId="{B0A3FE7C-AD36-49FD-AE6D-FDAADEEBF681}" destId="{448E1C35-5D41-4985-853E-877E62219357}" srcOrd="1" destOrd="0" presId="urn:microsoft.com/office/officeart/2008/layout/PictureAccentList"/>
    <dgm:cxn modelId="{62139E12-9060-4768-8F63-1232EB41A08E}" type="presParOf" srcId="{F29E3D83-14BD-41AB-A474-412C6782EF33}" destId="{405D5F2A-DB58-46BD-B85F-012A3C513CB0}" srcOrd="4" destOrd="0" presId="urn:microsoft.com/office/officeart/2008/layout/PictureAccentList"/>
    <dgm:cxn modelId="{CFFF1A89-33AF-4676-8B99-FF7032A93A53}" type="presParOf" srcId="{405D5F2A-DB58-46BD-B85F-012A3C513CB0}" destId="{BAF169FF-900E-40CA-B56F-B7FDAA9CC22C}" srcOrd="0" destOrd="0" presId="urn:microsoft.com/office/officeart/2008/layout/PictureAccentList"/>
    <dgm:cxn modelId="{D588777E-C743-4A9E-B015-F7A810E10025}" type="presParOf" srcId="{405D5F2A-DB58-46BD-B85F-012A3C513CB0}" destId="{76DA5146-AED4-440D-8D22-42F311EC62DD}" srcOrd="1" destOrd="0" presId="urn:microsoft.com/office/officeart/2008/layout/PictureAccent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51DE435-2BDF-4230-846E-3E529176BD13}">
      <dsp:nvSpPr>
        <dsp:cNvPr id="0" name=""/>
        <dsp:cNvSpPr/>
      </dsp:nvSpPr>
      <dsp:spPr>
        <a:xfrm>
          <a:off x="0" y="41715"/>
          <a:ext cx="8110537" cy="970200"/>
        </a:xfrm>
        <a:prstGeom prst="roundRect">
          <a:avLst/>
        </a:prstGeom>
        <a:solidFill>
          <a:schemeClr val="dk1">
            <a:alpha val="90000"/>
            <a:tint val="4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29468" tIns="291592" rIns="629468" bIns="99568" numCol="1" spcCol="1270" anchor="t" anchorCtr="0">
          <a:noAutofit/>
        </a:bodyPr>
        <a:lstStyle/>
        <a:p>
          <a:pPr marL="171450" lvl="1" indent="-171450" algn="l" defTabSz="844550" rtl="0">
            <a:lnSpc>
              <a:spcPct val="90000"/>
            </a:lnSpc>
            <a:spcBef>
              <a:spcPct val="0"/>
            </a:spcBef>
            <a:spcAft>
              <a:spcPct val="15000"/>
            </a:spcAft>
            <a:buChar char="•"/>
          </a:pPr>
          <a:endParaRPr lang="en-US" sz="1900" kern="1200" dirty="0">
            <a:latin typeface="Arial" panose="020B0604020202020204" pitchFamily="34" charset="0"/>
            <a:cs typeface="Arial" panose="020B0604020202020204" pitchFamily="34" charset="0"/>
          </a:endParaRPr>
        </a:p>
        <a:p>
          <a:pPr marL="114300" lvl="1" indent="-114300" algn="l" defTabSz="622300" rtl="0">
            <a:lnSpc>
              <a:spcPct val="90000"/>
            </a:lnSpc>
            <a:spcBef>
              <a:spcPct val="0"/>
            </a:spcBef>
            <a:spcAft>
              <a:spcPct val="15000"/>
            </a:spcAft>
            <a:buChar char="•"/>
          </a:pPr>
          <a:r>
            <a:rPr lang="en-US" sz="1400" kern="1200" dirty="0">
              <a:latin typeface="Arial" panose="020B0604020202020204" pitchFamily="34" charset="0"/>
              <a:cs typeface="Arial" panose="020B0604020202020204" pitchFamily="34" charset="0"/>
            </a:rPr>
            <a:t>Refers to objective phenomena observed by the physician (such as crying)</a:t>
          </a:r>
          <a:r>
            <a:rPr lang="en-US" sz="1400" kern="1200" baseline="30000" dirty="0">
              <a:latin typeface="Arial" panose="020B0604020202020204" pitchFamily="34" charset="0"/>
              <a:cs typeface="Arial" panose="020B0604020202020204" pitchFamily="34" charset="0"/>
            </a:rPr>
            <a:t>1</a:t>
          </a:r>
          <a:endParaRPr lang="en-US" sz="1400" kern="1200" dirty="0">
            <a:latin typeface="Arial" panose="020B0604020202020204" pitchFamily="34" charset="0"/>
            <a:cs typeface="Arial" panose="020B0604020202020204" pitchFamily="34" charset="0"/>
          </a:endParaRPr>
        </a:p>
      </dsp:txBody>
      <dsp:txXfrm>
        <a:off x="47361" y="89076"/>
        <a:ext cx="8015815" cy="875478"/>
      </dsp:txXfrm>
    </dsp:sp>
    <dsp:sp modelId="{E30E7104-E713-4CE9-ADA8-C80961468B3C}">
      <dsp:nvSpPr>
        <dsp:cNvPr id="0" name=""/>
        <dsp:cNvSpPr/>
      </dsp:nvSpPr>
      <dsp:spPr>
        <a:xfrm>
          <a:off x="405526" y="0"/>
          <a:ext cx="5677375" cy="413280"/>
        </a:xfrm>
        <a:prstGeom prst="roundRect">
          <a:avLst/>
        </a:prstGeom>
        <a:solidFill>
          <a:schemeClr val="bg1">
            <a:lumMod val="95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4591" tIns="0" rIns="214591" bIns="0" numCol="1" spcCol="1270" anchor="ctr" anchorCtr="0">
          <a:noAutofit/>
        </a:bodyPr>
        <a:lstStyle/>
        <a:p>
          <a:pPr marL="0" lvl="0" indent="0" algn="l" defTabSz="711200" rtl="0">
            <a:lnSpc>
              <a:spcPct val="90000"/>
            </a:lnSpc>
            <a:spcBef>
              <a:spcPct val="0"/>
            </a:spcBef>
            <a:spcAft>
              <a:spcPct val="35000"/>
            </a:spcAft>
            <a:buNone/>
          </a:pPr>
          <a:r>
            <a:rPr lang="en-US" sz="1600" kern="1200" dirty="0">
              <a:latin typeface="Arial" panose="020B0604020202020204" pitchFamily="34" charset="0"/>
              <a:cs typeface="Arial" panose="020B0604020202020204" pitchFamily="34" charset="0"/>
            </a:rPr>
            <a:t>Signs</a:t>
          </a:r>
          <a:r>
            <a:rPr lang="en-US" sz="1900" kern="1200" dirty="0">
              <a:latin typeface="Arial" panose="020B0604020202020204" pitchFamily="34" charset="0"/>
              <a:cs typeface="Arial" panose="020B0604020202020204" pitchFamily="34" charset="0"/>
            </a:rPr>
            <a:t> </a:t>
          </a:r>
        </a:p>
      </dsp:txBody>
      <dsp:txXfrm>
        <a:off x="425701" y="20175"/>
        <a:ext cx="5637025" cy="372930"/>
      </dsp:txXfrm>
    </dsp:sp>
    <dsp:sp modelId="{B2A1EC8B-EE45-461D-A49F-B63E3558EC7D}">
      <dsp:nvSpPr>
        <dsp:cNvPr id="0" name=""/>
        <dsp:cNvSpPr/>
      </dsp:nvSpPr>
      <dsp:spPr>
        <a:xfrm>
          <a:off x="0" y="1476195"/>
          <a:ext cx="8110537" cy="639450"/>
        </a:xfrm>
        <a:prstGeom prst="roundRect">
          <a:avLst/>
        </a:prstGeom>
        <a:solidFill>
          <a:schemeClr val="dk1">
            <a:alpha val="90000"/>
            <a:tint val="4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29468" tIns="291592" rIns="629468" bIns="99568" numCol="1" spcCol="1270" anchor="t" anchorCtr="0">
          <a:noAutofit/>
        </a:bodyPr>
        <a:lstStyle/>
        <a:p>
          <a:pPr marL="114300" lvl="1" indent="-114300" algn="l" defTabSz="622300" rtl="0">
            <a:lnSpc>
              <a:spcPct val="90000"/>
            </a:lnSpc>
            <a:spcBef>
              <a:spcPct val="0"/>
            </a:spcBef>
            <a:spcAft>
              <a:spcPct val="15000"/>
            </a:spcAft>
            <a:buChar char="•"/>
          </a:pPr>
          <a:r>
            <a:rPr lang="en-US" sz="1400" kern="1200" dirty="0">
              <a:latin typeface="Arial" panose="020B0604020202020204" pitchFamily="34" charset="0"/>
              <a:cs typeface="Arial" panose="020B0604020202020204" pitchFamily="34" charset="0"/>
            </a:rPr>
            <a:t>Refers to the subjective complaints a patient describes (such as sadness)</a:t>
          </a:r>
          <a:r>
            <a:rPr lang="en-US" sz="1400" kern="1200" baseline="30000" dirty="0">
              <a:latin typeface="Arial" panose="020B0604020202020204" pitchFamily="34" charset="0"/>
              <a:cs typeface="Arial" panose="020B0604020202020204" pitchFamily="34" charset="0"/>
            </a:rPr>
            <a:t>1</a:t>
          </a:r>
          <a:endParaRPr lang="en-US" sz="1400" kern="1200" dirty="0">
            <a:latin typeface="Arial" panose="020B0604020202020204" pitchFamily="34" charset="0"/>
            <a:cs typeface="Arial" panose="020B0604020202020204" pitchFamily="34" charset="0"/>
          </a:endParaRPr>
        </a:p>
      </dsp:txBody>
      <dsp:txXfrm>
        <a:off x="31215" y="1507410"/>
        <a:ext cx="8048107" cy="577020"/>
      </dsp:txXfrm>
    </dsp:sp>
    <dsp:sp modelId="{26EB9BD6-55A5-4BCD-AF7A-E35A5635EA36}">
      <dsp:nvSpPr>
        <dsp:cNvPr id="0" name=""/>
        <dsp:cNvSpPr/>
      </dsp:nvSpPr>
      <dsp:spPr>
        <a:xfrm>
          <a:off x="405526" y="1269555"/>
          <a:ext cx="5677375" cy="413280"/>
        </a:xfrm>
        <a:prstGeom prst="roundRect">
          <a:avLst/>
        </a:prstGeom>
        <a:solidFill>
          <a:schemeClr val="bg1">
            <a:lumMod val="95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4591" tIns="0" rIns="214591" bIns="0" numCol="1" spcCol="1270" anchor="ctr" anchorCtr="0">
          <a:noAutofit/>
        </a:bodyPr>
        <a:lstStyle/>
        <a:p>
          <a:pPr marL="0" lvl="0" indent="0" algn="l" defTabSz="711200" rtl="0">
            <a:lnSpc>
              <a:spcPct val="90000"/>
            </a:lnSpc>
            <a:spcBef>
              <a:spcPct val="0"/>
            </a:spcBef>
            <a:spcAft>
              <a:spcPct val="35000"/>
            </a:spcAft>
            <a:buNone/>
          </a:pPr>
          <a:r>
            <a:rPr lang="en-US" sz="1600" kern="1200" dirty="0">
              <a:latin typeface="Arial" panose="020B0604020202020204" pitchFamily="34" charset="0"/>
              <a:cs typeface="Arial" panose="020B0604020202020204" pitchFamily="34" charset="0"/>
            </a:rPr>
            <a:t>Symptoms</a:t>
          </a:r>
          <a:endParaRPr lang="en-US" sz="2200" kern="1200" dirty="0">
            <a:latin typeface="Arial" panose="020B0604020202020204" pitchFamily="34" charset="0"/>
            <a:cs typeface="Arial" panose="020B0604020202020204" pitchFamily="34" charset="0"/>
          </a:endParaRPr>
        </a:p>
      </dsp:txBody>
      <dsp:txXfrm>
        <a:off x="425701" y="1289730"/>
        <a:ext cx="5637025" cy="37293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7EA0849-8C97-4276-A622-835DE219F9F8}">
      <dsp:nvSpPr>
        <dsp:cNvPr id="0" name=""/>
        <dsp:cNvSpPr/>
      </dsp:nvSpPr>
      <dsp:spPr>
        <a:xfrm>
          <a:off x="962" y="385101"/>
          <a:ext cx="3754654" cy="442124"/>
        </a:xfrm>
        <a:prstGeom prst="roundRect">
          <a:avLst>
            <a:gd name="adj" fmla="val 10000"/>
          </a:avLst>
        </a:prstGeom>
        <a:solidFill>
          <a:schemeClr val="tx2">
            <a:lumMod val="50000"/>
            <a:lumOff val="50000"/>
          </a:schemeClr>
        </a:solidFill>
        <a:ln>
          <a:solidFill>
            <a:schemeClr val="tx2">
              <a:lumMod val="50000"/>
              <a:lumOff val="50000"/>
            </a:schemeClr>
          </a:solid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9530" tIns="33020" rIns="49530" bIns="33020" numCol="1" spcCol="1270" anchor="ctr" anchorCtr="0">
          <a:noAutofit/>
        </a:bodyPr>
        <a:lstStyle/>
        <a:p>
          <a:pPr marL="0" lvl="0" indent="0" algn="ctr" defTabSz="1155700" rtl="0">
            <a:lnSpc>
              <a:spcPct val="90000"/>
            </a:lnSpc>
            <a:spcBef>
              <a:spcPct val="0"/>
            </a:spcBef>
            <a:spcAft>
              <a:spcPct val="35000"/>
            </a:spcAft>
            <a:buNone/>
          </a:pPr>
          <a:r>
            <a:rPr lang="en-GB" sz="2600" kern="1200" dirty="0">
              <a:solidFill>
                <a:schemeClr val="bg1"/>
              </a:solidFill>
              <a:latin typeface="Arial" panose="020B0604020202020204" pitchFamily="34" charset="0"/>
              <a:cs typeface="Arial" panose="020B0604020202020204" pitchFamily="34" charset="0"/>
            </a:rPr>
            <a:t>Clinician rated scales</a:t>
          </a:r>
          <a:endParaRPr lang="en-US" sz="2600" kern="1200" dirty="0">
            <a:solidFill>
              <a:schemeClr val="bg1"/>
            </a:solidFill>
            <a:latin typeface="Arial" panose="020B0604020202020204" pitchFamily="34" charset="0"/>
            <a:cs typeface="Arial" panose="020B0604020202020204" pitchFamily="34" charset="0"/>
          </a:endParaRPr>
        </a:p>
      </dsp:txBody>
      <dsp:txXfrm>
        <a:off x="13911" y="398050"/>
        <a:ext cx="3728756" cy="416226"/>
      </dsp:txXfrm>
    </dsp:sp>
    <dsp:sp modelId="{123EEC21-A557-4DBE-BF08-CA7E1537BF25}">
      <dsp:nvSpPr>
        <dsp:cNvPr id="0" name=""/>
        <dsp:cNvSpPr/>
      </dsp:nvSpPr>
      <dsp:spPr>
        <a:xfrm>
          <a:off x="962" y="906808"/>
          <a:ext cx="442124" cy="442124"/>
        </a:xfrm>
        <a:prstGeom prst="roundRect">
          <a:avLst>
            <a:gd name="adj" fmla="val 16670"/>
          </a:avLst>
        </a:prstGeom>
        <a:blipFill dpi="0" rotWithShape="1">
          <a:blip xmlns:r="http://schemas.openxmlformats.org/officeDocument/2006/relationships" r:embed="rId1">
            <a:extLst>
              <a:ext uri="{28A0092B-C50C-407E-A947-70E740481C1C}">
                <a14:useLocalDpi xmlns:a14="http://schemas.microsoft.com/office/drawing/2010/main" val="0"/>
              </a:ext>
            </a:extLst>
          </a:blip>
          <a:srcRect/>
          <a:stretch>
            <a:fillRect l="-7000" t="-14000" r="-18000" b="-20000"/>
          </a:stretch>
        </a:blip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A2B9E6AF-7250-4540-9D99-68A76BA25A62}">
      <dsp:nvSpPr>
        <dsp:cNvPr id="0" name=""/>
        <dsp:cNvSpPr/>
      </dsp:nvSpPr>
      <dsp:spPr>
        <a:xfrm>
          <a:off x="469614" y="906808"/>
          <a:ext cx="3286002" cy="442124"/>
        </a:xfrm>
        <a:prstGeom prst="roundRect">
          <a:avLst>
            <a:gd name="adj" fmla="val 16670"/>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w="6350" cap="flat" cmpd="sng" algn="ctr">
          <a:solidFill>
            <a:schemeClr val="dk1">
              <a:shade val="80000"/>
              <a:hueOff val="0"/>
              <a:satOff val="0"/>
              <a:lumOff val="0"/>
              <a:alphaOff val="0"/>
            </a:schemeClr>
          </a:solidFill>
          <a:prstDash val="solid"/>
          <a:miter lim="800000"/>
        </a:ln>
        <a:effectLst/>
        <a:scene3d>
          <a:camera prst="orthographicFront"/>
          <a:lightRig rig="flat" dir="t"/>
        </a:scene3d>
        <a:sp3d prstMaterial="dkEdge">
          <a:bevelT w="8200" h="38100"/>
        </a:sp3d>
      </dsp:spPr>
      <dsp:style>
        <a:lnRef idx="1">
          <a:scrgbClr r="0" g="0" b="0"/>
        </a:lnRef>
        <a:fillRef idx="2">
          <a:scrgbClr r="0" g="0" b="0"/>
        </a:fillRef>
        <a:effectRef idx="0">
          <a:scrgbClr r="0" g="0" b="0"/>
        </a:effectRef>
        <a:fontRef idx="minor">
          <a:schemeClr val="dk1"/>
        </a:fontRef>
      </dsp:style>
      <dsp:txBody>
        <a:bodyPr spcFirstLastPara="0" vert="horz" wrap="square" lIns="64008" tIns="64008" rIns="64008" bIns="64008" numCol="1" spcCol="1270" anchor="ctr" anchorCtr="0">
          <a:noAutofit/>
        </a:bodyPr>
        <a:lstStyle/>
        <a:p>
          <a:pPr marL="0" lvl="0" indent="0" algn="ctr" defTabSz="400050" rtl="0">
            <a:lnSpc>
              <a:spcPct val="90000"/>
            </a:lnSpc>
            <a:spcBef>
              <a:spcPct val="0"/>
            </a:spcBef>
            <a:spcAft>
              <a:spcPct val="35000"/>
            </a:spcAft>
            <a:buNone/>
          </a:pPr>
          <a:r>
            <a:rPr lang="en-GB" sz="900" kern="1200" dirty="0">
              <a:latin typeface="Arial" panose="020B0604020202020204" pitchFamily="34" charset="0"/>
              <a:cs typeface="Arial" panose="020B0604020202020204" pitchFamily="34" charset="0"/>
            </a:rPr>
            <a:t>Hamilton Depression Rating Scale (HAMD)</a:t>
          </a:r>
          <a:r>
            <a:rPr lang="en-GB" sz="900" kern="1200" baseline="30000" dirty="0">
              <a:latin typeface="Arial" panose="020B0604020202020204" pitchFamily="34" charset="0"/>
              <a:cs typeface="Arial" panose="020B0604020202020204" pitchFamily="34" charset="0"/>
            </a:rPr>
            <a:t>1</a:t>
          </a:r>
          <a:endParaRPr lang="en-US" sz="900" kern="1200" baseline="30000" dirty="0">
            <a:latin typeface="Arial" panose="020B0604020202020204" pitchFamily="34" charset="0"/>
            <a:cs typeface="Arial" panose="020B0604020202020204" pitchFamily="34" charset="0"/>
          </a:endParaRPr>
        </a:p>
      </dsp:txBody>
      <dsp:txXfrm>
        <a:off x="491201" y="928395"/>
        <a:ext cx="3242828" cy="398950"/>
      </dsp:txXfrm>
    </dsp:sp>
    <dsp:sp modelId="{E852F711-C2E3-44C8-96B0-4172E7D8D991}">
      <dsp:nvSpPr>
        <dsp:cNvPr id="0" name=""/>
        <dsp:cNvSpPr/>
      </dsp:nvSpPr>
      <dsp:spPr>
        <a:xfrm>
          <a:off x="962" y="1401987"/>
          <a:ext cx="442124" cy="442124"/>
        </a:xfrm>
        <a:prstGeom prst="roundRect">
          <a:avLst>
            <a:gd name="adj" fmla="val 16670"/>
          </a:avLst>
        </a:prstGeom>
        <a:blipFill>
          <a:blip xmlns:r="http://schemas.openxmlformats.org/officeDocument/2006/relationships" r:embed="rId2"/>
          <a:srcRect/>
          <a:stretch>
            <a:fillRect t="-12000" b="-12000"/>
          </a:stretch>
        </a:blip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60D4135D-FC39-46AE-847E-679B7E018019}">
      <dsp:nvSpPr>
        <dsp:cNvPr id="0" name=""/>
        <dsp:cNvSpPr/>
      </dsp:nvSpPr>
      <dsp:spPr>
        <a:xfrm>
          <a:off x="469614" y="1401987"/>
          <a:ext cx="3286002" cy="442124"/>
        </a:xfrm>
        <a:prstGeom prst="roundRect">
          <a:avLst>
            <a:gd name="adj" fmla="val 16670"/>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w="6350" cap="flat" cmpd="sng" algn="ctr">
          <a:solidFill>
            <a:schemeClr val="dk1">
              <a:shade val="80000"/>
              <a:hueOff val="0"/>
              <a:satOff val="0"/>
              <a:lumOff val="0"/>
              <a:alphaOff val="0"/>
            </a:schemeClr>
          </a:solidFill>
          <a:prstDash val="solid"/>
          <a:miter lim="800000"/>
        </a:ln>
        <a:effectLst/>
        <a:scene3d>
          <a:camera prst="orthographicFront"/>
          <a:lightRig rig="flat" dir="t"/>
        </a:scene3d>
        <a:sp3d prstMaterial="dkEdge">
          <a:bevelT w="8200" h="38100"/>
        </a:sp3d>
      </dsp:spPr>
      <dsp:style>
        <a:lnRef idx="1">
          <a:scrgbClr r="0" g="0" b="0"/>
        </a:lnRef>
        <a:fillRef idx="2">
          <a:scrgbClr r="0" g="0" b="0"/>
        </a:fillRef>
        <a:effectRef idx="0">
          <a:scrgbClr r="0" g="0" b="0"/>
        </a:effectRef>
        <a:fontRef idx="minor">
          <a:schemeClr val="dk1"/>
        </a:fontRef>
      </dsp:style>
      <dsp:txBody>
        <a:bodyPr spcFirstLastPara="0" vert="horz" wrap="square" lIns="64008" tIns="64008" rIns="64008" bIns="64008" numCol="1" spcCol="1270" anchor="ctr" anchorCtr="0">
          <a:noAutofit/>
        </a:bodyPr>
        <a:lstStyle/>
        <a:p>
          <a:pPr marL="0" lvl="0" indent="0" algn="ctr" defTabSz="400050" rtl="0">
            <a:lnSpc>
              <a:spcPct val="90000"/>
            </a:lnSpc>
            <a:spcBef>
              <a:spcPct val="0"/>
            </a:spcBef>
            <a:spcAft>
              <a:spcPct val="35000"/>
            </a:spcAft>
            <a:buNone/>
          </a:pPr>
          <a:r>
            <a:rPr lang="en-GB" sz="900" kern="1200" dirty="0">
              <a:latin typeface="Arial" panose="020B0604020202020204" pitchFamily="34" charset="0"/>
              <a:cs typeface="Arial" panose="020B0604020202020204" pitchFamily="34" charset="0"/>
            </a:rPr>
            <a:t>Montgomery and </a:t>
          </a:r>
          <a:r>
            <a:rPr lang="en-GB" sz="900" kern="1200" dirty="0" err="1">
              <a:latin typeface="Arial" panose="020B0604020202020204" pitchFamily="34" charset="0"/>
              <a:cs typeface="Arial" panose="020B0604020202020204" pitchFamily="34" charset="0"/>
            </a:rPr>
            <a:t>Åsberg</a:t>
          </a:r>
          <a:r>
            <a:rPr lang="en-GB" sz="900" kern="1200" dirty="0">
              <a:latin typeface="Arial" panose="020B0604020202020204" pitchFamily="34" charset="0"/>
              <a:cs typeface="Arial" panose="020B0604020202020204" pitchFamily="34" charset="0"/>
            </a:rPr>
            <a:t> Depression Rating Scale (MADRS)</a:t>
          </a:r>
          <a:r>
            <a:rPr lang="en-GB" sz="900" kern="1200" baseline="30000" dirty="0">
              <a:latin typeface="Arial" panose="020B0604020202020204" pitchFamily="34" charset="0"/>
              <a:cs typeface="Arial" panose="020B0604020202020204" pitchFamily="34" charset="0"/>
            </a:rPr>
            <a:t>2</a:t>
          </a:r>
          <a:endParaRPr lang="en-US" sz="900" kern="1200" dirty="0">
            <a:latin typeface="Arial" panose="020B0604020202020204" pitchFamily="34" charset="0"/>
            <a:cs typeface="Arial" panose="020B0604020202020204" pitchFamily="34" charset="0"/>
          </a:endParaRPr>
        </a:p>
      </dsp:txBody>
      <dsp:txXfrm>
        <a:off x="491201" y="1423574"/>
        <a:ext cx="3242828" cy="398950"/>
      </dsp:txXfrm>
    </dsp:sp>
    <dsp:sp modelId="{CEB25701-E11B-4238-8812-3B805AA23A85}">
      <dsp:nvSpPr>
        <dsp:cNvPr id="0" name=""/>
        <dsp:cNvSpPr/>
      </dsp:nvSpPr>
      <dsp:spPr>
        <a:xfrm>
          <a:off x="0" y="1897166"/>
          <a:ext cx="442124" cy="442124"/>
        </a:xfrm>
        <a:prstGeom prst="roundRect">
          <a:avLst>
            <a:gd name="adj" fmla="val 16670"/>
          </a:avLst>
        </a:prstGeom>
        <a:blipFill dpi="0" rotWithShape="1">
          <a:blip xmlns:r="http://schemas.openxmlformats.org/officeDocument/2006/relationships" r:embed="rId3"/>
          <a:srcRect/>
          <a:stretch>
            <a:fillRect l="10000" r="10000"/>
          </a:stretch>
        </a:blipFill>
        <a:ln>
          <a:solidFill>
            <a:schemeClr val="bg2"/>
          </a:solid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93B4BFF6-72B6-4943-8DAA-DF07C1A131AB}">
      <dsp:nvSpPr>
        <dsp:cNvPr id="0" name=""/>
        <dsp:cNvSpPr/>
      </dsp:nvSpPr>
      <dsp:spPr>
        <a:xfrm>
          <a:off x="469614" y="1897166"/>
          <a:ext cx="3286002" cy="442124"/>
        </a:xfrm>
        <a:prstGeom prst="roundRect">
          <a:avLst>
            <a:gd name="adj" fmla="val 16670"/>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w="6350" cap="flat" cmpd="sng" algn="ctr">
          <a:solidFill>
            <a:schemeClr val="dk1">
              <a:shade val="80000"/>
              <a:hueOff val="0"/>
              <a:satOff val="0"/>
              <a:lumOff val="0"/>
              <a:alphaOff val="0"/>
            </a:schemeClr>
          </a:solidFill>
          <a:prstDash val="solid"/>
          <a:miter lim="800000"/>
        </a:ln>
        <a:effectLst/>
        <a:scene3d>
          <a:camera prst="orthographicFront"/>
          <a:lightRig rig="flat" dir="t"/>
        </a:scene3d>
        <a:sp3d prstMaterial="dkEdge">
          <a:bevelT w="8200" h="38100"/>
        </a:sp3d>
      </dsp:spPr>
      <dsp:style>
        <a:lnRef idx="1">
          <a:scrgbClr r="0" g="0" b="0"/>
        </a:lnRef>
        <a:fillRef idx="2">
          <a:scrgbClr r="0" g="0" b="0"/>
        </a:fillRef>
        <a:effectRef idx="0">
          <a:scrgbClr r="0" g="0" b="0"/>
        </a:effectRef>
        <a:fontRef idx="minor">
          <a:schemeClr val="dk1"/>
        </a:fontRef>
      </dsp:style>
      <dsp:txBody>
        <a:bodyPr spcFirstLastPara="0" vert="horz" wrap="square" lIns="64008" tIns="64008" rIns="64008" bIns="64008" numCol="1" spcCol="1270" anchor="ctr" anchorCtr="0">
          <a:noAutofit/>
        </a:bodyPr>
        <a:lstStyle/>
        <a:p>
          <a:pPr marL="0" lvl="0" indent="0" algn="ctr" defTabSz="400050" rtl="0">
            <a:lnSpc>
              <a:spcPct val="90000"/>
            </a:lnSpc>
            <a:spcBef>
              <a:spcPct val="0"/>
            </a:spcBef>
            <a:spcAft>
              <a:spcPct val="35000"/>
            </a:spcAft>
            <a:buNone/>
          </a:pPr>
          <a:r>
            <a:rPr lang="en-US" sz="900" kern="1200" dirty="0">
              <a:latin typeface="Arial" panose="020B0604020202020204" pitchFamily="34" charset="0"/>
              <a:cs typeface="Arial" panose="020B0604020202020204" pitchFamily="34" charset="0"/>
            </a:rPr>
            <a:t>Children Depression Rating Scale -- Revised (CDRS-R)</a:t>
          </a:r>
          <a:r>
            <a:rPr lang="en-GB" sz="900" kern="1200" baseline="30000" dirty="0">
              <a:latin typeface="Arial" panose="020B0604020202020204" pitchFamily="34" charset="0"/>
              <a:cs typeface="Arial" panose="020B0604020202020204" pitchFamily="34" charset="0"/>
            </a:rPr>
            <a:t>3</a:t>
          </a:r>
          <a:r>
            <a:rPr lang="en-US" sz="900" kern="1200" dirty="0">
              <a:latin typeface="Arial" panose="020B0604020202020204" pitchFamily="34" charset="0"/>
              <a:cs typeface="Arial" panose="020B0604020202020204" pitchFamily="34" charset="0"/>
            </a:rPr>
            <a:t> </a:t>
          </a:r>
        </a:p>
      </dsp:txBody>
      <dsp:txXfrm>
        <a:off x="491201" y="1918753"/>
        <a:ext cx="3242828" cy="398950"/>
      </dsp:txXfrm>
    </dsp:sp>
    <dsp:sp modelId="{0972B26F-8FB2-41F6-945C-F39CE237543B}">
      <dsp:nvSpPr>
        <dsp:cNvPr id="0" name=""/>
        <dsp:cNvSpPr/>
      </dsp:nvSpPr>
      <dsp:spPr>
        <a:xfrm>
          <a:off x="4131082" y="385101"/>
          <a:ext cx="3754654" cy="442124"/>
        </a:xfrm>
        <a:prstGeom prst="roundRect">
          <a:avLst>
            <a:gd name="adj" fmla="val 10000"/>
          </a:avLst>
        </a:prstGeom>
        <a:solidFill>
          <a:schemeClr val="tx2">
            <a:lumMod val="50000"/>
            <a:lumOff val="50000"/>
          </a:schemeClr>
        </a:solidFill>
        <a:ln>
          <a:solidFill>
            <a:schemeClr val="tx2">
              <a:lumMod val="50000"/>
              <a:lumOff val="50000"/>
            </a:schemeClr>
          </a:solid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9530" tIns="33020" rIns="49530" bIns="33020" numCol="1" spcCol="1270" anchor="ctr" anchorCtr="0">
          <a:noAutofit/>
        </a:bodyPr>
        <a:lstStyle/>
        <a:p>
          <a:pPr marL="0" lvl="0" indent="0" algn="ctr" defTabSz="1155700" rtl="0">
            <a:lnSpc>
              <a:spcPct val="90000"/>
            </a:lnSpc>
            <a:spcBef>
              <a:spcPct val="0"/>
            </a:spcBef>
            <a:spcAft>
              <a:spcPct val="35000"/>
            </a:spcAft>
            <a:buNone/>
          </a:pPr>
          <a:r>
            <a:rPr lang="en-GB" sz="2600" kern="1200" dirty="0">
              <a:solidFill>
                <a:schemeClr val="bg1"/>
              </a:solidFill>
              <a:latin typeface="Arial" panose="020B0604020202020204" pitchFamily="34" charset="0"/>
              <a:cs typeface="Arial" panose="020B0604020202020204" pitchFamily="34" charset="0"/>
            </a:rPr>
            <a:t>Self rated instruments</a:t>
          </a:r>
          <a:endParaRPr lang="en-US" sz="2600" kern="1200" dirty="0">
            <a:solidFill>
              <a:schemeClr val="bg1"/>
            </a:solidFill>
            <a:latin typeface="Arial" panose="020B0604020202020204" pitchFamily="34" charset="0"/>
            <a:cs typeface="Arial" panose="020B0604020202020204" pitchFamily="34" charset="0"/>
          </a:endParaRPr>
        </a:p>
      </dsp:txBody>
      <dsp:txXfrm>
        <a:off x="4144031" y="398050"/>
        <a:ext cx="3728756" cy="416226"/>
      </dsp:txXfrm>
    </dsp:sp>
    <dsp:sp modelId="{D4133676-B9AA-49BE-B69E-51EAC99982E1}">
      <dsp:nvSpPr>
        <dsp:cNvPr id="0" name=""/>
        <dsp:cNvSpPr/>
      </dsp:nvSpPr>
      <dsp:spPr>
        <a:xfrm>
          <a:off x="4131082" y="906808"/>
          <a:ext cx="442124" cy="442124"/>
        </a:xfrm>
        <a:prstGeom prst="roundRect">
          <a:avLst>
            <a:gd name="adj" fmla="val 16670"/>
          </a:avLst>
        </a:prstGeom>
        <a:blipFill dpi="0" rotWithShape="1">
          <a:blip xmlns:r="http://schemas.openxmlformats.org/officeDocument/2006/relationships" r:embed="rId4">
            <a:extLst>
              <a:ext uri="{28A0092B-C50C-407E-A947-70E740481C1C}">
                <a14:useLocalDpi xmlns:a14="http://schemas.microsoft.com/office/drawing/2010/main" val="0"/>
              </a:ext>
            </a:extLst>
          </a:blip>
          <a:srcRect/>
          <a:stretch>
            <a:fillRect l="10000" r="10000"/>
          </a:stretch>
        </a:blipFill>
        <a:ln>
          <a:solidFill>
            <a:schemeClr val="bg2"/>
          </a:solid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022029D8-A65C-46FE-B6FE-442DCBF2CE63}">
      <dsp:nvSpPr>
        <dsp:cNvPr id="0" name=""/>
        <dsp:cNvSpPr/>
      </dsp:nvSpPr>
      <dsp:spPr>
        <a:xfrm>
          <a:off x="4599734" y="906808"/>
          <a:ext cx="3286002" cy="442124"/>
        </a:xfrm>
        <a:prstGeom prst="roundRect">
          <a:avLst>
            <a:gd name="adj" fmla="val 16670"/>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w="6350" cap="flat" cmpd="sng" algn="ctr">
          <a:solidFill>
            <a:schemeClr val="dk1">
              <a:shade val="80000"/>
              <a:hueOff val="0"/>
              <a:satOff val="0"/>
              <a:lumOff val="0"/>
              <a:alphaOff val="0"/>
            </a:schemeClr>
          </a:solidFill>
          <a:prstDash val="solid"/>
          <a:miter lim="800000"/>
        </a:ln>
        <a:effectLst/>
        <a:scene3d>
          <a:camera prst="orthographicFront"/>
          <a:lightRig rig="flat" dir="t"/>
        </a:scene3d>
        <a:sp3d prstMaterial="dkEdge">
          <a:bevelT w="8200" h="38100"/>
        </a:sp3d>
      </dsp:spPr>
      <dsp:style>
        <a:lnRef idx="1">
          <a:scrgbClr r="0" g="0" b="0"/>
        </a:lnRef>
        <a:fillRef idx="2">
          <a:scrgbClr r="0" g="0" b="0"/>
        </a:fillRef>
        <a:effectRef idx="0">
          <a:scrgbClr r="0" g="0" b="0"/>
        </a:effectRef>
        <a:fontRef idx="minor">
          <a:schemeClr val="dk1"/>
        </a:fontRef>
      </dsp:style>
      <dsp:txBody>
        <a:bodyPr spcFirstLastPara="0" vert="horz" wrap="square" lIns="64008" tIns="64008" rIns="64008" bIns="64008" numCol="1" spcCol="1270" anchor="ctr" anchorCtr="0">
          <a:noAutofit/>
        </a:bodyPr>
        <a:lstStyle/>
        <a:p>
          <a:pPr marL="0" lvl="0" indent="0" algn="ctr" defTabSz="400050" rtl="0">
            <a:lnSpc>
              <a:spcPct val="90000"/>
            </a:lnSpc>
            <a:spcBef>
              <a:spcPct val="0"/>
            </a:spcBef>
            <a:spcAft>
              <a:spcPct val="35000"/>
            </a:spcAft>
            <a:buNone/>
          </a:pPr>
          <a:r>
            <a:rPr lang="en-GB" sz="900" kern="1200" dirty="0">
              <a:latin typeface="Arial" panose="020B0604020202020204" pitchFamily="34" charset="0"/>
              <a:cs typeface="Arial" panose="020B0604020202020204" pitchFamily="34" charset="0"/>
            </a:rPr>
            <a:t>Beck Depression Inventory (BDI)</a:t>
          </a:r>
          <a:r>
            <a:rPr lang="en-GB" sz="900" kern="1200" baseline="30000" dirty="0">
              <a:latin typeface="Arial" panose="020B0604020202020204" pitchFamily="34" charset="0"/>
              <a:cs typeface="Arial" panose="020B0604020202020204" pitchFamily="34" charset="0"/>
            </a:rPr>
            <a:t>4</a:t>
          </a:r>
          <a:endParaRPr lang="en-US" sz="900" kern="1200" dirty="0">
            <a:latin typeface="Arial" panose="020B0604020202020204" pitchFamily="34" charset="0"/>
            <a:cs typeface="Arial" panose="020B0604020202020204" pitchFamily="34" charset="0"/>
          </a:endParaRPr>
        </a:p>
      </dsp:txBody>
      <dsp:txXfrm>
        <a:off x="4621321" y="928395"/>
        <a:ext cx="3242828" cy="398950"/>
      </dsp:txXfrm>
    </dsp:sp>
    <dsp:sp modelId="{CB75F0A9-EB84-481E-BC27-CB645D003782}">
      <dsp:nvSpPr>
        <dsp:cNvPr id="0" name=""/>
        <dsp:cNvSpPr/>
      </dsp:nvSpPr>
      <dsp:spPr>
        <a:xfrm>
          <a:off x="4131082" y="1401987"/>
          <a:ext cx="442124" cy="442124"/>
        </a:xfrm>
        <a:prstGeom prst="roundRect">
          <a:avLst>
            <a:gd name="adj" fmla="val 16670"/>
          </a:avLst>
        </a:prstGeom>
        <a:blipFill>
          <a:blip xmlns:r="http://schemas.openxmlformats.org/officeDocument/2006/relationships" r:embed="rId5">
            <a:extLst>
              <a:ext uri="{28A0092B-C50C-407E-A947-70E740481C1C}">
                <a14:useLocalDpi xmlns:a14="http://schemas.microsoft.com/office/drawing/2010/main" val="0"/>
              </a:ext>
            </a:extLst>
          </a:blip>
          <a:srcRect/>
          <a:stretch>
            <a:fillRect t="-15000" b="-15000"/>
          </a:stretch>
        </a:blip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56F08368-03B8-4B25-A7E6-5BDA6CC2DB9F}">
      <dsp:nvSpPr>
        <dsp:cNvPr id="0" name=""/>
        <dsp:cNvSpPr/>
      </dsp:nvSpPr>
      <dsp:spPr>
        <a:xfrm>
          <a:off x="4599734" y="1401987"/>
          <a:ext cx="3286002" cy="442124"/>
        </a:xfrm>
        <a:prstGeom prst="roundRect">
          <a:avLst>
            <a:gd name="adj" fmla="val 16670"/>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w="6350" cap="flat" cmpd="sng" algn="ctr">
          <a:solidFill>
            <a:schemeClr val="dk1">
              <a:shade val="80000"/>
              <a:hueOff val="0"/>
              <a:satOff val="0"/>
              <a:lumOff val="0"/>
              <a:alphaOff val="0"/>
            </a:schemeClr>
          </a:solidFill>
          <a:prstDash val="solid"/>
          <a:miter lim="800000"/>
        </a:ln>
        <a:effectLst/>
        <a:scene3d>
          <a:camera prst="orthographicFront"/>
          <a:lightRig rig="flat" dir="t"/>
        </a:scene3d>
        <a:sp3d prstMaterial="dkEdge">
          <a:bevelT w="8200" h="38100"/>
        </a:sp3d>
      </dsp:spPr>
      <dsp:style>
        <a:lnRef idx="1">
          <a:scrgbClr r="0" g="0" b="0"/>
        </a:lnRef>
        <a:fillRef idx="2">
          <a:scrgbClr r="0" g="0" b="0"/>
        </a:fillRef>
        <a:effectRef idx="0">
          <a:scrgbClr r="0" g="0" b="0"/>
        </a:effectRef>
        <a:fontRef idx="minor">
          <a:schemeClr val="dk1"/>
        </a:fontRef>
      </dsp:style>
      <dsp:txBody>
        <a:bodyPr spcFirstLastPara="0" vert="horz" wrap="square" lIns="64008" tIns="64008" rIns="64008" bIns="64008" numCol="1" spcCol="1270" anchor="ctr" anchorCtr="0">
          <a:noAutofit/>
        </a:bodyPr>
        <a:lstStyle/>
        <a:p>
          <a:pPr marL="0" lvl="0" indent="0" algn="ctr" defTabSz="400050" rtl="0">
            <a:lnSpc>
              <a:spcPct val="90000"/>
            </a:lnSpc>
            <a:spcBef>
              <a:spcPct val="0"/>
            </a:spcBef>
            <a:spcAft>
              <a:spcPct val="35000"/>
            </a:spcAft>
            <a:buNone/>
          </a:pPr>
          <a:r>
            <a:rPr lang="en-GB" sz="900" kern="1200" dirty="0">
              <a:latin typeface="Arial" panose="020B0604020202020204" pitchFamily="34" charset="0"/>
              <a:cs typeface="Arial" panose="020B0604020202020204" pitchFamily="34" charset="0"/>
            </a:rPr>
            <a:t>Geriatric Depression Scale (GDS)</a:t>
          </a:r>
          <a:r>
            <a:rPr lang="en-GB" sz="900" kern="1200" baseline="30000" dirty="0">
              <a:latin typeface="Arial" panose="020B0604020202020204" pitchFamily="34" charset="0"/>
              <a:cs typeface="Arial" panose="020B0604020202020204" pitchFamily="34" charset="0"/>
            </a:rPr>
            <a:t>5</a:t>
          </a:r>
          <a:endParaRPr lang="en-US" sz="900" kern="1200" dirty="0">
            <a:latin typeface="Arial" panose="020B0604020202020204" pitchFamily="34" charset="0"/>
            <a:cs typeface="Arial" panose="020B0604020202020204" pitchFamily="34" charset="0"/>
          </a:endParaRPr>
        </a:p>
      </dsp:txBody>
      <dsp:txXfrm>
        <a:off x="4621321" y="1423574"/>
        <a:ext cx="3242828" cy="398950"/>
      </dsp:txXfrm>
    </dsp:sp>
    <dsp:sp modelId="{F7B226EB-AC76-4342-B43F-79E2D3F95B62}">
      <dsp:nvSpPr>
        <dsp:cNvPr id="0" name=""/>
        <dsp:cNvSpPr/>
      </dsp:nvSpPr>
      <dsp:spPr>
        <a:xfrm>
          <a:off x="4131082" y="1897166"/>
          <a:ext cx="442124" cy="442124"/>
        </a:xfrm>
        <a:prstGeom prst="roundRect">
          <a:avLst>
            <a:gd name="adj" fmla="val 16670"/>
          </a:avLst>
        </a:prstGeom>
        <a:blipFill>
          <a:blip xmlns:r="http://schemas.openxmlformats.org/officeDocument/2006/relationships" r:embed="rId6">
            <a:extLst>
              <a:ext uri="{28A0092B-C50C-407E-A947-70E740481C1C}">
                <a14:useLocalDpi xmlns:a14="http://schemas.microsoft.com/office/drawing/2010/main" val="0"/>
              </a:ext>
            </a:extLst>
          </a:blip>
          <a:srcRect/>
          <a:stretch>
            <a:fillRect t="-15000" b="-15000"/>
          </a:stretch>
        </a:blip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CC98294E-3D5A-49F7-A82E-76169B59A9EA}">
      <dsp:nvSpPr>
        <dsp:cNvPr id="0" name=""/>
        <dsp:cNvSpPr/>
      </dsp:nvSpPr>
      <dsp:spPr>
        <a:xfrm>
          <a:off x="4599734" y="1897166"/>
          <a:ext cx="3286002" cy="442124"/>
        </a:xfrm>
        <a:prstGeom prst="roundRect">
          <a:avLst>
            <a:gd name="adj" fmla="val 16670"/>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w="6350" cap="flat" cmpd="sng" algn="ctr">
          <a:solidFill>
            <a:schemeClr val="dk1">
              <a:shade val="80000"/>
              <a:hueOff val="0"/>
              <a:satOff val="0"/>
              <a:lumOff val="0"/>
              <a:alphaOff val="0"/>
            </a:schemeClr>
          </a:solidFill>
          <a:prstDash val="solid"/>
          <a:miter lim="800000"/>
        </a:ln>
        <a:effectLst/>
        <a:scene3d>
          <a:camera prst="orthographicFront"/>
          <a:lightRig rig="flat" dir="t"/>
        </a:scene3d>
        <a:sp3d prstMaterial="dkEdge">
          <a:bevelT w="8200" h="38100"/>
        </a:sp3d>
      </dsp:spPr>
      <dsp:style>
        <a:lnRef idx="1">
          <a:scrgbClr r="0" g="0" b="0"/>
        </a:lnRef>
        <a:fillRef idx="2">
          <a:scrgbClr r="0" g="0" b="0"/>
        </a:fillRef>
        <a:effectRef idx="0">
          <a:scrgbClr r="0" g="0" b="0"/>
        </a:effectRef>
        <a:fontRef idx="minor">
          <a:schemeClr val="dk1"/>
        </a:fontRef>
      </dsp:style>
      <dsp:txBody>
        <a:bodyPr spcFirstLastPara="0" vert="horz" wrap="square" lIns="64008" tIns="64008" rIns="64008" bIns="64008" numCol="1" spcCol="1270" anchor="ctr" anchorCtr="0">
          <a:noAutofit/>
        </a:bodyPr>
        <a:lstStyle/>
        <a:p>
          <a:pPr marL="0" lvl="0" indent="0" algn="ctr" defTabSz="400050" rtl="0">
            <a:lnSpc>
              <a:spcPct val="90000"/>
            </a:lnSpc>
            <a:spcBef>
              <a:spcPct val="0"/>
            </a:spcBef>
            <a:spcAft>
              <a:spcPct val="35000"/>
            </a:spcAft>
            <a:buNone/>
          </a:pPr>
          <a:r>
            <a:rPr lang="en-GB" sz="900" kern="1200" dirty="0" err="1">
              <a:latin typeface="Arial" panose="020B0604020202020204" pitchFamily="34" charset="0"/>
              <a:cs typeface="Arial" panose="020B0604020202020204" pitchFamily="34" charset="0"/>
            </a:rPr>
            <a:t>Center</a:t>
          </a:r>
          <a:r>
            <a:rPr lang="en-GB" sz="900" kern="1200" dirty="0">
              <a:latin typeface="Arial" panose="020B0604020202020204" pitchFamily="34" charset="0"/>
              <a:cs typeface="Arial" panose="020B0604020202020204" pitchFamily="34" charset="0"/>
            </a:rPr>
            <a:t> for Epidemiologic Studies Depression Scale (CES-D)</a:t>
          </a:r>
          <a:r>
            <a:rPr lang="en-GB" sz="900" kern="1200" baseline="30000" dirty="0">
              <a:latin typeface="Arial" panose="020B0604020202020204" pitchFamily="34" charset="0"/>
              <a:cs typeface="Arial" panose="020B0604020202020204" pitchFamily="34" charset="0"/>
            </a:rPr>
            <a:t>6</a:t>
          </a:r>
          <a:endParaRPr lang="en-US" sz="900" kern="1200" dirty="0">
            <a:latin typeface="Arial" panose="020B0604020202020204" pitchFamily="34" charset="0"/>
            <a:cs typeface="Arial" panose="020B0604020202020204" pitchFamily="34" charset="0"/>
          </a:endParaRPr>
        </a:p>
      </dsp:txBody>
      <dsp:txXfrm>
        <a:off x="4621321" y="1918753"/>
        <a:ext cx="3242828" cy="398950"/>
      </dsp:txXfrm>
    </dsp:sp>
    <dsp:sp modelId="{4A01C234-8B9C-468E-85E0-7AF9B875ECE6}">
      <dsp:nvSpPr>
        <dsp:cNvPr id="0" name=""/>
        <dsp:cNvSpPr/>
      </dsp:nvSpPr>
      <dsp:spPr>
        <a:xfrm>
          <a:off x="4131082" y="2392345"/>
          <a:ext cx="442124" cy="442124"/>
        </a:xfrm>
        <a:prstGeom prst="roundRect">
          <a:avLst>
            <a:gd name="adj" fmla="val 16670"/>
          </a:avLst>
        </a:prstGeom>
        <a:blipFill>
          <a:blip xmlns:r="http://schemas.openxmlformats.org/officeDocument/2006/relationships" r:embed="rId7">
            <a:extLst>
              <a:ext uri="{28A0092B-C50C-407E-A947-70E740481C1C}">
                <a14:useLocalDpi xmlns:a14="http://schemas.microsoft.com/office/drawing/2010/main" val="0"/>
              </a:ext>
            </a:extLst>
          </a:blip>
          <a:srcRect/>
          <a:stretch>
            <a:fillRect t="-12000" b="-12000"/>
          </a:stretch>
        </a:blip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448E1C35-5D41-4985-853E-877E62219357}">
      <dsp:nvSpPr>
        <dsp:cNvPr id="0" name=""/>
        <dsp:cNvSpPr/>
      </dsp:nvSpPr>
      <dsp:spPr>
        <a:xfrm>
          <a:off x="4599734" y="2392345"/>
          <a:ext cx="3286002" cy="442124"/>
        </a:xfrm>
        <a:prstGeom prst="roundRect">
          <a:avLst>
            <a:gd name="adj" fmla="val 16670"/>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w="6350" cap="flat" cmpd="sng" algn="ctr">
          <a:solidFill>
            <a:schemeClr val="dk1">
              <a:shade val="80000"/>
              <a:hueOff val="0"/>
              <a:satOff val="0"/>
              <a:lumOff val="0"/>
              <a:alphaOff val="0"/>
            </a:schemeClr>
          </a:solidFill>
          <a:prstDash val="solid"/>
          <a:miter lim="800000"/>
        </a:ln>
        <a:effectLst/>
        <a:scene3d>
          <a:camera prst="orthographicFront"/>
          <a:lightRig rig="flat" dir="t"/>
        </a:scene3d>
        <a:sp3d prstMaterial="dkEdge">
          <a:bevelT w="8200" h="38100"/>
        </a:sp3d>
      </dsp:spPr>
      <dsp:style>
        <a:lnRef idx="1">
          <a:scrgbClr r="0" g="0" b="0"/>
        </a:lnRef>
        <a:fillRef idx="2">
          <a:scrgbClr r="0" g="0" b="0"/>
        </a:fillRef>
        <a:effectRef idx="0">
          <a:scrgbClr r="0" g="0" b="0"/>
        </a:effectRef>
        <a:fontRef idx="minor">
          <a:schemeClr val="dk1"/>
        </a:fontRef>
      </dsp:style>
      <dsp:txBody>
        <a:bodyPr spcFirstLastPara="0" vert="horz" wrap="square" lIns="64008" tIns="64008" rIns="64008" bIns="64008" numCol="1" spcCol="1270" anchor="ctr" anchorCtr="0">
          <a:noAutofit/>
        </a:bodyPr>
        <a:lstStyle/>
        <a:p>
          <a:pPr marL="0" lvl="0" indent="0" algn="ctr" defTabSz="400050" rtl="0">
            <a:lnSpc>
              <a:spcPct val="90000"/>
            </a:lnSpc>
            <a:spcBef>
              <a:spcPct val="0"/>
            </a:spcBef>
            <a:spcAft>
              <a:spcPct val="35000"/>
            </a:spcAft>
            <a:buNone/>
          </a:pPr>
          <a:r>
            <a:rPr lang="en-GB" sz="900" kern="1200" dirty="0">
              <a:latin typeface="Arial" panose="020B0604020202020204" pitchFamily="34" charset="0"/>
              <a:cs typeface="Arial" panose="020B0604020202020204" pitchFamily="34" charset="0"/>
            </a:rPr>
            <a:t>Patient Health Questionnaire (PHQ)</a:t>
          </a:r>
          <a:r>
            <a:rPr lang="en-GB" sz="900" kern="1200" baseline="30000" dirty="0">
              <a:latin typeface="Arial" panose="020B0604020202020204" pitchFamily="34" charset="0"/>
              <a:cs typeface="Arial" panose="020B0604020202020204" pitchFamily="34" charset="0"/>
            </a:rPr>
            <a:t>7</a:t>
          </a:r>
          <a:endParaRPr lang="en-US" sz="900" kern="1200" dirty="0">
            <a:latin typeface="Arial" panose="020B0604020202020204" pitchFamily="34" charset="0"/>
            <a:cs typeface="Arial" panose="020B0604020202020204" pitchFamily="34" charset="0"/>
          </a:endParaRPr>
        </a:p>
      </dsp:txBody>
      <dsp:txXfrm>
        <a:off x="4621321" y="2413932"/>
        <a:ext cx="3242828" cy="398950"/>
      </dsp:txXfrm>
    </dsp:sp>
    <dsp:sp modelId="{BAF169FF-900E-40CA-B56F-B7FDAA9CC22C}">
      <dsp:nvSpPr>
        <dsp:cNvPr id="0" name=""/>
        <dsp:cNvSpPr/>
      </dsp:nvSpPr>
      <dsp:spPr>
        <a:xfrm>
          <a:off x="4131082" y="2887524"/>
          <a:ext cx="442124" cy="442124"/>
        </a:xfrm>
        <a:prstGeom prst="roundRect">
          <a:avLst>
            <a:gd name="adj" fmla="val 16670"/>
          </a:avLst>
        </a:prstGeom>
        <a:blipFill dpi="0" rotWithShape="1">
          <a:blip xmlns:r="http://schemas.openxmlformats.org/officeDocument/2006/relationships" r:embed="rId8">
            <a:extLst>
              <a:ext uri="{28A0092B-C50C-407E-A947-70E740481C1C}">
                <a14:useLocalDpi xmlns:a14="http://schemas.microsoft.com/office/drawing/2010/main" val="0"/>
              </a:ext>
            </a:extLst>
          </a:blip>
          <a:srcRect/>
          <a:stretch>
            <a:fillRect l="7000" r="9000" b="8000"/>
          </a:stretch>
        </a:blip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76DA5146-AED4-440D-8D22-42F311EC62DD}">
      <dsp:nvSpPr>
        <dsp:cNvPr id="0" name=""/>
        <dsp:cNvSpPr/>
      </dsp:nvSpPr>
      <dsp:spPr>
        <a:xfrm>
          <a:off x="4599734" y="2887524"/>
          <a:ext cx="3286002" cy="442124"/>
        </a:xfrm>
        <a:prstGeom prst="roundRect">
          <a:avLst>
            <a:gd name="adj" fmla="val 16670"/>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w="6350" cap="flat" cmpd="sng" algn="ctr">
          <a:solidFill>
            <a:schemeClr val="dk1">
              <a:shade val="80000"/>
              <a:hueOff val="0"/>
              <a:satOff val="0"/>
              <a:lumOff val="0"/>
              <a:alphaOff val="0"/>
            </a:schemeClr>
          </a:solidFill>
          <a:prstDash val="solid"/>
          <a:miter lim="800000"/>
        </a:ln>
        <a:effectLst/>
        <a:scene3d>
          <a:camera prst="orthographicFront"/>
          <a:lightRig rig="flat" dir="t"/>
        </a:scene3d>
        <a:sp3d prstMaterial="dkEdge">
          <a:bevelT w="8200" h="38100"/>
        </a:sp3d>
      </dsp:spPr>
      <dsp:style>
        <a:lnRef idx="1">
          <a:scrgbClr r="0" g="0" b="0"/>
        </a:lnRef>
        <a:fillRef idx="2">
          <a:scrgbClr r="0" g="0" b="0"/>
        </a:fillRef>
        <a:effectRef idx="0">
          <a:scrgbClr r="0" g="0" b="0"/>
        </a:effectRef>
        <a:fontRef idx="minor">
          <a:schemeClr val="dk1"/>
        </a:fontRef>
      </dsp:style>
      <dsp:txBody>
        <a:bodyPr spcFirstLastPara="0" vert="horz" wrap="square" lIns="64008" tIns="64008" rIns="64008" bIns="64008" numCol="1" spcCol="1270" anchor="ctr" anchorCtr="0">
          <a:noAutofit/>
        </a:bodyPr>
        <a:lstStyle/>
        <a:p>
          <a:pPr marL="0" lvl="0" indent="0" algn="ctr" defTabSz="400050" rtl="0">
            <a:lnSpc>
              <a:spcPct val="90000"/>
            </a:lnSpc>
            <a:spcBef>
              <a:spcPct val="0"/>
            </a:spcBef>
            <a:spcAft>
              <a:spcPct val="35000"/>
            </a:spcAft>
            <a:buNone/>
          </a:pPr>
          <a:r>
            <a:rPr lang="en-US" sz="900" kern="1200" dirty="0">
              <a:latin typeface="Arial" panose="020B0604020202020204" pitchFamily="34" charset="0"/>
              <a:cs typeface="Arial" panose="020B0604020202020204" pitchFamily="34" charset="0"/>
            </a:rPr>
            <a:t>General Behavior Inventory (GBI) 10-Item Depression Scale</a:t>
          </a:r>
          <a:r>
            <a:rPr lang="en-GB" sz="900" kern="1200" baseline="30000" dirty="0">
              <a:latin typeface="Arial" panose="020B0604020202020204" pitchFamily="34" charset="0"/>
              <a:cs typeface="Arial" panose="020B0604020202020204" pitchFamily="34" charset="0"/>
            </a:rPr>
            <a:t>8</a:t>
          </a:r>
          <a:r>
            <a:rPr lang="en-US" sz="900" kern="1200" dirty="0">
              <a:latin typeface="Arial" panose="020B0604020202020204" pitchFamily="34" charset="0"/>
              <a:cs typeface="Arial" panose="020B0604020202020204" pitchFamily="34" charset="0"/>
            </a:rPr>
            <a:t> </a:t>
          </a:r>
        </a:p>
      </dsp:txBody>
      <dsp:txXfrm>
        <a:off x="4621321" y="2909111"/>
        <a:ext cx="3242828" cy="398950"/>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PictureAccentList">
  <dgm:title val=""/>
  <dgm:desc val=""/>
  <dgm:catLst>
    <dgm:cat type="picture" pri="14000"/>
    <dgm:cat type="list" pri="14500"/>
  </dgm:catLst>
  <dgm:sampData>
    <dgm:dataModel>
      <dgm:ptLst>
        <dgm:pt modelId="0" type="doc"/>
        <dgm:pt modelId="1">
          <dgm:prSet phldr="1"/>
        </dgm:pt>
        <dgm:pt modelId="11">
          <dgm:prSet phldr="1"/>
        </dgm:pt>
        <dgm:pt modelId="12">
          <dgm:prSet phldr="1"/>
        </dgm:pt>
      </dgm:ptLst>
      <dgm:cxnLst>
        <dgm:cxn modelId="4" srcId="0" destId="1" srcOrd="0" destOrd="0"/>
        <dgm:cxn modelId="5" srcId="1" destId="11" srcOrd="0" destOrd="0"/>
        <dgm:cxn modelId="6" srcId="1" destId="12" srcOrd="1" destOrd="0"/>
      </dgm:cxnLst>
      <dgm:bg/>
      <dgm:whole/>
    </dgm:dataModel>
  </dgm:sampData>
  <dgm:styleData>
    <dgm:dataModel>
      <dgm:ptLst>
        <dgm:pt modelId="0" type="doc"/>
        <dgm:pt modelId="1"/>
        <dgm:pt modelId="11"/>
        <dgm:pt modelId="12"/>
        <dgm:pt modelId="13"/>
      </dgm:ptLst>
      <dgm:cxnLst>
        <dgm:cxn modelId="4" srcId="0" destId="1" srcOrd="0" destOrd="0"/>
        <dgm:cxn modelId="5" srcId="1" destId="11" srcOrd="0" destOrd="0"/>
        <dgm:cxn modelId="6" srcId="1" destId="12" srcOrd="0" destOrd="0"/>
        <dgm:cxn modelId="14" srcId="1" destId="13" srcOrd="0" destOrd="0"/>
      </dgm:cxnLst>
      <dgm:bg/>
      <dgm:whole/>
    </dgm:dataModel>
  </dgm:styleData>
  <dgm:clrData>
    <dgm:dataModel>
      <dgm:ptLst>
        <dgm:pt modelId="0" type="doc"/>
        <dgm:pt modelId="1"/>
        <dgm:pt modelId="11"/>
        <dgm:pt modelId="12"/>
        <dgm:pt modelId="13"/>
      </dgm:ptLst>
      <dgm:cxnLst>
        <dgm:cxn modelId="4" srcId="0" destId="1" srcOrd="0" destOrd="0"/>
        <dgm:cxn modelId="5" srcId="1" destId="11" srcOrd="0" destOrd="0"/>
        <dgm:cxn modelId="6" srcId="1" destId="12" srcOrd="0" destOrd="0"/>
        <dgm:cxn modelId="14" srcId="1" destId="13" srcOrd="0" destOrd="0"/>
      </dgm:cxnLst>
      <dgm:bg/>
      <dgm:whole/>
    </dgm:dataModel>
  </dgm:clrData>
  <dgm:layoutNode name="layout">
    <dgm:varLst>
      <dgm:chMax/>
      <dgm:chPref/>
      <dgm:dir/>
      <dgm:animOne val="branch"/>
      <dgm:animLvl val="lvl"/>
      <dgm:resizeHandles/>
    </dgm:varLst>
    <dgm:choose name="Name0">
      <dgm:if name="Name1" func="var" arg="dir" op="equ" val="norm">
        <dgm:alg type="hierChild">
          <dgm:param type="linDir" val="fromL"/>
        </dgm:alg>
      </dgm:if>
      <dgm:else name="Name2">
        <dgm:alg type="hierChild">
          <dgm:param type="linDir" val="fromL"/>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primFontSz" for="des" forName="childText" refType="primFontSz" refFor="des" refForName="rootText" op="lte"/>
      <dgm:constr type="w" for="des" forName="rootComposite" refType="w" fact="4"/>
      <dgm:constr type="h" for="des" forName="rootComposite" refType="h"/>
      <dgm:constr type="w" for="des" forName="childComposite" refType="w" refFor="des" refForName="rootComposite"/>
      <dgm:constr type="h" for="des" forName="childComposite" refType="h" refFor="des" refForName="rootComposite"/>
      <dgm:constr type="sibSp" refType="w" refFor="des" refForName="rootComposite" fact="0.1"/>
      <dgm:constr type="sibSp" for="des" forName="childShape" refType="h" refFor="des" refForName="rootComposite" fact="0.12"/>
      <dgm:constr type="sp" for="des" forName="root" refType="h" refFor="des" refForName="rootComposite" fact="0.18"/>
    </dgm:constrLst>
    <dgm:ruleLst/>
    <dgm:forEach name="Name3" axis="ch">
      <dgm:forEach name="Name4" axis="self" ptType="node" cnt="1">
        <dgm:layoutNode name="root">
          <dgm:varLst>
            <dgm:chMax/>
            <dgm:chPref val="4"/>
          </dgm:varLst>
          <dgm:alg type="hierRoot"/>
          <dgm:shape xmlns:r="http://schemas.openxmlformats.org/officeDocument/2006/relationships" r:blip="">
            <dgm:adjLst/>
          </dgm:shape>
          <dgm:presOf/>
          <dgm:constrLst/>
          <dgm:ruleLst/>
          <dgm:layoutNode name="rootComposite">
            <dgm:varLst/>
            <dgm:alg type="composite"/>
            <dgm:shape xmlns:r="http://schemas.openxmlformats.org/officeDocument/2006/relationships" r:blip="">
              <dgm:adjLst/>
            </dgm:shape>
            <dgm:presOf axis="self" ptType="node" cnt="1"/>
            <dgm:constrLst>
              <dgm:constr type="l" for="ch" forName="rootText"/>
              <dgm:constr type="t" for="ch" forName="rootText"/>
              <dgm:constr type="w" for="ch" forName="rootText" refType="w"/>
              <dgm:constr type="h" for="ch" forName="rootText" refType="h"/>
            </dgm:constrLst>
            <dgm:ruleLst/>
            <dgm:layoutNode name="rootText" styleLbl="node0">
              <dgm:varLst>
                <dgm:chMax/>
                <dgm:chPref val="4"/>
              </dgm:varLst>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 type="primFontSz" val="65" fact="NaN" max="NaN"/>
              </dgm:ruleLst>
            </dgm:layoutNode>
          </dgm:layoutNode>
          <dgm:layoutNode name="childShape">
            <dgm:varLst>
              <dgm:chMax val="0"/>
              <dgm:chPref val="0"/>
            </dgm:varLst>
            <dgm:alg type="hierChild">
              <dgm:param type="chAlign" val="r"/>
              <dgm:param type="linDir" val="fromT"/>
              <dgm:param type="fallback" val="2D"/>
            </dgm:alg>
            <dgm:shape xmlns:r="http://schemas.openxmlformats.org/officeDocument/2006/relationships" r:blip="">
              <dgm:adjLst/>
            </dgm:shape>
            <dgm:presOf/>
            <dgm:constrLst/>
            <dgm:ruleLst/>
            <dgm:forEach name="Name5" axis="ch">
              <dgm:forEach name="Name6" axis="self" ptType="node">
                <dgm:layoutNode name="childComposite">
                  <dgm:varLst>
                    <dgm:chMax val="0"/>
                    <dgm:chPref val="0"/>
                  </dgm:varLst>
                  <dgm:alg type="composite"/>
                  <dgm:shape xmlns:r="http://schemas.openxmlformats.org/officeDocument/2006/relationships" r:blip="">
                    <dgm:adjLst/>
                  </dgm:shape>
                  <dgm:presOf/>
                  <dgm:choose name="Name7">
                    <dgm:if name="Name8" func="var" arg="dir" op="equ" val="norm">
                      <dgm:constrLst>
                        <dgm:constr type="w" for="ch" forName="Image" refType="h"/>
                        <dgm:constr type="h" for="ch" forName="Image" refType="h"/>
                        <dgm:constr type="l" for="ch" forName="Image"/>
                        <dgm:constr type="t" for="ch" forName="Image"/>
                        <dgm:constr type="h" for="ch" forName="childText" refType="h"/>
                        <dgm:constr type="l" for="ch" forName="childText" refType="w" refFor="ch" refForName="Image" fact="1.06"/>
                        <dgm:constr type="t" for="ch" forName="childText"/>
                      </dgm:constrLst>
                    </dgm:if>
                    <dgm:else name="Name9">
                      <dgm:constrLst>
                        <dgm:constr type="w" for="ch" forName="Image" refType="h"/>
                        <dgm:constr type="h" for="ch" forName="Image" refType="h"/>
                        <dgm:constr type="r" for="ch" forName="Image" refType="w"/>
                        <dgm:constr type="t" for="ch" forName="Image"/>
                        <dgm:constr type="h" for="ch" forName="childText" refType="h"/>
                        <dgm:constr type="t" for="ch" forName="childText"/>
                        <dgm:constr type="wOff" for="ch" forName="childText" refType="w" refFor="ch" refForName="Image" fact="-1.06"/>
                      </dgm:constrLst>
                    </dgm:else>
                  </dgm:choose>
                  <dgm:ruleLst/>
                  <dgm:layoutNode name="Image" styleLbl="node1">
                    <dgm:alg type="sp"/>
                    <dgm:shape xmlns:r="http://schemas.openxmlformats.org/officeDocument/2006/relationships" type="roundRect" r:blip="" blipPhldr="1">
                      <dgm:adjLst>
                        <dgm:adj idx="1" val="0.1667"/>
                      </dgm:adjLst>
                    </dgm:shape>
                    <dgm:presOf/>
                  </dgm:layoutNode>
                  <dgm:layoutNode name="childText" styleLbl="lnNode1">
                    <dgm:varLst>
                      <dgm:chMax val="0"/>
                      <dgm:chPref val="0"/>
                      <dgm:bulletEnabled val="1"/>
                    </dgm:varLst>
                    <dgm:alg type="tx"/>
                    <dgm:shape xmlns:r="http://schemas.openxmlformats.org/officeDocument/2006/relationships" type="roundRect" r:blip="">
                      <dgm:adjLst>
                        <dgm:adj idx="1" val="0.1667"/>
                      </dgm:adjLst>
                    </dgm:shape>
                    <dgm:presOf axis="self desOrSelf" ptType="node node" st="1 1" cnt="1 0"/>
                    <dgm:ruleLst>
                      <dgm:rule type="primFontSz" val="5" fact="NaN" max="NaN"/>
                    </dgm:ruleLs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0.36496</cdr:x>
      <cdr:y>0.49888</cdr:y>
    </cdr:from>
    <cdr:to>
      <cdr:x>0.66524</cdr:x>
      <cdr:y>0.7276</cdr:y>
    </cdr:to>
    <cdr:sp macro="" textlink="">
      <cdr:nvSpPr>
        <cdr:cNvPr id="2" name="TextBox 1"/>
        <cdr:cNvSpPr txBox="1"/>
      </cdr:nvSpPr>
      <cdr:spPr>
        <a:xfrm xmlns:a="http://schemas.openxmlformats.org/drawingml/2006/main">
          <a:off x="706461" y="1387106"/>
          <a:ext cx="581252" cy="635936"/>
        </a:xfrm>
        <a:prstGeom xmlns:a="http://schemas.openxmlformats.org/drawingml/2006/main" prst="rect">
          <a:avLst/>
        </a:prstGeom>
        <a:solidFill xmlns:a="http://schemas.openxmlformats.org/drawingml/2006/main">
          <a:schemeClr val="accent3">
            <a:lumMod val="75000"/>
          </a:schemeClr>
        </a:solidFill>
        <a:ln xmlns:a="http://schemas.openxmlformats.org/drawingml/2006/main">
          <a:solidFill>
            <a:schemeClr val="accent2">
              <a:lumMod val="75000"/>
            </a:schemeClr>
          </a:solidFill>
        </a:ln>
      </cdr:spPr>
      <cdr:txBody>
        <a:bodyPr xmlns:a="http://schemas.openxmlformats.org/drawingml/2006/main" vertOverflow="clip" wrap="none" rtlCol="0" anchor="ctr"/>
        <a:lstStyle xmlns:a="http://schemas.openxmlformats.org/drawingml/2006/main"/>
        <a:p xmlns:a="http://schemas.openxmlformats.org/drawingml/2006/main">
          <a:pPr algn="ctr"/>
          <a:r>
            <a:rPr lang="da-DK" sz="900" b="1" dirty="0" err="1">
              <a:solidFill>
                <a:schemeClr val="bg1"/>
              </a:solidFill>
              <a:latin typeface="Arial" panose="020B0604020202020204" pitchFamily="34" charset="0"/>
              <a:cs typeface="Arial" panose="020B0604020202020204" pitchFamily="34" charset="0"/>
            </a:rPr>
            <a:t>Partial</a:t>
          </a:r>
          <a:r>
            <a:rPr lang="da-DK" sz="900" b="1" dirty="0">
              <a:solidFill>
                <a:schemeClr val="bg1"/>
              </a:solidFill>
              <a:latin typeface="Arial" panose="020B0604020202020204" pitchFamily="34" charset="0"/>
              <a:cs typeface="Arial" panose="020B0604020202020204" pitchFamily="34" charset="0"/>
            </a:rPr>
            <a:t> </a:t>
          </a:r>
        </a:p>
        <a:p xmlns:a="http://schemas.openxmlformats.org/drawingml/2006/main">
          <a:pPr algn="ctr"/>
          <a:r>
            <a:rPr lang="da-DK" sz="900" b="1" dirty="0" err="1">
              <a:solidFill>
                <a:schemeClr val="bg1"/>
              </a:solidFill>
              <a:latin typeface="Arial" panose="020B0604020202020204" pitchFamily="34" charset="0"/>
              <a:cs typeface="Arial" panose="020B0604020202020204" pitchFamily="34" charset="0"/>
            </a:rPr>
            <a:t>Response</a:t>
          </a:r>
          <a:endParaRPr lang="en-US" sz="900" b="1" dirty="0">
            <a:solidFill>
              <a:schemeClr val="bg1"/>
            </a:solidFill>
            <a:latin typeface="Arial" panose="020B0604020202020204" pitchFamily="34" charset="0"/>
            <a:cs typeface="Arial" panose="020B0604020202020204" pitchFamily="34" charset="0"/>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5467451C-3127-9345-B215-375E581185A4}" type="datetimeFigureOut">
              <a:t>18-04-2023</a:t>
            </a:fld>
            <a:endParaRPr lang="da-DK"/>
          </a:p>
        </p:txBody>
      </p:sp>
      <p:sp>
        <p:nvSpPr>
          <p:cNvPr id="4" name="Pladsholder til sidefod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da-DK"/>
          </a:p>
        </p:txBody>
      </p:sp>
      <p:sp>
        <p:nvSpPr>
          <p:cNvPr id="5" name="Pladsholder til diasnumm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B3335C2-AFF5-5541-82EE-05BA89BFE7AD}" type="slidenum">
              <a:t>‹#›</a:t>
            </a:fld>
            <a:endParaRPr lang="da-DK"/>
          </a:p>
        </p:txBody>
      </p:sp>
    </p:spTree>
    <p:extLst>
      <p:ext uri="{BB962C8B-B14F-4D97-AF65-F5344CB8AC3E}">
        <p14:creationId xmlns:p14="http://schemas.microsoft.com/office/powerpoint/2010/main" val="266356603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5E0C4C2-CF67-4705-8C7E-37F3D76E11DA}" type="datetimeFigureOut">
              <a:rPr lang="en-US" smtClean="0"/>
              <a:t>4/18/2023</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EE19878-C735-4833-80BB-BD34E17CD45F}" type="slidenum">
              <a:rPr lang="en-US" smtClean="0"/>
              <a:t>‹#›</a:t>
            </a:fld>
            <a:endParaRPr lang="en-US"/>
          </a:p>
        </p:txBody>
      </p:sp>
    </p:spTree>
    <p:extLst>
      <p:ext uri="{BB962C8B-B14F-4D97-AF65-F5344CB8AC3E}">
        <p14:creationId xmlns:p14="http://schemas.microsoft.com/office/powerpoint/2010/main" val="3605838725"/>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www.who.int/classifications/icd/en/GRNBOOK.pdf.%20Accessed%20April%202016" TargetMode="External"/><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www.psychiatry.org/dsm5" TargetMode="External"/><Relationship Id="rId2" Type="http://schemas.openxmlformats.org/officeDocument/2006/relationships/slide" Target="../slides/slide21.xml"/><Relationship Id="rId1" Type="http://schemas.openxmlformats.org/officeDocument/2006/relationships/notesMaster" Target="../notesMasters/notesMaster1.xml"/><Relationship Id="rId4" Type="http://schemas.openxmlformats.org/officeDocument/2006/relationships/hyperlink" Target="https://www.psychiatry.org/File%20Library/Psychiatrists/Practice/DSM/APA_DSM-5-Mixed-Features-Specifier.pdf" TargetMode="Externa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a-DK" dirty="0"/>
              <a:t>This slide shows</a:t>
            </a:r>
            <a:r>
              <a:rPr lang="da-DK" baseline="0" dirty="0"/>
              <a:t> core definitions for depression based on </a:t>
            </a:r>
            <a:r>
              <a:rPr lang="en-US" sz="1200" dirty="0"/>
              <a:t>World Health Organization’s ICD-10 classification system or the American Psychiatric Association’s DSM-IV and DSM-5 system</a:t>
            </a:r>
            <a:endParaRPr lang="en-US" dirty="0"/>
          </a:p>
        </p:txBody>
      </p:sp>
      <p:sp>
        <p:nvSpPr>
          <p:cNvPr id="4" name="Slide Number Placeholder 3"/>
          <p:cNvSpPr>
            <a:spLocks noGrp="1"/>
          </p:cNvSpPr>
          <p:nvPr>
            <p:ph type="sldNum" sz="quarter" idx="10"/>
          </p:nvPr>
        </p:nvSpPr>
        <p:spPr/>
        <p:txBody>
          <a:bodyPr/>
          <a:lstStyle/>
          <a:p>
            <a:fld id="{037C2873-EBE5-CF42-9E30-7832FC02D1D9}" type="slidenum">
              <a:rPr lang="en-US" smtClean="0"/>
              <a:t>3</a:t>
            </a:fld>
            <a:endParaRPr lang="en-US"/>
          </a:p>
        </p:txBody>
      </p:sp>
    </p:spTree>
    <p:extLst>
      <p:ext uri="{BB962C8B-B14F-4D97-AF65-F5344CB8AC3E}">
        <p14:creationId xmlns:p14="http://schemas.microsoft.com/office/powerpoint/2010/main" val="7441913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8900" y="744538"/>
            <a:ext cx="6619875" cy="3724275"/>
          </a:xfrm>
        </p:spPr>
      </p:sp>
      <p:sp>
        <p:nvSpPr>
          <p:cNvPr id="3" name="Notes Placeholder 2"/>
          <p:cNvSpPr>
            <a:spLocks noGrp="1"/>
          </p:cNvSpPr>
          <p:nvPr>
            <p:ph type="body" idx="1"/>
          </p:nvPr>
        </p:nvSpPr>
        <p:spPr/>
        <p:txBody>
          <a:bodyPr/>
          <a:lstStyle/>
          <a:p>
            <a:pPr eaLnBrk="1" fontAlgn="auto" hangingPunct="1">
              <a:spcBef>
                <a:spcPts val="0"/>
              </a:spcBef>
              <a:spcAft>
                <a:spcPts val="0"/>
              </a:spcAft>
              <a:defRPr/>
            </a:pPr>
            <a:r>
              <a:rPr lang="en-GB" sz="1100" b="1" dirty="0"/>
              <a:t>References</a:t>
            </a:r>
          </a:p>
          <a:p>
            <a:pPr marL="228600" indent="-228600" eaLnBrk="1" fontAlgn="auto" hangingPunct="1">
              <a:spcBef>
                <a:spcPts val="0"/>
              </a:spcBef>
              <a:spcAft>
                <a:spcPts val="0"/>
              </a:spcAft>
              <a:buAutoNum type="arabicPeriod"/>
              <a:defRPr/>
            </a:pPr>
            <a:r>
              <a:rPr lang="en-GB" altLang="en-US" sz="1100" dirty="0">
                <a:solidFill>
                  <a:prstClr val="black"/>
                </a:solidFill>
              </a:rPr>
              <a:t>American Psychiatric Association. Diagnostic and Statistical Manual of Mental Health Disorders. 5th ed. Washington, DC: American Psychiatric Association; 2013</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altLang="en-US" sz="1100" dirty="0">
                <a:solidFill>
                  <a:prstClr val="black"/>
                </a:solidFill>
              </a:rPr>
              <a:t>Jaeger J et al</a:t>
            </a:r>
            <a:r>
              <a:rPr lang="en-US" altLang="en-US" sz="1100" i="1" dirty="0">
                <a:solidFill>
                  <a:prstClr val="black"/>
                </a:solidFill>
              </a:rPr>
              <a:t>. Psychiatry Res </a:t>
            </a:r>
            <a:r>
              <a:rPr lang="en-US" altLang="en-US" sz="1100" i="0" dirty="0">
                <a:solidFill>
                  <a:prstClr val="black"/>
                </a:solidFill>
              </a:rPr>
              <a:t>2006;</a:t>
            </a:r>
            <a:r>
              <a:rPr lang="en-US" altLang="en-US" sz="1100" dirty="0">
                <a:solidFill>
                  <a:prstClr val="black"/>
                </a:solidFill>
              </a:rPr>
              <a:t>145:39</a:t>
            </a:r>
            <a:r>
              <a:rPr lang="da-DK" sz="1100" dirty="0"/>
              <a:t>–</a:t>
            </a:r>
            <a:r>
              <a:rPr lang="en-US" altLang="en-US" sz="1100" dirty="0">
                <a:solidFill>
                  <a:prstClr val="black"/>
                </a:solidFill>
              </a:rPr>
              <a:t>48</a:t>
            </a:r>
            <a:endParaRPr lang="en-GB" altLang="en-US" sz="1100" dirty="0">
              <a:solidFill>
                <a:prstClr val="black"/>
              </a:solidFill>
            </a:endParaRPr>
          </a:p>
          <a:p>
            <a:pPr marL="228600" indent="-228600" eaLnBrk="1" fontAlgn="auto" hangingPunct="1">
              <a:spcBef>
                <a:spcPts val="0"/>
              </a:spcBef>
              <a:spcAft>
                <a:spcPts val="0"/>
              </a:spcAft>
              <a:buAutoNum type="arabicPeriod"/>
              <a:defRPr/>
            </a:pPr>
            <a:r>
              <a:rPr lang="en-GB" altLang="en-US" sz="1100" dirty="0">
                <a:solidFill>
                  <a:prstClr val="black"/>
                </a:solidFill>
              </a:rPr>
              <a:t>World Health Organization Depression Fact Sheet N369. http://www.who.int/mediacentre/factsheets/fs369/en/#. Accessed August 2015</a:t>
            </a:r>
          </a:p>
          <a:p>
            <a:pPr marL="228600" indent="-228600" eaLnBrk="1" fontAlgn="auto" hangingPunct="1">
              <a:spcBef>
                <a:spcPts val="0"/>
              </a:spcBef>
              <a:spcAft>
                <a:spcPts val="0"/>
              </a:spcAft>
              <a:buAutoNum type="arabicPeriod"/>
              <a:defRPr/>
            </a:pPr>
            <a:r>
              <a:rPr lang="en-US" sz="1100" dirty="0" err="1">
                <a:solidFill>
                  <a:prstClr val="black"/>
                </a:solidFill>
              </a:rPr>
              <a:t>Hammar</a:t>
            </a:r>
            <a:r>
              <a:rPr lang="en-US" sz="1100" dirty="0">
                <a:solidFill>
                  <a:prstClr val="black"/>
                </a:solidFill>
              </a:rPr>
              <a:t> A, </a:t>
            </a:r>
            <a:r>
              <a:rPr lang="en-US" sz="1100" dirty="0" err="1">
                <a:solidFill>
                  <a:prstClr val="black"/>
                </a:solidFill>
              </a:rPr>
              <a:t>Ardal</a:t>
            </a:r>
            <a:r>
              <a:rPr lang="en-US" sz="1100" dirty="0">
                <a:solidFill>
                  <a:prstClr val="black"/>
                </a:solidFill>
              </a:rPr>
              <a:t> G. </a:t>
            </a:r>
            <a:r>
              <a:rPr lang="en-US" sz="1100" i="1" dirty="0">
                <a:solidFill>
                  <a:prstClr val="black"/>
                </a:solidFill>
              </a:rPr>
              <a:t>Front Hum </a:t>
            </a:r>
            <a:r>
              <a:rPr lang="en-US" sz="1100" i="1" dirty="0" err="1">
                <a:solidFill>
                  <a:prstClr val="black"/>
                </a:solidFill>
              </a:rPr>
              <a:t>Neurosci</a:t>
            </a:r>
            <a:r>
              <a:rPr lang="en-US" sz="1100" i="1" dirty="0">
                <a:solidFill>
                  <a:prstClr val="black"/>
                </a:solidFill>
              </a:rPr>
              <a:t> </a:t>
            </a:r>
            <a:r>
              <a:rPr lang="en-US" sz="1100" dirty="0">
                <a:solidFill>
                  <a:prstClr val="black"/>
                </a:solidFill>
              </a:rPr>
              <a:t>2009;3:26. </a:t>
            </a:r>
            <a:r>
              <a:rPr lang="en-US" sz="1100" dirty="0" err="1">
                <a:solidFill>
                  <a:prstClr val="black"/>
                </a:solidFill>
              </a:rPr>
              <a:t>doi</a:t>
            </a:r>
            <a:r>
              <a:rPr lang="en-US" sz="1100" dirty="0">
                <a:solidFill>
                  <a:prstClr val="black"/>
                </a:solidFill>
              </a:rPr>
              <a:t>: 10.3389/neuro.09.026.2009</a:t>
            </a:r>
            <a:endParaRPr lang="en-CA" altLang="en-US" sz="1100" dirty="0">
              <a:solidFill>
                <a:prstClr val="black"/>
              </a:solidFill>
            </a:endParaRPr>
          </a:p>
          <a:p>
            <a:pPr marL="177800" indent="-177800" eaLnBrk="1" hangingPunct="1">
              <a:spcBef>
                <a:spcPct val="0"/>
              </a:spcBef>
              <a:buFont typeface="Arial" pitchFamily="34" charset="0"/>
              <a:buChar char="•"/>
              <a:defRPr/>
            </a:pPr>
            <a:endParaRPr lang="en-US" sz="1100" dirty="0">
              <a:solidFill>
                <a:prstClr val="black"/>
              </a:solidFill>
            </a:endParaRPr>
          </a:p>
          <a:p>
            <a:pPr lvl="1" indent="-190500" eaLnBrk="1" hangingPunct="1">
              <a:spcBef>
                <a:spcPct val="0"/>
              </a:spcBef>
              <a:buFont typeface="Arial" pitchFamily="34" charset="0"/>
              <a:buChar char="•"/>
              <a:defRPr/>
            </a:pPr>
            <a:endParaRPr lang="en-US" sz="1100" dirty="0">
              <a:solidFill>
                <a:prstClr val="black"/>
              </a:solidFill>
            </a:endParaRPr>
          </a:p>
          <a:p>
            <a:pPr eaLnBrk="1" fontAlgn="auto" hangingPunct="1">
              <a:spcBef>
                <a:spcPts val="0"/>
              </a:spcBef>
              <a:spcAft>
                <a:spcPts val="0"/>
              </a:spcAft>
              <a:defRPr/>
            </a:pPr>
            <a:endParaRPr lang="en-GB" sz="1100" dirty="0">
              <a:solidFill>
                <a:prstClr val="black"/>
              </a:solidFill>
            </a:endParaRPr>
          </a:p>
        </p:txBody>
      </p:sp>
      <p:sp>
        <p:nvSpPr>
          <p:cNvPr id="4" name="Slide Number Placeholder 3"/>
          <p:cNvSpPr>
            <a:spLocks noGrp="1"/>
          </p:cNvSpPr>
          <p:nvPr>
            <p:ph type="sldNum" sz="quarter" idx="10"/>
          </p:nvPr>
        </p:nvSpPr>
        <p:spPr/>
        <p:txBody>
          <a:bodyPr/>
          <a:lstStyle/>
          <a:p>
            <a:fld id="{2703A930-54FC-49FF-BE08-D9020ACB05C6}" type="slidenum">
              <a:rPr lang="en-US" smtClean="0">
                <a:solidFill>
                  <a:prstClr val="black"/>
                </a:solidFill>
              </a:rPr>
              <a:pPr/>
              <a:t>5</a:t>
            </a:fld>
            <a:endParaRPr lang="en-US">
              <a:solidFill>
                <a:prstClr val="black"/>
              </a:solidFill>
            </a:endParaRPr>
          </a:p>
        </p:txBody>
      </p:sp>
    </p:spTree>
    <p:extLst>
      <p:ext uri="{BB962C8B-B14F-4D97-AF65-F5344CB8AC3E}">
        <p14:creationId xmlns:p14="http://schemas.microsoft.com/office/powerpoint/2010/main" val="42494619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8900" y="744538"/>
            <a:ext cx="6619875" cy="3724275"/>
          </a:xfrm>
        </p:spPr>
      </p:sp>
      <p:sp>
        <p:nvSpPr>
          <p:cNvPr id="3" name="Notes Placeholder 2"/>
          <p:cNvSpPr>
            <a:spLocks noGrp="1"/>
          </p:cNvSpPr>
          <p:nvPr>
            <p:ph type="body" idx="1"/>
          </p:nvPr>
        </p:nvSpPr>
        <p:spPr>
          <a:xfrm>
            <a:off x="679768" y="4715906"/>
            <a:ext cx="5438140" cy="5685641"/>
          </a:xfrm>
        </p:spPr>
        <p:txBody>
          <a:bodyPr/>
          <a:lstStyle/>
          <a:p>
            <a:pPr eaLnBrk="1" hangingPunct="1">
              <a:spcBef>
                <a:spcPct val="0"/>
              </a:spcBef>
              <a:defRPr/>
            </a:pPr>
            <a:r>
              <a:rPr lang="en-GB" sz="1100" b="1" dirty="0"/>
              <a:t>References </a:t>
            </a:r>
          </a:p>
          <a:p>
            <a:pPr marL="228600" indent="-228600" eaLnBrk="1" hangingPunct="1">
              <a:spcBef>
                <a:spcPct val="0"/>
              </a:spcBef>
              <a:buAutoNum type="arabicPeriod"/>
              <a:defRPr/>
            </a:pPr>
            <a:r>
              <a:rPr lang="en-CA" sz="1100" dirty="0"/>
              <a:t>McIntyre RS et al. </a:t>
            </a:r>
            <a:r>
              <a:rPr lang="en-CA" sz="1100" i="1" dirty="0"/>
              <a:t>Depress Anxiety</a:t>
            </a:r>
            <a:r>
              <a:rPr lang="en-CA" sz="1100" dirty="0"/>
              <a:t> 2013;30(6):515</a:t>
            </a:r>
            <a:r>
              <a:rPr lang="da-DK" sz="1100" dirty="0"/>
              <a:t>–</a:t>
            </a:r>
            <a:r>
              <a:rPr lang="en-CA" sz="1100" dirty="0"/>
              <a:t>527</a:t>
            </a:r>
          </a:p>
          <a:p>
            <a:pPr marL="228600" indent="-228600" eaLnBrk="1" hangingPunct="1">
              <a:spcBef>
                <a:spcPct val="0"/>
              </a:spcBef>
              <a:buAutoNum type="arabicPeriod"/>
              <a:defRPr/>
            </a:pPr>
            <a:r>
              <a:rPr lang="en-CA" sz="1100" dirty="0" err="1"/>
              <a:t>Hammar</a:t>
            </a:r>
            <a:r>
              <a:rPr lang="en-CA" sz="1100" dirty="0"/>
              <a:t> A, </a:t>
            </a:r>
            <a:r>
              <a:rPr lang="en-CA" sz="1100" dirty="0" err="1"/>
              <a:t>Ardal</a:t>
            </a:r>
            <a:r>
              <a:rPr lang="en-CA" sz="1100" dirty="0"/>
              <a:t> G. </a:t>
            </a:r>
            <a:r>
              <a:rPr lang="fr-FR" sz="1100" i="1" dirty="0"/>
              <a:t>Front Hum </a:t>
            </a:r>
            <a:r>
              <a:rPr lang="fr-FR" sz="1100" i="1" dirty="0" err="1"/>
              <a:t>Neurosci</a:t>
            </a:r>
            <a:r>
              <a:rPr lang="fr-FR" sz="1100" dirty="0"/>
              <a:t> 2009;3:26. </a:t>
            </a:r>
            <a:r>
              <a:rPr lang="fr-FR" sz="1100" dirty="0" err="1"/>
              <a:t>doi</a:t>
            </a:r>
            <a:r>
              <a:rPr lang="fr-FR" sz="1100" dirty="0"/>
              <a:t>: 10.3389/neuro.09.026.2009</a:t>
            </a:r>
            <a:endParaRPr lang="en-GB" sz="1100" dirty="0"/>
          </a:p>
          <a:p>
            <a:pPr marL="181102" indent="-181102" eaLnBrk="1" hangingPunct="1">
              <a:spcBef>
                <a:spcPct val="0"/>
              </a:spcBef>
              <a:buFont typeface="Arial" pitchFamily="34" charset="0"/>
              <a:buChar char="•"/>
              <a:defRPr/>
            </a:pPr>
            <a:endParaRPr lang="en-GB" sz="1100" dirty="0"/>
          </a:p>
          <a:p>
            <a:pPr marL="181102" indent="-181102" eaLnBrk="1" hangingPunct="1">
              <a:spcBef>
                <a:spcPct val="0"/>
              </a:spcBef>
              <a:defRPr/>
            </a:pPr>
            <a:endParaRPr lang="en-GB" sz="1100" b="1" dirty="0"/>
          </a:p>
          <a:p>
            <a:pPr marL="181102" indent="-181102" eaLnBrk="1" hangingPunct="1">
              <a:spcBef>
                <a:spcPct val="0"/>
              </a:spcBef>
              <a:defRPr/>
            </a:pPr>
            <a:endParaRPr lang="en-GB" sz="1100" b="1" dirty="0"/>
          </a:p>
          <a:p>
            <a:endParaRPr lang="en-GB" sz="1100" dirty="0"/>
          </a:p>
        </p:txBody>
      </p:sp>
      <p:sp>
        <p:nvSpPr>
          <p:cNvPr id="4" name="Slide Number Placeholder 3"/>
          <p:cNvSpPr>
            <a:spLocks noGrp="1"/>
          </p:cNvSpPr>
          <p:nvPr>
            <p:ph type="sldNum" sz="quarter" idx="10"/>
          </p:nvPr>
        </p:nvSpPr>
        <p:spPr/>
        <p:txBody>
          <a:bodyPr/>
          <a:lstStyle/>
          <a:p>
            <a:fld id="{2703A930-54FC-49FF-BE08-D9020ACB05C6}" type="slidenum">
              <a:rPr lang="en-US" smtClean="0">
                <a:solidFill>
                  <a:prstClr val="black"/>
                </a:solidFill>
              </a:rPr>
              <a:pPr/>
              <a:t>6</a:t>
            </a:fld>
            <a:endParaRPr lang="en-US">
              <a:solidFill>
                <a:prstClr val="black"/>
              </a:solidFill>
            </a:endParaRPr>
          </a:p>
        </p:txBody>
      </p:sp>
    </p:spTree>
    <p:extLst>
      <p:ext uri="{BB962C8B-B14F-4D97-AF65-F5344CB8AC3E}">
        <p14:creationId xmlns:p14="http://schemas.microsoft.com/office/powerpoint/2010/main" val="2559443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8900" y="744538"/>
            <a:ext cx="6619875" cy="3724275"/>
          </a:xfrm>
        </p:spPr>
      </p:sp>
      <p:sp>
        <p:nvSpPr>
          <p:cNvPr id="3" name="Notes Placeholder 2"/>
          <p:cNvSpPr>
            <a:spLocks noGrp="1"/>
          </p:cNvSpPr>
          <p:nvPr>
            <p:ph type="body" idx="1"/>
          </p:nvPr>
        </p:nvSpPr>
        <p:spPr/>
        <p:txBody>
          <a:bodyPr numCol="1"/>
          <a:lstStyle/>
          <a:p>
            <a:r>
              <a:rPr lang="en-GB" dirty="0"/>
              <a:t>The American Psychiatric Association (APA) describes nine depressive symptoms for diagnostic purposes</a:t>
            </a:r>
            <a:r>
              <a:rPr lang="en-US" dirty="0"/>
              <a:t>.</a:t>
            </a:r>
            <a:r>
              <a:rPr lang="en-US" baseline="30000" dirty="0"/>
              <a:t>1</a:t>
            </a:r>
            <a:endParaRPr lang="en-GB" b="1" dirty="0"/>
          </a:p>
          <a:p>
            <a:endParaRPr lang="en-GB" b="1" dirty="0"/>
          </a:p>
          <a:p>
            <a:r>
              <a:rPr lang="en-GB" b="1" dirty="0"/>
              <a:t>Depressed mood</a:t>
            </a:r>
          </a:p>
          <a:p>
            <a:pPr marL="171531" indent="-171531">
              <a:buFont typeface="Arial" panose="020B0604020202020204" pitchFamily="34" charset="0"/>
              <a:buChar char="•"/>
            </a:pPr>
            <a:r>
              <a:rPr lang="en-GB" dirty="0"/>
              <a:t>Patients may describe their mood as depressed, sad, hopeless, discouraged, or ‘down in the </a:t>
            </a:r>
            <a:r>
              <a:rPr lang="en-GB" dirty="0" err="1"/>
              <a:t>dumps’.</a:t>
            </a:r>
            <a:r>
              <a:rPr lang="en-GB" baseline="30000" dirty="0" err="1"/>
              <a:t>1</a:t>
            </a:r>
            <a:r>
              <a:rPr lang="en-GB" dirty="0"/>
              <a:t> Alternatively, the patient may describe having no feelings at all, or feeling </a:t>
            </a:r>
            <a:r>
              <a:rPr lang="en-GB" dirty="0" err="1"/>
              <a:t>anxious.</a:t>
            </a:r>
            <a:r>
              <a:rPr lang="en-GB" baseline="30000" dirty="0" err="1"/>
              <a:t>1</a:t>
            </a:r>
            <a:endParaRPr lang="en-GB" dirty="0"/>
          </a:p>
          <a:p>
            <a:pPr marL="171531" indent="-171531">
              <a:buFont typeface="Arial" panose="020B0604020202020204" pitchFamily="34" charset="0"/>
              <a:buChar char="•"/>
            </a:pPr>
            <a:r>
              <a:rPr lang="en-GB" dirty="0"/>
              <a:t>The lowered mood varies little from day to day, and is unresponsive to </a:t>
            </a:r>
            <a:r>
              <a:rPr lang="en-GB" dirty="0" err="1"/>
              <a:t>circumstances.</a:t>
            </a:r>
            <a:r>
              <a:rPr lang="en-GB" baseline="30000" dirty="0" err="1"/>
              <a:t>1,2</a:t>
            </a:r>
            <a:endParaRPr lang="en-GB" dirty="0"/>
          </a:p>
          <a:p>
            <a:pPr marL="171531" indent="-171531">
              <a:buFont typeface="Arial" panose="020B0604020202020204" pitchFamily="34" charset="0"/>
              <a:buChar char="•"/>
            </a:pPr>
            <a:r>
              <a:rPr lang="en-GB" dirty="0"/>
              <a:t>Many individuals will report or show increased irritability, e.g., persistent annoyance, hostility, or a tendency to respond to events with outwardly expressed anger, ranging from argumentativeness to </a:t>
            </a:r>
            <a:r>
              <a:rPr lang="en-GB" dirty="0" err="1"/>
              <a:t>rage.</a:t>
            </a:r>
            <a:r>
              <a:rPr lang="en-GB" baseline="30000" dirty="0" err="1"/>
              <a:t>1,3</a:t>
            </a:r>
            <a:endParaRPr lang="en-GB" dirty="0"/>
          </a:p>
          <a:p>
            <a:pPr marL="171531" indent="-171531">
              <a:buFont typeface="Arial" panose="020B0604020202020204" pitchFamily="34" charset="0"/>
              <a:buChar char="•"/>
            </a:pPr>
            <a:r>
              <a:rPr lang="en-US" dirty="0"/>
              <a:t>At least one of ‘depressed mood’ or ‘</a:t>
            </a:r>
            <a:r>
              <a:rPr lang="en-GB" dirty="0"/>
              <a:t>loss of interest or pleasure’ </a:t>
            </a:r>
            <a:r>
              <a:rPr lang="en-US" dirty="0"/>
              <a:t>is required for a diagnosis of MDD, according to APA criteria (</a:t>
            </a:r>
            <a:r>
              <a:rPr lang="en-US" i="1" dirty="0"/>
              <a:t>see section on Diagnosis of </a:t>
            </a:r>
            <a:r>
              <a:rPr lang="en-US" i="1" dirty="0" err="1"/>
              <a:t>MDD</a:t>
            </a:r>
            <a:r>
              <a:rPr lang="en-US" dirty="0"/>
              <a:t>).</a:t>
            </a:r>
            <a:r>
              <a:rPr lang="en-GB" baseline="30000" dirty="0"/>
              <a:t>1</a:t>
            </a:r>
            <a:endParaRPr lang="en-GB" dirty="0"/>
          </a:p>
          <a:p>
            <a:r>
              <a:rPr lang="en-GB" dirty="0"/>
              <a:t> </a:t>
            </a:r>
          </a:p>
          <a:p>
            <a:r>
              <a:rPr lang="en-GB" b="1" dirty="0"/>
              <a:t>Loss of interest or pleasure</a:t>
            </a:r>
          </a:p>
          <a:p>
            <a:pPr marL="171531" indent="-171531">
              <a:buFont typeface="Arial" panose="020B0604020202020204" pitchFamily="34" charset="0"/>
              <a:buChar char="•"/>
            </a:pPr>
            <a:r>
              <a:rPr lang="en-GB" dirty="0"/>
              <a:t>Loss of interest or pleasure (known as ‘anhedonia’) in all, or almost all, activities, is nearly always </a:t>
            </a:r>
            <a:r>
              <a:rPr lang="en-GB" dirty="0" err="1"/>
              <a:t>present.</a:t>
            </a:r>
            <a:r>
              <a:rPr lang="en-GB" baseline="30000" dirty="0" err="1"/>
              <a:t>1,2</a:t>
            </a:r>
            <a:endParaRPr lang="en-GB" dirty="0"/>
          </a:p>
          <a:p>
            <a:pPr marL="171531" indent="-171531">
              <a:buFont typeface="Arial" panose="020B0604020202020204" pitchFamily="34" charset="0"/>
              <a:buChar char="•"/>
            </a:pPr>
            <a:r>
              <a:rPr lang="en-GB" dirty="0"/>
              <a:t>Individuals may report feeling less interest in hobbies, ‘not caring anymore’, or not finding enjoyment in activities that were previously considered </a:t>
            </a:r>
            <a:r>
              <a:rPr lang="en-GB" dirty="0" err="1"/>
              <a:t>pleasurable.</a:t>
            </a:r>
            <a:r>
              <a:rPr lang="en-GB" baseline="30000" dirty="0" err="1"/>
              <a:t>1</a:t>
            </a:r>
            <a:endParaRPr lang="en-GB" dirty="0"/>
          </a:p>
          <a:p>
            <a:pPr marL="171531" indent="-171531">
              <a:buFont typeface="Arial" panose="020B0604020202020204" pitchFamily="34" charset="0"/>
              <a:buChar char="•"/>
            </a:pPr>
            <a:r>
              <a:rPr lang="en-GB" dirty="0"/>
              <a:t>Family members, rather than the patient, may be the ones who notice social withdrawal or neglect of pleasurable </a:t>
            </a:r>
            <a:r>
              <a:rPr lang="en-GB" dirty="0" err="1"/>
              <a:t>activities.</a:t>
            </a:r>
            <a:r>
              <a:rPr lang="en-GB" baseline="30000" dirty="0" err="1"/>
              <a:t>1</a:t>
            </a:r>
            <a:endParaRPr lang="en-GB" dirty="0"/>
          </a:p>
          <a:p>
            <a:pPr marL="171531" indent="-171531">
              <a:buFont typeface="Arial" panose="020B0604020202020204" pitchFamily="34" charset="0"/>
              <a:buChar char="•"/>
            </a:pPr>
            <a:r>
              <a:rPr lang="en-GB" dirty="0"/>
              <a:t>Some patients may experience a significant reduction in levels of sexual interest or desire (i.e., decreased libido).</a:t>
            </a:r>
            <a:r>
              <a:rPr lang="en-GB" baseline="30000" dirty="0"/>
              <a:t>1,2</a:t>
            </a:r>
            <a:endParaRPr lang="en-GB" dirty="0"/>
          </a:p>
          <a:p>
            <a:pPr marL="171531" indent="-171531">
              <a:buFont typeface="Arial" panose="020B0604020202020204" pitchFamily="34" charset="0"/>
              <a:buChar char="•"/>
            </a:pPr>
            <a:r>
              <a:rPr lang="en-US" dirty="0"/>
              <a:t>At least one of ‘depressed mood’ or ‘</a:t>
            </a:r>
            <a:r>
              <a:rPr lang="en-GB" dirty="0"/>
              <a:t>loss of interest or pleasure’ </a:t>
            </a:r>
            <a:r>
              <a:rPr lang="en-US" dirty="0"/>
              <a:t>is required for a diagnosis of MDD, according to APA criteria (</a:t>
            </a:r>
            <a:r>
              <a:rPr lang="en-US" i="1" dirty="0"/>
              <a:t>see section on Diagnosis of </a:t>
            </a:r>
            <a:r>
              <a:rPr lang="en-US" i="1" dirty="0" err="1"/>
              <a:t>MDD</a:t>
            </a:r>
            <a:r>
              <a:rPr lang="en-US" dirty="0"/>
              <a:t>).</a:t>
            </a:r>
            <a:r>
              <a:rPr lang="en-GB" baseline="30000" dirty="0"/>
              <a:t>1</a:t>
            </a:r>
            <a:endParaRPr lang="en-GB" dirty="0"/>
          </a:p>
          <a:p>
            <a:r>
              <a:rPr lang="en-GB" dirty="0"/>
              <a:t> </a:t>
            </a:r>
          </a:p>
          <a:p>
            <a:r>
              <a:rPr lang="en-GB" b="1" dirty="0"/>
              <a:t>Psychomotor agitation/retardation</a:t>
            </a:r>
          </a:p>
          <a:p>
            <a:pPr marL="171531" indent="-171531">
              <a:buFont typeface="Arial" panose="020B0604020202020204" pitchFamily="34" charset="0"/>
              <a:buChar char="•"/>
            </a:pPr>
            <a:r>
              <a:rPr lang="en-GB" dirty="0"/>
              <a:t>‘Psychomotor agitation’ describes the inability to sit still; pacing or hand-wringing; or pulling/rubbing of skin, clothing, or other </a:t>
            </a:r>
            <a:r>
              <a:rPr lang="en-GB" dirty="0" err="1"/>
              <a:t>objects.</a:t>
            </a:r>
            <a:r>
              <a:rPr lang="en-GB" baseline="30000" dirty="0" err="1"/>
              <a:t>1,2</a:t>
            </a:r>
            <a:endParaRPr lang="en-GB" dirty="0"/>
          </a:p>
          <a:p>
            <a:pPr marL="171531" indent="-171531">
              <a:buFont typeface="Arial" panose="020B0604020202020204" pitchFamily="34" charset="0"/>
              <a:buChar char="•"/>
            </a:pPr>
            <a:r>
              <a:rPr lang="en-GB" dirty="0"/>
              <a:t>‘Psychomotor retardation’ describes slowed speech, thinking, and body movements; increased pauses before answering; or speech that is decreased in volume, inflection, amount, or variety of content, or </a:t>
            </a:r>
            <a:r>
              <a:rPr lang="en-GB" dirty="0" err="1"/>
              <a:t>muteness.</a:t>
            </a:r>
            <a:r>
              <a:rPr lang="en-GB" baseline="30000" dirty="0" err="1"/>
              <a:t>1,2</a:t>
            </a:r>
            <a:endParaRPr lang="en-GB" dirty="0"/>
          </a:p>
          <a:p>
            <a:r>
              <a:rPr lang="en-GB" dirty="0"/>
              <a:t> </a:t>
            </a:r>
          </a:p>
          <a:p>
            <a:r>
              <a:rPr lang="en-GB" b="1" dirty="0"/>
              <a:t>Worthlessness/guilt</a:t>
            </a:r>
          </a:p>
          <a:p>
            <a:pPr marL="171531" indent="-171531">
              <a:buFont typeface="Arial" panose="020B0604020202020204" pitchFamily="34" charset="0"/>
              <a:buChar char="•"/>
            </a:pPr>
            <a:r>
              <a:rPr lang="en-GB" dirty="0"/>
              <a:t>Self-esteem and self-confidence are almost always reduced; feelings of worthlessness or excessive or inappropriate guilt (which may be delusional) may be </a:t>
            </a:r>
            <a:r>
              <a:rPr lang="en-GB" dirty="0" err="1"/>
              <a:t>present.</a:t>
            </a:r>
            <a:r>
              <a:rPr lang="en-GB" baseline="30000" dirty="0" err="1"/>
              <a:t>1,2</a:t>
            </a:r>
            <a:endParaRPr lang="en-GB" dirty="0"/>
          </a:p>
          <a:p>
            <a:pPr marL="171531" indent="-171531">
              <a:buFont typeface="Arial" panose="020B0604020202020204" pitchFamily="34" charset="0"/>
              <a:buChar char="•"/>
            </a:pPr>
            <a:r>
              <a:rPr lang="en-GB" dirty="0"/>
              <a:t>The sense of worthlessness or guilt may include unrealistic negative evaluations of one’s worth, or guilty preoccupations or ruminations over minor past </a:t>
            </a:r>
            <a:r>
              <a:rPr lang="en-GB" dirty="0" err="1"/>
              <a:t>failings.</a:t>
            </a:r>
            <a:r>
              <a:rPr lang="en-GB" baseline="30000" dirty="0" err="1"/>
              <a:t>1</a:t>
            </a:r>
            <a:endParaRPr lang="en-GB" dirty="0"/>
          </a:p>
          <a:p>
            <a:pPr marL="171531" indent="-171531">
              <a:buFont typeface="Arial" panose="020B0604020202020204" pitchFamily="34" charset="0"/>
              <a:buChar char="•"/>
            </a:pPr>
            <a:r>
              <a:rPr lang="en-GB" dirty="0"/>
              <a:t>Individuals often misinterpret neutral or trivial day-to-day events as evidence of personal </a:t>
            </a:r>
            <a:r>
              <a:rPr lang="en-GB" dirty="0" err="1"/>
              <a:t>defects.</a:t>
            </a:r>
            <a:r>
              <a:rPr lang="en-GB" baseline="30000" dirty="0" err="1"/>
              <a:t>1</a:t>
            </a:r>
            <a:endParaRPr lang="en-GB" dirty="0"/>
          </a:p>
          <a:p>
            <a:r>
              <a:rPr lang="en-GB" dirty="0"/>
              <a:t> </a:t>
            </a:r>
          </a:p>
          <a:p>
            <a:r>
              <a:rPr lang="en-GB" b="1" dirty="0"/>
              <a:t>Cognitive dysfunction</a:t>
            </a:r>
          </a:p>
          <a:p>
            <a:pPr marL="171531" indent="-171531">
              <a:buFont typeface="Arial" panose="020B0604020202020204" pitchFamily="34" charset="0"/>
              <a:buChar char="•"/>
            </a:pPr>
            <a:r>
              <a:rPr lang="en-GB" dirty="0"/>
              <a:t>Many individuals report an impaired ability to think, concentrate, remember things, or make even minor </a:t>
            </a:r>
            <a:r>
              <a:rPr lang="en-GB" dirty="0" err="1"/>
              <a:t>decisions.</a:t>
            </a:r>
            <a:r>
              <a:rPr lang="en-GB" baseline="30000" dirty="0" err="1"/>
              <a:t>1,2</a:t>
            </a:r>
            <a:endParaRPr lang="en-GB" dirty="0"/>
          </a:p>
          <a:p>
            <a:pPr marL="171531" indent="-171531">
              <a:buFont typeface="Arial" panose="020B0604020202020204" pitchFamily="34" charset="0"/>
              <a:buChar char="•"/>
            </a:pPr>
            <a:r>
              <a:rPr lang="en-GB" dirty="0"/>
              <a:t>Patients engaged in cognitively-demanding pursuits are often unable to </a:t>
            </a:r>
            <a:r>
              <a:rPr lang="en-GB" dirty="0" err="1"/>
              <a:t>function.</a:t>
            </a:r>
            <a:r>
              <a:rPr lang="en-GB" baseline="30000" dirty="0" err="1"/>
              <a:t>1</a:t>
            </a:r>
            <a:endParaRPr lang="en-GB" dirty="0"/>
          </a:p>
          <a:p>
            <a:r>
              <a:rPr lang="en-GB" dirty="0"/>
              <a:t> </a:t>
            </a:r>
          </a:p>
          <a:p>
            <a:r>
              <a:rPr lang="en-GB" b="1" dirty="0"/>
              <a:t>Fatigue</a:t>
            </a:r>
          </a:p>
          <a:p>
            <a:pPr marL="171531" indent="-171531">
              <a:buFont typeface="Arial" panose="020B0604020202020204" pitchFamily="34" charset="0"/>
              <a:buChar char="•"/>
            </a:pPr>
            <a:r>
              <a:rPr lang="en-GB" dirty="0"/>
              <a:t>Decreased energy, tiredness, and fatigue are </a:t>
            </a:r>
            <a:r>
              <a:rPr lang="en-GB" dirty="0" err="1"/>
              <a:t>common.</a:t>
            </a:r>
            <a:r>
              <a:rPr lang="en-GB" baseline="30000" dirty="0" err="1"/>
              <a:t>1,2</a:t>
            </a:r>
            <a:endParaRPr lang="en-GB" dirty="0"/>
          </a:p>
          <a:p>
            <a:pPr marL="171531" indent="-171531">
              <a:buFont typeface="Arial" panose="020B0604020202020204" pitchFamily="34" charset="0"/>
              <a:buChar char="•"/>
            </a:pPr>
            <a:r>
              <a:rPr lang="en-GB" dirty="0"/>
              <a:t>Even the smallest tasks seem to require substantial effort, and result in marked </a:t>
            </a:r>
            <a:r>
              <a:rPr lang="en-GB" dirty="0" err="1"/>
              <a:t>tiredness.</a:t>
            </a:r>
            <a:r>
              <a:rPr lang="en-GB" baseline="30000" dirty="0" err="1"/>
              <a:t>1,2</a:t>
            </a:r>
            <a:endParaRPr lang="en-GB" dirty="0"/>
          </a:p>
          <a:p>
            <a:pPr marL="171531" indent="-171531">
              <a:buFont typeface="Arial" panose="020B0604020202020204" pitchFamily="34" charset="0"/>
              <a:buChar char="•"/>
            </a:pPr>
            <a:r>
              <a:rPr lang="en-GB" dirty="0"/>
              <a:t>Patients may complain that, for example, washing and dressing in the morning are exhausting and take twice as long as </a:t>
            </a:r>
            <a:r>
              <a:rPr lang="en-GB" dirty="0" err="1"/>
              <a:t>usual.</a:t>
            </a:r>
            <a:r>
              <a:rPr lang="en-GB" baseline="30000" dirty="0" err="1"/>
              <a:t>1</a:t>
            </a:r>
            <a:endParaRPr lang="en-GB" dirty="0"/>
          </a:p>
          <a:p>
            <a:r>
              <a:rPr lang="en-GB" dirty="0"/>
              <a:t> </a:t>
            </a:r>
          </a:p>
          <a:p>
            <a:r>
              <a:rPr lang="en-GB" b="1" dirty="0"/>
              <a:t>Thoughts of death/suicide</a:t>
            </a:r>
          </a:p>
          <a:p>
            <a:pPr marL="171531" indent="-171531">
              <a:buFont typeface="Arial" panose="020B0604020202020204" pitchFamily="34" charset="0"/>
              <a:buChar char="•"/>
            </a:pPr>
            <a:r>
              <a:rPr lang="en-GB" dirty="0"/>
              <a:t>Recurrent thoughts of death, suicidal ideation, or suicide attempts, are </a:t>
            </a:r>
            <a:r>
              <a:rPr lang="en-GB" dirty="0" err="1"/>
              <a:t>common.</a:t>
            </a:r>
            <a:r>
              <a:rPr lang="en-GB" baseline="30000" dirty="0" err="1"/>
              <a:t>1</a:t>
            </a:r>
            <a:endParaRPr lang="en-GB" dirty="0"/>
          </a:p>
          <a:p>
            <a:pPr marL="171531" indent="-171531">
              <a:buFont typeface="Arial" panose="020B0604020202020204" pitchFamily="34" charset="0"/>
              <a:buChar char="•"/>
            </a:pPr>
            <a:r>
              <a:rPr lang="en-GB" dirty="0"/>
              <a:t>The severity of suicidal thoughts ranges from a passive wish to not awaken in the morning or a belief that others would be better off if the individual were dead, to transient but recurrent thoughts of committing suicide, to a specific suicide </a:t>
            </a:r>
            <a:r>
              <a:rPr lang="en-GB" dirty="0" err="1"/>
              <a:t>plan.</a:t>
            </a:r>
            <a:r>
              <a:rPr lang="en-GB" baseline="30000" dirty="0" err="1"/>
              <a:t>1</a:t>
            </a:r>
            <a:endParaRPr lang="en-GB" dirty="0"/>
          </a:p>
          <a:p>
            <a:r>
              <a:rPr lang="en-GB" dirty="0"/>
              <a:t> </a:t>
            </a:r>
          </a:p>
          <a:p>
            <a:r>
              <a:rPr lang="en-GB" b="1" dirty="0"/>
              <a:t>Weight/appetite change</a:t>
            </a:r>
          </a:p>
          <a:p>
            <a:pPr marL="171531" indent="-171531">
              <a:buFont typeface="Arial" panose="020B0604020202020204" pitchFamily="34" charset="0"/>
              <a:buChar char="•"/>
            </a:pPr>
            <a:r>
              <a:rPr lang="en-GB" dirty="0"/>
              <a:t>Patients may experience either a reduction or an increase in appetite, which can present as significant weight loss (without dieting) or weight </a:t>
            </a:r>
            <a:r>
              <a:rPr lang="en-GB" dirty="0" err="1"/>
              <a:t>gain.</a:t>
            </a:r>
            <a:r>
              <a:rPr lang="en-GB" baseline="30000" dirty="0" err="1"/>
              <a:t>1</a:t>
            </a:r>
            <a:endParaRPr lang="en-GB" dirty="0"/>
          </a:p>
          <a:p>
            <a:pPr marL="171531" indent="-171531">
              <a:buFont typeface="Arial" panose="020B0604020202020204" pitchFamily="34" charset="0"/>
              <a:buChar char="•"/>
            </a:pPr>
            <a:r>
              <a:rPr lang="en-GB" dirty="0"/>
              <a:t>Some patients report that they have to force themselves to eat; others report a craving for specific foods (e.g., sweets or other carbohydrates).</a:t>
            </a:r>
            <a:r>
              <a:rPr lang="en-GB" baseline="30000" dirty="0"/>
              <a:t>1</a:t>
            </a:r>
            <a:endParaRPr lang="en-GB" dirty="0"/>
          </a:p>
          <a:p>
            <a:r>
              <a:rPr lang="en-GB" dirty="0"/>
              <a:t> </a:t>
            </a:r>
          </a:p>
          <a:p>
            <a:r>
              <a:rPr lang="en-GB" b="1" dirty="0"/>
              <a:t>Sleep disturbance</a:t>
            </a:r>
          </a:p>
          <a:p>
            <a:pPr marL="171531" indent="-171531">
              <a:buFont typeface="Arial" panose="020B0604020202020204" pitchFamily="34" charset="0"/>
              <a:buChar char="•"/>
            </a:pPr>
            <a:r>
              <a:rPr lang="en-GB" dirty="0"/>
              <a:t>Sleep is usually disturbed, and may take the form of either difficulty sleeping (insomnia), or sleeping excessively (hypersomnia).</a:t>
            </a:r>
            <a:r>
              <a:rPr lang="en-GB" baseline="30000" dirty="0"/>
              <a:t>1,2</a:t>
            </a:r>
            <a:endParaRPr lang="en-GB" dirty="0"/>
          </a:p>
          <a:p>
            <a:pPr marL="171531" indent="-171531">
              <a:buFont typeface="Arial" panose="020B0604020202020204" pitchFamily="34" charset="0"/>
              <a:buChar char="•"/>
            </a:pPr>
            <a:r>
              <a:rPr lang="en-GB" dirty="0"/>
              <a:t>‘Initial insomnia’ is having difficulty falling asleep, ‘middle insomnia’ is waking up during the night and then having difficulty returning to sleep, and ‘terminal insomnia’ is waking too early and being unable to return to </a:t>
            </a:r>
            <a:r>
              <a:rPr lang="en-GB" dirty="0" err="1"/>
              <a:t>sleep.</a:t>
            </a:r>
            <a:r>
              <a:rPr lang="en-GB" baseline="30000" dirty="0" err="1"/>
              <a:t>1</a:t>
            </a:r>
            <a:endParaRPr lang="en-GB" dirty="0"/>
          </a:p>
          <a:p>
            <a:pPr marL="171531" indent="-171531">
              <a:buFont typeface="Arial" panose="020B0604020202020204" pitchFamily="34" charset="0"/>
              <a:buChar char="•"/>
            </a:pPr>
            <a:r>
              <a:rPr lang="en-GB" dirty="0"/>
              <a:t>Hypersomnia may take the form of prolonged sleep at night, or increased daytime </a:t>
            </a:r>
            <a:r>
              <a:rPr lang="en-GB" dirty="0" err="1"/>
              <a:t>sleep.</a:t>
            </a:r>
            <a:r>
              <a:rPr lang="en-GB" baseline="30000" dirty="0" err="1"/>
              <a:t>1</a:t>
            </a:r>
            <a:endParaRPr lang="en-GB" dirty="0"/>
          </a:p>
          <a:p>
            <a:endParaRPr lang="en-GB" dirty="0"/>
          </a:p>
          <a:p>
            <a:r>
              <a:rPr lang="en-GB" b="1" dirty="0"/>
              <a:t>References:</a:t>
            </a:r>
          </a:p>
          <a:p>
            <a:r>
              <a:rPr lang="en-GB" dirty="0"/>
              <a:t>1. American Psychiatric Association. Diagnostic and Statistical Manual of Mental Disorders. Fifth Edition (DSM-5™). © American Psychiatric Association, 2013.</a:t>
            </a:r>
          </a:p>
          <a:p>
            <a:r>
              <a:rPr lang="en-GB" dirty="0"/>
              <a:t>2. World Health Organization (WHO). International Statistical Classification of Diseases and Related Health Problems 10</a:t>
            </a:r>
            <a:r>
              <a:rPr lang="en-GB" baseline="30000" dirty="0"/>
              <a:t>th</a:t>
            </a:r>
            <a:r>
              <a:rPr lang="en-GB" dirty="0"/>
              <a:t> Revision (ICD-10) Version for 2010. http://apps.who.int/classifications/icd10/browse/2010/en. Accessed 12</a:t>
            </a:r>
            <a:r>
              <a:rPr lang="en-GB" baseline="30000" dirty="0"/>
              <a:t>th</a:t>
            </a:r>
            <a:r>
              <a:rPr lang="en-GB" dirty="0"/>
              <a:t> March 2014. </a:t>
            </a:r>
          </a:p>
          <a:p>
            <a:r>
              <a:rPr lang="en-GB" dirty="0"/>
              <a:t>3. Judd LL, </a:t>
            </a:r>
            <a:r>
              <a:rPr lang="en-GB" dirty="0" err="1"/>
              <a:t>Schettler</a:t>
            </a:r>
            <a:r>
              <a:rPr lang="en-GB" dirty="0"/>
              <a:t> PJ, </a:t>
            </a:r>
            <a:r>
              <a:rPr lang="en-GB" dirty="0" err="1"/>
              <a:t>Coryell</a:t>
            </a:r>
            <a:r>
              <a:rPr lang="en-GB" dirty="0"/>
              <a:t> W, et al. Overt irritability/anger in unipolar major depressive episodes: past and current characteristics and implications for long-term course. JAMA Psychiatry 2013; 70 (11): 1171–1180.</a:t>
            </a:r>
          </a:p>
          <a:p>
            <a:endParaRPr lang="en-GB" dirty="0"/>
          </a:p>
        </p:txBody>
      </p:sp>
      <p:sp>
        <p:nvSpPr>
          <p:cNvPr id="4" name="Slide Number Placeholder 3"/>
          <p:cNvSpPr>
            <a:spLocks noGrp="1"/>
          </p:cNvSpPr>
          <p:nvPr>
            <p:ph type="sldNum" sz="quarter" idx="10"/>
          </p:nvPr>
        </p:nvSpPr>
        <p:spPr/>
        <p:txBody>
          <a:bodyPr/>
          <a:lstStyle/>
          <a:p>
            <a:fld id="{5A30DA07-0486-4231-977F-A24CC1379569}" type="slidenum">
              <a:rPr lang="en-GB" smtClean="0"/>
              <a:pPr/>
              <a:t>7</a:t>
            </a:fld>
            <a:endParaRPr lang="en-GB" dirty="0"/>
          </a:p>
        </p:txBody>
      </p:sp>
    </p:spTree>
    <p:extLst>
      <p:ext uri="{BB962C8B-B14F-4D97-AF65-F5344CB8AC3E}">
        <p14:creationId xmlns:p14="http://schemas.microsoft.com/office/powerpoint/2010/main" val="10957175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8900" y="744538"/>
            <a:ext cx="6619875" cy="3724275"/>
          </a:xfrm>
        </p:spPr>
      </p:sp>
      <p:sp>
        <p:nvSpPr>
          <p:cNvPr id="3" name="Notes Placeholder 2"/>
          <p:cNvSpPr>
            <a:spLocks noGrp="1"/>
          </p:cNvSpPr>
          <p:nvPr>
            <p:ph type="body" idx="1"/>
          </p:nvPr>
        </p:nvSpPr>
        <p:spPr/>
        <p:txBody>
          <a:bodyPr numCol="1"/>
          <a:lstStyle/>
          <a:p>
            <a:pPr defTabSz="914827">
              <a:defRPr/>
            </a:pPr>
            <a:r>
              <a:rPr lang="en-GB" dirty="0"/>
              <a:t>The Montgomery–</a:t>
            </a:r>
            <a:r>
              <a:rPr lang="en-GB" dirty="0" err="1"/>
              <a:t>Åsberg</a:t>
            </a:r>
            <a:r>
              <a:rPr lang="en-GB" dirty="0"/>
              <a:t> Depression Rating Scale (MADRS), which was designed to be sensitive to the effects of antidepressants, includes ten depressive symptoms, six of which are described as ‘core symptoms’</a:t>
            </a:r>
            <a:r>
              <a:rPr lang="en-US" dirty="0"/>
              <a:t>.</a:t>
            </a:r>
            <a:r>
              <a:rPr lang="en-US" baseline="30000" dirty="0"/>
              <a:t>1,2</a:t>
            </a:r>
            <a:endParaRPr lang="en-GB" dirty="0"/>
          </a:p>
          <a:p>
            <a:endParaRPr lang="en-GB" dirty="0"/>
          </a:p>
          <a:p>
            <a:r>
              <a:rPr lang="en-US" b="1" dirty="0"/>
              <a:t>MADRS item 1. Apparent sadness</a:t>
            </a:r>
            <a:endParaRPr lang="en-GB" b="1" dirty="0"/>
          </a:p>
          <a:p>
            <a:pPr lvl="0"/>
            <a:r>
              <a:rPr lang="en-US" dirty="0"/>
              <a:t>Representing despondency, gloom and despair (more than just ordinary transient low spirits), reflected in speech, facial expression, and </a:t>
            </a:r>
            <a:r>
              <a:rPr lang="en-US" dirty="0" err="1"/>
              <a:t>posture.</a:t>
            </a:r>
            <a:r>
              <a:rPr lang="en-US" baseline="30000" dirty="0" err="1"/>
              <a:t>1</a:t>
            </a:r>
            <a:endParaRPr lang="en-GB" dirty="0"/>
          </a:p>
          <a:p>
            <a:pPr lvl="0"/>
            <a:r>
              <a:rPr lang="en-US" dirty="0"/>
              <a:t>This item is a core symptom of the </a:t>
            </a:r>
            <a:r>
              <a:rPr lang="en-US" dirty="0" err="1"/>
              <a:t>MADRS.</a:t>
            </a:r>
            <a:r>
              <a:rPr lang="en-US" baseline="30000" dirty="0" err="1"/>
              <a:t>2</a:t>
            </a:r>
            <a:endParaRPr lang="en-GB" dirty="0"/>
          </a:p>
          <a:p>
            <a:r>
              <a:rPr lang="en-US" dirty="0"/>
              <a:t> </a:t>
            </a:r>
            <a:endParaRPr lang="en-GB" dirty="0"/>
          </a:p>
          <a:p>
            <a:r>
              <a:rPr lang="en-US" b="1" dirty="0"/>
              <a:t>MADRS item 2. Reported sadness</a:t>
            </a:r>
            <a:endParaRPr lang="en-GB" b="1" dirty="0"/>
          </a:p>
          <a:p>
            <a:pPr lvl="0"/>
            <a:r>
              <a:rPr lang="en-US" dirty="0"/>
              <a:t>Representing reports of depressed mood, regardless of whether it is reflected in appearance or </a:t>
            </a:r>
            <a:r>
              <a:rPr lang="en-US" dirty="0" err="1"/>
              <a:t>not.</a:t>
            </a:r>
            <a:r>
              <a:rPr lang="en-US" baseline="30000" dirty="0" err="1"/>
              <a:t>1</a:t>
            </a:r>
            <a:r>
              <a:rPr lang="en-US" dirty="0"/>
              <a:t> Includes low spirits, despondency or the feeling of being beyond help and without </a:t>
            </a:r>
            <a:r>
              <a:rPr lang="en-US" dirty="0" err="1"/>
              <a:t>hope.</a:t>
            </a:r>
            <a:r>
              <a:rPr lang="en-US" baseline="30000" dirty="0" err="1"/>
              <a:t>1</a:t>
            </a:r>
            <a:endParaRPr lang="en-GB" dirty="0"/>
          </a:p>
          <a:p>
            <a:pPr lvl="0"/>
            <a:r>
              <a:rPr lang="en-US" dirty="0"/>
              <a:t>This item is a core symptom of the </a:t>
            </a:r>
            <a:r>
              <a:rPr lang="en-US" dirty="0" err="1"/>
              <a:t>MADRS.</a:t>
            </a:r>
            <a:r>
              <a:rPr lang="en-US" baseline="30000" dirty="0" err="1"/>
              <a:t>2</a:t>
            </a:r>
            <a:endParaRPr lang="en-GB" dirty="0"/>
          </a:p>
          <a:p>
            <a:endParaRPr lang="en-US" dirty="0"/>
          </a:p>
          <a:p>
            <a:r>
              <a:rPr lang="en-US" b="1" dirty="0"/>
              <a:t>MADRS item 3. Inner tension</a:t>
            </a:r>
            <a:endParaRPr lang="en-GB" b="1" dirty="0"/>
          </a:p>
          <a:p>
            <a:pPr lvl="0"/>
            <a:r>
              <a:rPr lang="en-US" dirty="0"/>
              <a:t>Representing feelings of ill-defined discomfort, edginess, inner turmoil, mental tension mounting to either panic, dread or </a:t>
            </a:r>
            <a:r>
              <a:rPr lang="en-US" dirty="0" err="1"/>
              <a:t>anguish.</a:t>
            </a:r>
            <a:r>
              <a:rPr lang="en-US" baseline="30000" dirty="0" err="1"/>
              <a:t>1</a:t>
            </a:r>
            <a:endParaRPr lang="en-GB" dirty="0"/>
          </a:p>
          <a:p>
            <a:pPr lvl="0"/>
            <a:r>
              <a:rPr lang="en-US" dirty="0"/>
              <a:t>This item is a core symptom of the </a:t>
            </a:r>
            <a:r>
              <a:rPr lang="en-US" dirty="0" err="1"/>
              <a:t>MADRS.</a:t>
            </a:r>
            <a:r>
              <a:rPr lang="en-US" baseline="30000" dirty="0" err="1"/>
              <a:t>2</a:t>
            </a:r>
            <a:endParaRPr lang="en-GB" dirty="0"/>
          </a:p>
          <a:p>
            <a:r>
              <a:rPr lang="en-US" dirty="0"/>
              <a:t> </a:t>
            </a:r>
            <a:endParaRPr lang="en-GB" dirty="0"/>
          </a:p>
          <a:p>
            <a:r>
              <a:rPr lang="en-US" b="1" dirty="0"/>
              <a:t>MADRS item 4. Reduced sleep</a:t>
            </a:r>
            <a:endParaRPr lang="en-GB" b="1" dirty="0"/>
          </a:p>
          <a:p>
            <a:pPr lvl="0"/>
            <a:r>
              <a:rPr lang="en-US" dirty="0"/>
              <a:t>Representing the experience of reduced duration or depth of sleep compared to the subject’s own normal pattern when </a:t>
            </a:r>
            <a:r>
              <a:rPr lang="en-US" dirty="0" err="1"/>
              <a:t>well.</a:t>
            </a:r>
            <a:r>
              <a:rPr lang="en-US" baseline="30000" dirty="0" err="1"/>
              <a:t>1</a:t>
            </a:r>
            <a:endParaRPr lang="en-GB" dirty="0"/>
          </a:p>
          <a:p>
            <a:r>
              <a:rPr lang="en-US" dirty="0"/>
              <a:t> </a:t>
            </a:r>
            <a:endParaRPr lang="en-GB" dirty="0"/>
          </a:p>
          <a:p>
            <a:r>
              <a:rPr lang="en-US" b="1" dirty="0"/>
              <a:t>MADRS item 5. Reduced appetite</a:t>
            </a:r>
            <a:endParaRPr lang="en-GB" b="1" dirty="0"/>
          </a:p>
          <a:p>
            <a:pPr lvl="0"/>
            <a:r>
              <a:rPr lang="en-US" dirty="0"/>
              <a:t>Representing the feeling of a loss of appetite compared with when </a:t>
            </a:r>
            <a:r>
              <a:rPr lang="en-US" dirty="0" err="1"/>
              <a:t>well.</a:t>
            </a:r>
            <a:r>
              <a:rPr lang="en-US" baseline="30000" dirty="0" err="1"/>
              <a:t>1</a:t>
            </a:r>
            <a:endParaRPr lang="en-GB" dirty="0"/>
          </a:p>
          <a:p>
            <a:r>
              <a:rPr lang="en-US" dirty="0"/>
              <a:t> </a:t>
            </a:r>
            <a:endParaRPr lang="en-GB" dirty="0"/>
          </a:p>
          <a:p>
            <a:r>
              <a:rPr lang="en-US" b="1" dirty="0"/>
              <a:t>MADRS item 6. Concentration difficulties</a:t>
            </a:r>
            <a:endParaRPr lang="en-GB" b="1" dirty="0"/>
          </a:p>
          <a:p>
            <a:pPr lvl="0"/>
            <a:r>
              <a:rPr lang="en-US" dirty="0"/>
              <a:t>Representing difficulties in collecting one’s thoughts mounting to incapacitating lack of </a:t>
            </a:r>
            <a:r>
              <a:rPr lang="en-US" dirty="0" err="1"/>
              <a:t>concentration.</a:t>
            </a:r>
            <a:r>
              <a:rPr lang="en-US" baseline="30000" dirty="0" err="1"/>
              <a:t>1</a:t>
            </a:r>
            <a:endParaRPr lang="en-GB" dirty="0"/>
          </a:p>
          <a:p>
            <a:r>
              <a:rPr lang="en-US" dirty="0"/>
              <a:t> </a:t>
            </a:r>
            <a:endParaRPr lang="en-GB" dirty="0"/>
          </a:p>
          <a:p>
            <a:r>
              <a:rPr lang="en-US" b="1" dirty="0"/>
              <a:t>MADRS item 7. Lassitude</a:t>
            </a:r>
            <a:endParaRPr lang="en-GB" b="1" dirty="0"/>
          </a:p>
          <a:p>
            <a:pPr lvl="0"/>
            <a:r>
              <a:rPr lang="en-US" dirty="0"/>
              <a:t>Representing a difficulty getting started or slowness initiating and performing everyday </a:t>
            </a:r>
            <a:r>
              <a:rPr lang="en-US" dirty="0" err="1"/>
              <a:t>activities.</a:t>
            </a:r>
            <a:r>
              <a:rPr lang="en-US" baseline="30000" dirty="0" err="1"/>
              <a:t>1</a:t>
            </a:r>
            <a:endParaRPr lang="en-GB" dirty="0"/>
          </a:p>
          <a:p>
            <a:pPr lvl="0"/>
            <a:r>
              <a:rPr lang="en-GB" dirty="0"/>
              <a:t>Some elements also correspond to psychomotor retardation in the </a:t>
            </a:r>
            <a:r>
              <a:rPr lang="en-GB" dirty="0" err="1"/>
              <a:t>APA</a:t>
            </a:r>
            <a:r>
              <a:rPr lang="en-GB" dirty="0"/>
              <a:t> </a:t>
            </a:r>
            <a:r>
              <a:rPr lang="en-GB" dirty="0" err="1"/>
              <a:t>system.</a:t>
            </a:r>
            <a:r>
              <a:rPr lang="en-GB" baseline="30000" dirty="0" err="1"/>
              <a:t>3</a:t>
            </a:r>
            <a:endParaRPr lang="en-GB" dirty="0"/>
          </a:p>
          <a:p>
            <a:pPr lvl="0"/>
            <a:r>
              <a:rPr lang="en-US" dirty="0"/>
              <a:t>This item is a core symptom of the </a:t>
            </a:r>
            <a:r>
              <a:rPr lang="en-US" dirty="0" err="1"/>
              <a:t>MADRS.</a:t>
            </a:r>
            <a:r>
              <a:rPr lang="en-US" baseline="30000" dirty="0" err="1"/>
              <a:t>2</a:t>
            </a:r>
            <a:endParaRPr lang="en-GB" dirty="0"/>
          </a:p>
          <a:p>
            <a:r>
              <a:rPr lang="en-US" dirty="0"/>
              <a:t> </a:t>
            </a:r>
            <a:endParaRPr lang="en-GB" dirty="0"/>
          </a:p>
          <a:p>
            <a:r>
              <a:rPr lang="en-US" b="1" dirty="0"/>
              <a:t>MADRS item 8. Inability to feel</a:t>
            </a:r>
            <a:endParaRPr lang="en-GB" b="1" dirty="0"/>
          </a:p>
          <a:p>
            <a:pPr lvl="0"/>
            <a:r>
              <a:rPr lang="en-US" dirty="0"/>
              <a:t>Representing the subjective experience of reduced interest in the surroundings, or activities that normally give </a:t>
            </a:r>
            <a:r>
              <a:rPr lang="en-US" dirty="0" err="1"/>
              <a:t>pleasure.</a:t>
            </a:r>
            <a:r>
              <a:rPr lang="en-US" baseline="30000" dirty="0" err="1"/>
              <a:t>1</a:t>
            </a:r>
            <a:r>
              <a:rPr lang="en-US" dirty="0"/>
              <a:t> The ability to react with adequate emotion to circumstances or people is </a:t>
            </a:r>
            <a:r>
              <a:rPr lang="en-US" dirty="0" err="1"/>
              <a:t>reduced.</a:t>
            </a:r>
            <a:r>
              <a:rPr lang="en-US" baseline="30000" dirty="0" err="1"/>
              <a:t>1</a:t>
            </a:r>
            <a:endParaRPr lang="en-GB" dirty="0"/>
          </a:p>
          <a:p>
            <a:pPr lvl="0"/>
            <a:r>
              <a:rPr lang="en-US" dirty="0"/>
              <a:t>This item is a core symptom of the </a:t>
            </a:r>
            <a:r>
              <a:rPr lang="en-US" dirty="0" err="1"/>
              <a:t>MADRS.</a:t>
            </a:r>
            <a:r>
              <a:rPr lang="en-US" baseline="30000" dirty="0" err="1"/>
              <a:t>2</a:t>
            </a:r>
            <a:endParaRPr lang="en-GB" dirty="0"/>
          </a:p>
          <a:p>
            <a:r>
              <a:rPr lang="en-US" dirty="0"/>
              <a:t> </a:t>
            </a:r>
            <a:endParaRPr lang="en-GB" dirty="0"/>
          </a:p>
          <a:p>
            <a:r>
              <a:rPr lang="en-US" b="1" dirty="0"/>
              <a:t>MADRS item 9. Pessimistic thoughts</a:t>
            </a:r>
            <a:endParaRPr lang="en-GB" b="1" dirty="0"/>
          </a:p>
          <a:p>
            <a:pPr lvl="0"/>
            <a:r>
              <a:rPr lang="en-US" dirty="0"/>
              <a:t>Representing thoughts of guilt, inferiority, self-reproach, sinfulness, remorse and </a:t>
            </a:r>
            <a:r>
              <a:rPr lang="en-US" dirty="0" err="1"/>
              <a:t>ruin.</a:t>
            </a:r>
            <a:r>
              <a:rPr lang="en-US" baseline="30000" dirty="0" err="1"/>
              <a:t>1</a:t>
            </a:r>
            <a:endParaRPr lang="en-GB" dirty="0"/>
          </a:p>
          <a:p>
            <a:pPr lvl="0"/>
            <a:r>
              <a:rPr lang="en-US" dirty="0"/>
              <a:t>This item is a core symptom of the </a:t>
            </a:r>
            <a:r>
              <a:rPr lang="en-US" dirty="0" err="1"/>
              <a:t>MADRS.</a:t>
            </a:r>
            <a:r>
              <a:rPr lang="en-US" baseline="30000" dirty="0" err="1"/>
              <a:t>2</a:t>
            </a:r>
            <a:endParaRPr lang="en-GB" dirty="0"/>
          </a:p>
          <a:p>
            <a:r>
              <a:rPr lang="en-US" dirty="0"/>
              <a:t> </a:t>
            </a:r>
            <a:endParaRPr lang="en-GB" dirty="0"/>
          </a:p>
          <a:p>
            <a:r>
              <a:rPr lang="en-US" b="1" dirty="0"/>
              <a:t>MADRS item 10. Suicidal thoughts</a:t>
            </a:r>
            <a:endParaRPr lang="en-GB" b="1" dirty="0"/>
          </a:p>
          <a:p>
            <a:pPr lvl="0"/>
            <a:r>
              <a:rPr lang="en-US" dirty="0"/>
              <a:t>Representing the feeling that life is not worth living, that a natural death would be welcome, suicidal thoughts, and preparations for </a:t>
            </a:r>
            <a:r>
              <a:rPr lang="en-US" dirty="0" err="1"/>
              <a:t>suicide.</a:t>
            </a:r>
            <a:r>
              <a:rPr lang="en-US" baseline="30000" dirty="0" err="1"/>
              <a:t>1</a:t>
            </a:r>
            <a:endParaRPr lang="en-GB" dirty="0"/>
          </a:p>
          <a:p>
            <a:endParaRPr lang="en-GB" dirty="0"/>
          </a:p>
          <a:p>
            <a:r>
              <a:rPr lang="en-GB" b="1" dirty="0"/>
              <a:t>References:</a:t>
            </a:r>
          </a:p>
          <a:p>
            <a:r>
              <a:rPr lang="en-GB" dirty="0"/>
              <a:t>1. Montgomery SA, </a:t>
            </a:r>
            <a:r>
              <a:rPr lang="en-GB" dirty="0" err="1"/>
              <a:t>Asberg</a:t>
            </a:r>
            <a:r>
              <a:rPr lang="en-GB" dirty="0"/>
              <a:t> M. A new depression scale designed to be sensitive to change. Br J Psychiatry 1979; 134: 382–389.</a:t>
            </a:r>
          </a:p>
          <a:p>
            <a:r>
              <a:rPr lang="en-GB" dirty="0"/>
              <a:t>2. </a:t>
            </a:r>
            <a:r>
              <a:rPr lang="en-GB" dirty="0" err="1"/>
              <a:t>Bech</a:t>
            </a:r>
            <a:r>
              <a:rPr lang="en-GB" dirty="0"/>
              <a:t> P, </a:t>
            </a:r>
            <a:r>
              <a:rPr lang="en-GB" dirty="0" err="1"/>
              <a:t>Tanghøj</a:t>
            </a:r>
            <a:r>
              <a:rPr lang="en-GB" dirty="0"/>
              <a:t> P, Andersen HF, </a:t>
            </a:r>
            <a:r>
              <a:rPr lang="en-GB" dirty="0" err="1"/>
              <a:t>Overø</a:t>
            </a:r>
            <a:r>
              <a:rPr lang="en-GB" dirty="0"/>
              <a:t> K. Citalopram dose-response revisited using an alternative psychometric approach to evaluate clinical effects of four fixed citalopram doses compared to placebo in patients with major depression. Psychopharmacology (</a:t>
            </a:r>
            <a:r>
              <a:rPr lang="en-GB" dirty="0" err="1"/>
              <a:t>Berl</a:t>
            </a:r>
            <a:r>
              <a:rPr lang="en-GB" dirty="0"/>
              <a:t>) 2002; 163 (1): 20–25.</a:t>
            </a:r>
          </a:p>
          <a:p>
            <a:r>
              <a:rPr lang="en-GB" dirty="0"/>
              <a:t>3. American Psychiatric Association. Diagnostic and Statistical Manual of Mental Disorders. Fifth Edition (DSM-5™). © American Psychiatric Association, 2013.</a:t>
            </a:r>
          </a:p>
          <a:p>
            <a:endParaRPr lang="en-GB" dirty="0"/>
          </a:p>
          <a:p>
            <a:endParaRPr lang="en-GB" dirty="0"/>
          </a:p>
        </p:txBody>
      </p:sp>
      <p:sp>
        <p:nvSpPr>
          <p:cNvPr id="4" name="Slide Number Placeholder 3"/>
          <p:cNvSpPr>
            <a:spLocks noGrp="1"/>
          </p:cNvSpPr>
          <p:nvPr>
            <p:ph type="sldNum" sz="quarter" idx="10"/>
          </p:nvPr>
        </p:nvSpPr>
        <p:spPr/>
        <p:txBody>
          <a:bodyPr/>
          <a:lstStyle/>
          <a:p>
            <a:fld id="{5A30DA07-0486-4231-977F-A24CC1379569}" type="slidenum">
              <a:rPr lang="en-GB" smtClean="0"/>
              <a:pPr/>
              <a:t>8</a:t>
            </a:fld>
            <a:endParaRPr lang="en-GB" dirty="0"/>
          </a:p>
        </p:txBody>
      </p:sp>
    </p:spTree>
    <p:extLst>
      <p:ext uri="{BB962C8B-B14F-4D97-AF65-F5344CB8AC3E}">
        <p14:creationId xmlns:p14="http://schemas.microsoft.com/office/powerpoint/2010/main" val="14879118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a:xfrm>
            <a:off x="679768" y="4751983"/>
            <a:ext cx="5438140" cy="4064128"/>
          </a:xfrm>
        </p:spPr>
        <p:txBody>
          <a:bodyPr/>
          <a:lstStyle/>
          <a:p>
            <a:pPr lvl="0"/>
            <a:r>
              <a:rPr lang="en-GB" dirty="0"/>
              <a:t>The optimal outcome for a patient with major depressive disorder (MDD) is a full recovery from the major depressive episode and to never become depressed again.</a:t>
            </a:r>
            <a:r>
              <a:rPr lang="en-GB" baseline="30000" dirty="0"/>
              <a:t>1</a:t>
            </a:r>
            <a:r>
              <a:rPr lang="en-GB" dirty="0"/>
              <a:t> Treatment of MDD is divided into three phases, corresponding to different stages of the illness.</a:t>
            </a:r>
            <a:r>
              <a:rPr lang="en-GB" baseline="30000" dirty="0"/>
              <a:t>2</a:t>
            </a:r>
            <a:r>
              <a:rPr lang="en-GB" dirty="0"/>
              <a:t> Each of these phases has a different treatment goal.</a:t>
            </a:r>
            <a:r>
              <a:rPr lang="en-GB" baseline="30000" dirty="0"/>
              <a:t>2</a:t>
            </a:r>
          </a:p>
          <a:p>
            <a:endParaRPr lang="en-GB" dirty="0"/>
          </a:p>
          <a:p>
            <a:r>
              <a:rPr lang="en-GB" b="1" dirty="0"/>
              <a:t>Acute treatment phase</a:t>
            </a:r>
          </a:p>
          <a:p>
            <a:pPr lvl="0"/>
            <a:r>
              <a:rPr lang="en-GB" dirty="0"/>
              <a:t>‘Acute phase treatment’ of MDD occurs during a major depressive episode; it runs from the initiation of treatment until remission is achieved.</a:t>
            </a:r>
            <a:r>
              <a:rPr lang="en-GB" baseline="30000" dirty="0"/>
              <a:t>3,4</a:t>
            </a:r>
            <a:r>
              <a:rPr lang="en-GB" dirty="0"/>
              <a:t> The goals of acute phase treatment are to achieve remission (removal of symptoms, such that the criteria for a major depressive episode are no longer met), and an improvement in functioning and quality of life.</a:t>
            </a:r>
            <a:r>
              <a:rPr lang="en-GB" baseline="30000" dirty="0"/>
              <a:t>3,5</a:t>
            </a:r>
            <a:r>
              <a:rPr lang="en-GB" dirty="0"/>
              <a:t> Remission is a clinically-meaningful endpoint: patients who achieve remission are less likely to relapse than those who do not achieve remission.</a:t>
            </a:r>
            <a:r>
              <a:rPr lang="en-GB" baseline="30000" dirty="0"/>
              <a:t>6,7</a:t>
            </a:r>
            <a:r>
              <a:rPr lang="en-GB" dirty="0"/>
              <a:t> Response, i.e., a 50% improvement from baseline in a depression rating scale score, is an intermediate treatment goal; it is used to evaluate whether or not a treatment is benefiting the patient.</a:t>
            </a:r>
            <a:r>
              <a:rPr lang="en-GB" baseline="30000" dirty="0"/>
              <a:t>3</a:t>
            </a:r>
          </a:p>
          <a:p>
            <a:endParaRPr lang="en-GB" dirty="0"/>
          </a:p>
          <a:p>
            <a:r>
              <a:rPr lang="en-GB" b="1" dirty="0"/>
              <a:t>Continuation treatment phase</a:t>
            </a:r>
          </a:p>
          <a:p>
            <a:pPr lvl="0"/>
            <a:r>
              <a:rPr lang="en-GB" dirty="0"/>
              <a:t>‘Continuation phase treatment’ of MDD follows on from acute phase treatment, i.e., it starts when remission is achieved.</a:t>
            </a:r>
            <a:r>
              <a:rPr lang="en-GB" baseline="30000" dirty="0"/>
              <a:t>3,4</a:t>
            </a:r>
            <a:r>
              <a:rPr lang="en-GB" dirty="0"/>
              <a:t> The goals of continuation phase treatment are to prevent a relapse (a return of symptoms sufficient to meet the criteria for a major depressive episode) in the vulnerable period immediately following remission, to eliminate any unresolved symptoms, and to restore the patient’s level of psychosocial and occupational functioning – at least to levels seen prior to the current episode and, if possible, to levels seen prior to the onset of MDD.</a:t>
            </a:r>
            <a:r>
              <a:rPr lang="en-GB" baseline="30000" dirty="0"/>
              <a:t>3,5</a:t>
            </a:r>
            <a:r>
              <a:rPr lang="en-GB" dirty="0"/>
              <a:t> Continuation phase treatment continues until recovery is achieved (the end of a major depressive episode).</a:t>
            </a:r>
            <a:r>
              <a:rPr lang="en-GB" baseline="30000" dirty="0"/>
              <a:t>3</a:t>
            </a:r>
            <a:r>
              <a:rPr lang="en-GB" dirty="0"/>
              <a:t> The moment of recovery is difficult to identify in clinical practice.</a:t>
            </a:r>
            <a:r>
              <a:rPr lang="en-GB" baseline="30000" dirty="0"/>
              <a:t>3</a:t>
            </a:r>
          </a:p>
          <a:p>
            <a:endParaRPr lang="en-GB" dirty="0"/>
          </a:p>
          <a:p>
            <a:r>
              <a:rPr lang="en-GB" b="1" dirty="0"/>
              <a:t>Maintenance treatment phase</a:t>
            </a:r>
          </a:p>
          <a:p>
            <a:pPr lvl="0"/>
            <a:r>
              <a:rPr lang="en-GB" dirty="0"/>
              <a:t>‘Maintenance phase treatment’ of MDD follows on from continuation phase treatment, provided the patient did not experience a relapse.</a:t>
            </a:r>
            <a:r>
              <a:rPr lang="en-GB" baseline="30000" dirty="0"/>
              <a:t>3,4</a:t>
            </a:r>
            <a:r>
              <a:rPr lang="en-GB" dirty="0"/>
              <a:t> The goals of maintenance phase treatment are to prevent a new episode of depression (recurrence), to prevent suicide, and to enable full and lasting functional recovery.</a:t>
            </a:r>
            <a:r>
              <a:rPr lang="en-GB" baseline="30000" dirty="0"/>
              <a:t>3</a:t>
            </a:r>
            <a:r>
              <a:rPr lang="en-GB" dirty="0"/>
              <a:t> Typically, maintenance treatment is indicated in patients with chronic/recurrent MDD (i.e., those susceptible to recurrence).</a:t>
            </a:r>
            <a:r>
              <a:rPr lang="en-GB" baseline="30000" dirty="0"/>
              <a:t>5</a:t>
            </a:r>
          </a:p>
          <a:p>
            <a:endParaRPr lang="en-GB" dirty="0"/>
          </a:p>
          <a:p>
            <a:r>
              <a:rPr lang="en-GB" b="1" dirty="0"/>
              <a:t>References:</a:t>
            </a:r>
          </a:p>
          <a:p>
            <a:r>
              <a:rPr lang="en-GB" dirty="0"/>
              <a:t>1. Nierenberg AA, </a:t>
            </a:r>
            <a:r>
              <a:rPr lang="en-GB" dirty="0" err="1"/>
              <a:t>DeCecco</a:t>
            </a:r>
            <a:r>
              <a:rPr lang="en-GB" dirty="0"/>
              <a:t> LM. Definitions of antidepressant treatment response, remission, nonresponse, partial response, and other relevant outcomes: a focus on treatment-resistant depression. J </a:t>
            </a:r>
            <a:r>
              <a:rPr lang="en-GB" dirty="0" err="1"/>
              <a:t>Clin</a:t>
            </a:r>
            <a:r>
              <a:rPr lang="en-GB" dirty="0"/>
              <a:t> Psychiatry 2001; 62 (</a:t>
            </a:r>
            <a:r>
              <a:rPr lang="en-GB" dirty="0" err="1"/>
              <a:t>Suppl</a:t>
            </a:r>
            <a:r>
              <a:rPr lang="en-GB" dirty="0"/>
              <a:t> 16): 5–9.</a:t>
            </a:r>
          </a:p>
          <a:p>
            <a:r>
              <a:rPr lang="en-GB" dirty="0"/>
              <a:t>2. </a:t>
            </a:r>
            <a:r>
              <a:rPr lang="en-GB" dirty="0" err="1"/>
              <a:t>Sadock</a:t>
            </a:r>
            <a:r>
              <a:rPr lang="en-GB" dirty="0"/>
              <a:t> BJ, </a:t>
            </a:r>
            <a:r>
              <a:rPr lang="en-GB" dirty="0" err="1"/>
              <a:t>Sadock</a:t>
            </a:r>
            <a:r>
              <a:rPr lang="en-GB" dirty="0"/>
              <a:t> VA, Ruiz P (</a:t>
            </a:r>
            <a:r>
              <a:rPr lang="en-GB" dirty="0" err="1"/>
              <a:t>eds</a:t>
            </a:r>
            <a:r>
              <a:rPr lang="en-GB" dirty="0"/>
              <a:t>). Kaplan &amp; </a:t>
            </a:r>
            <a:r>
              <a:rPr lang="en-GB" dirty="0" err="1"/>
              <a:t>Sadock’s</a:t>
            </a:r>
            <a:r>
              <a:rPr lang="en-GB" dirty="0"/>
              <a:t> Comprehensive Textbook of Psychiatry. 9</a:t>
            </a:r>
            <a:r>
              <a:rPr lang="en-GB" baseline="30000" dirty="0"/>
              <a:t>th</a:t>
            </a:r>
            <a:r>
              <a:rPr lang="en-GB" dirty="0"/>
              <a:t> Edition. Vol 1–2. © Lippincott Williams &amp; Wilkins, 2009.</a:t>
            </a:r>
          </a:p>
          <a:p>
            <a:r>
              <a:rPr lang="en-GB" dirty="0"/>
              <a:t>3. Bauer M, Pfennig A, Severus E, et al.; World Federation of Societies of Biological Psychiatry (WFSBP) Task Force on Unipolar Depressive Disorders. WFSBP guidelines for biological treatment of unipolar depressive disorders, part 1: update 2013 on the acute and continuation treatment of unipolar depressive disorders. World J </a:t>
            </a:r>
            <a:r>
              <a:rPr lang="en-GB" dirty="0" err="1"/>
              <a:t>Biol</a:t>
            </a:r>
            <a:r>
              <a:rPr lang="en-GB" dirty="0"/>
              <a:t> Psychiatry 2013; 14 (5): 334–385.</a:t>
            </a:r>
          </a:p>
          <a:p>
            <a:r>
              <a:rPr lang="en-GB" dirty="0"/>
              <a:t>4. </a:t>
            </a:r>
            <a:r>
              <a:rPr lang="en-GB" dirty="0" err="1"/>
              <a:t>Kupfer</a:t>
            </a:r>
            <a:r>
              <a:rPr lang="en-GB" dirty="0"/>
              <a:t> DJ. Long-term treatment of depression. J </a:t>
            </a:r>
            <a:r>
              <a:rPr lang="en-GB" dirty="0" err="1"/>
              <a:t>Clin</a:t>
            </a:r>
            <a:r>
              <a:rPr lang="en-GB" dirty="0"/>
              <a:t> Psychiatry 1991; 52 (</a:t>
            </a:r>
            <a:r>
              <a:rPr lang="en-GB" dirty="0" err="1"/>
              <a:t>Suppl</a:t>
            </a:r>
            <a:r>
              <a:rPr lang="en-GB" dirty="0"/>
              <a:t> 5): 28–34.</a:t>
            </a:r>
          </a:p>
          <a:p>
            <a:r>
              <a:rPr lang="en-GB" dirty="0"/>
              <a:t>5. American Psychiatric Association. Practice Guideline for the Treatment of Patients with Major Depressive Disorder. 3</a:t>
            </a:r>
            <a:r>
              <a:rPr lang="en-GB" baseline="30000" dirty="0"/>
              <a:t>rd</a:t>
            </a:r>
            <a:r>
              <a:rPr lang="en-GB" dirty="0"/>
              <a:t> Edition. © American Psychiatric Association, 2010. http://psychiatryonline.org/guidelines.aspx. Accessed November 2017.</a:t>
            </a:r>
          </a:p>
          <a:p>
            <a:r>
              <a:rPr lang="en-GB" dirty="0"/>
              <a:t>6. Nelson JC, </a:t>
            </a:r>
            <a:r>
              <a:rPr lang="en-GB" dirty="0" err="1"/>
              <a:t>Pikalov</a:t>
            </a:r>
            <a:r>
              <a:rPr lang="en-GB" dirty="0"/>
              <a:t> A, Berman RM. Augmentation treatment in major depressive disorder: focus on aripiprazole. </a:t>
            </a:r>
            <a:r>
              <a:rPr lang="en-GB" dirty="0" err="1"/>
              <a:t>Neuropsychiatr</a:t>
            </a:r>
            <a:r>
              <a:rPr lang="en-GB" dirty="0"/>
              <a:t> Dis Treat 2008; 4 (5): 937–948.</a:t>
            </a:r>
          </a:p>
          <a:p>
            <a:r>
              <a:rPr lang="en-GB" dirty="0"/>
              <a:t>7. Rush AJ, Trivedi MH, Wisniewski SR, et al. Acute and longer-term outcomes in depressed outpatients requiring one or several treatment steps: a STAR*D report. Am J Psychiatry 2006; 163 (11): 1905–1917.</a:t>
            </a:r>
          </a:p>
        </p:txBody>
      </p:sp>
      <p:sp>
        <p:nvSpPr>
          <p:cNvPr id="4" name="Slide Number Placeholder 3"/>
          <p:cNvSpPr>
            <a:spLocks noGrp="1"/>
          </p:cNvSpPr>
          <p:nvPr>
            <p:ph type="sldNum" sz="quarter" idx="10"/>
          </p:nvPr>
        </p:nvSpPr>
        <p:spPr/>
        <p:txBody>
          <a:bodyPr/>
          <a:lstStyle/>
          <a:p>
            <a:fld id="{037C2873-EBE5-CF42-9E30-7832FC02D1D9}" type="slidenum">
              <a:rPr lang="en-GB" smtClean="0"/>
              <a:pPr/>
              <a:t>9</a:t>
            </a:fld>
            <a:endParaRPr lang="en-GB"/>
          </a:p>
        </p:txBody>
      </p:sp>
      <p:sp>
        <p:nvSpPr>
          <p:cNvPr id="7" name="Slide Image Placeholder 6">
            <a:extLst>
              <a:ext uri="{FF2B5EF4-FFF2-40B4-BE49-F238E27FC236}">
                <a16:creationId xmlns:a16="http://schemas.microsoft.com/office/drawing/2014/main" id="{D33B685C-EEFD-444D-8A02-AD1CFB4C49A6}"/>
              </a:ext>
            </a:extLst>
          </p:cNvPr>
          <p:cNvSpPr>
            <a:spLocks noGrp="1" noRot="1" noChangeAspect="1"/>
          </p:cNvSpPr>
          <p:nvPr>
            <p:ph type="sldImg"/>
          </p:nvPr>
        </p:nvSpPr>
        <p:spPr/>
      </p:sp>
    </p:spTree>
    <p:extLst>
      <p:ext uri="{BB962C8B-B14F-4D97-AF65-F5344CB8AC3E}">
        <p14:creationId xmlns:p14="http://schemas.microsoft.com/office/powerpoint/2010/main" val="28502865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Previous slide illustrates the typical course of illness for patients with depression; either receiving only acute-phase treatment or receiving longer-term treatment designed to prevent relapse. It also highlights that </a:t>
            </a:r>
            <a:r>
              <a:rPr lang="en-US" baseline="0" dirty="0"/>
              <a:t>l</a:t>
            </a:r>
            <a:r>
              <a:rPr lang="en-US" dirty="0"/>
              <a:t>ong-term treatment of depression with antidepressants benefits many patients by (1) reducing the likelihood of relapse or recurrence and (2) increasing the amount of time spent asymptomatic between episodes.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Discontinuing antidepressant treatment in the acute phase before full symptomatic remission drastically increases the likelihood of relapse of the original episode, and discontinuing treatment during the continuation phase after symptomatic remission likewise increases the risk of relapse.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Discontinuing treatment during the maintenance phase, which begins after full recovery, increases the risk of developing a new depressive episode (i.e., recurrence).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Ref:</a:t>
            </a:r>
            <a:r>
              <a:rPr lang="en-US" dirty="0"/>
              <a:t> </a:t>
            </a:r>
            <a:r>
              <a:rPr lang="pl-PL" dirty="0" err="1"/>
              <a:t>Kupfer</a:t>
            </a:r>
            <a:r>
              <a:rPr lang="pl-PL" dirty="0"/>
              <a:t> DJ. J </a:t>
            </a:r>
            <a:r>
              <a:rPr lang="pl-PL" dirty="0" err="1"/>
              <a:t>Clin</a:t>
            </a:r>
            <a:r>
              <a:rPr lang="pl-PL" dirty="0"/>
              <a:t> Psychiatry 1991;52(</a:t>
            </a:r>
            <a:r>
              <a:rPr lang="pl-PL" dirty="0" err="1"/>
              <a:t>suppl</a:t>
            </a:r>
            <a:r>
              <a:rPr lang="pl-PL" dirty="0"/>
              <a:t>):28–34. </a:t>
            </a:r>
            <a:endParaRPr lang="en-US" dirty="0"/>
          </a:p>
          <a:p>
            <a:endParaRPr lang="en-US" dirty="0"/>
          </a:p>
        </p:txBody>
      </p:sp>
      <p:sp>
        <p:nvSpPr>
          <p:cNvPr id="4" name="Slide Number Placeholder 3"/>
          <p:cNvSpPr>
            <a:spLocks noGrp="1"/>
          </p:cNvSpPr>
          <p:nvPr>
            <p:ph type="sldNum" sz="quarter" idx="10"/>
          </p:nvPr>
        </p:nvSpPr>
        <p:spPr/>
        <p:txBody>
          <a:bodyPr/>
          <a:lstStyle/>
          <a:p>
            <a:fld id="{037C2873-EBE5-CF42-9E30-7832FC02D1D9}" type="slidenum">
              <a:rPr lang="en-US" smtClean="0"/>
              <a:t>10</a:t>
            </a:fld>
            <a:endParaRPr lang="en-US"/>
          </a:p>
        </p:txBody>
      </p:sp>
    </p:spTree>
    <p:extLst>
      <p:ext uri="{BB962C8B-B14F-4D97-AF65-F5344CB8AC3E}">
        <p14:creationId xmlns:p14="http://schemas.microsoft.com/office/powerpoint/2010/main" val="40148789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a-DK" dirty="0"/>
              <a:t>The</a:t>
            </a:r>
            <a:r>
              <a:rPr lang="da-DK" baseline="0" dirty="0"/>
              <a:t> slide </a:t>
            </a:r>
            <a:r>
              <a:rPr lang="da-DK" baseline="0" dirty="0" err="1"/>
              <a:t>aims</a:t>
            </a:r>
            <a:r>
              <a:rPr lang="da-DK" baseline="0" dirty="0"/>
              <a:t> at </a:t>
            </a:r>
            <a:r>
              <a:rPr lang="da-DK" baseline="0" dirty="0" err="1"/>
              <a:t>giving</a:t>
            </a:r>
            <a:r>
              <a:rPr lang="da-DK" baseline="0" dirty="0"/>
              <a:t> a simple definition for the terms </a:t>
            </a:r>
            <a:r>
              <a:rPr lang="da-DK" baseline="0" dirty="0" err="1"/>
              <a:t>signs</a:t>
            </a:r>
            <a:r>
              <a:rPr lang="da-DK" baseline="0" dirty="0"/>
              <a:t> and symptoms. It </a:t>
            </a:r>
            <a:r>
              <a:rPr lang="da-DK" baseline="0" dirty="0" err="1"/>
              <a:t>also</a:t>
            </a:r>
            <a:r>
              <a:rPr lang="da-DK" baseline="0" dirty="0"/>
              <a:t> highlights </a:t>
            </a:r>
            <a:r>
              <a:rPr lang="da-DK" baseline="0" dirty="0" err="1"/>
              <a:t>that</a:t>
            </a:r>
            <a:r>
              <a:rPr lang="da-DK" baseline="0" dirty="0"/>
              <a:t> the criteria </a:t>
            </a:r>
            <a:r>
              <a:rPr lang="da-DK" baseline="0" dirty="0" err="1"/>
              <a:t>used</a:t>
            </a:r>
            <a:r>
              <a:rPr lang="da-DK" baseline="0" dirty="0"/>
              <a:t> in the </a:t>
            </a:r>
            <a:r>
              <a:rPr lang="da-DK" baseline="0" dirty="0" err="1"/>
              <a:t>diagnostic</a:t>
            </a:r>
            <a:r>
              <a:rPr lang="da-DK" baseline="0" dirty="0"/>
              <a:t> manuals cover all major </a:t>
            </a:r>
            <a:r>
              <a:rPr lang="da-DK" baseline="0" dirty="0" err="1"/>
              <a:t>signs</a:t>
            </a:r>
            <a:r>
              <a:rPr lang="da-DK" baseline="0" dirty="0"/>
              <a:t> and symptoms </a:t>
            </a:r>
            <a:r>
              <a:rPr lang="en-US" baseline="0" noProof="0" dirty="0"/>
              <a:t>of</a:t>
            </a:r>
            <a:r>
              <a:rPr lang="da-DK" baseline="0" dirty="0"/>
              <a:t> depression</a:t>
            </a:r>
            <a:endParaRPr lang="en-US" dirty="0"/>
          </a:p>
        </p:txBody>
      </p:sp>
      <p:sp>
        <p:nvSpPr>
          <p:cNvPr id="4" name="Slide Number Placeholder 3"/>
          <p:cNvSpPr>
            <a:spLocks noGrp="1"/>
          </p:cNvSpPr>
          <p:nvPr>
            <p:ph type="sldNum" sz="quarter" idx="10"/>
          </p:nvPr>
        </p:nvSpPr>
        <p:spPr/>
        <p:txBody>
          <a:bodyPr/>
          <a:lstStyle/>
          <a:p>
            <a:fld id="{037C2873-EBE5-CF42-9E30-7832FC02D1D9}" type="slidenum">
              <a:rPr lang="en-US" smtClean="0"/>
              <a:t>11</a:t>
            </a:fld>
            <a:endParaRPr lang="en-US"/>
          </a:p>
        </p:txBody>
      </p:sp>
    </p:spTree>
    <p:extLst>
      <p:ext uri="{BB962C8B-B14F-4D97-AF65-F5344CB8AC3E}">
        <p14:creationId xmlns:p14="http://schemas.microsoft.com/office/powerpoint/2010/main" val="15826396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a-DK" dirty="0"/>
              <a:t>The</a:t>
            </a:r>
            <a:r>
              <a:rPr lang="da-DK" baseline="0" dirty="0"/>
              <a:t> slide </a:t>
            </a:r>
            <a:r>
              <a:rPr lang="da-DK" baseline="0" dirty="0" err="1"/>
              <a:t>explains</a:t>
            </a:r>
            <a:r>
              <a:rPr lang="da-DK" baseline="0" dirty="0"/>
              <a:t> the difference </a:t>
            </a:r>
            <a:r>
              <a:rPr lang="da-DK" baseline="0" dirty="0" err="1"/>
              <a:t>between</a:t>
            </a:r>
            <a:r>
              <a:rPr lang="da-DK" baseline="0" dirty="0"/>
              <a:t> </a:t>
            </a:r>
            <a:r>
              <a:rPr lang="da-DK" baseline="0" dirty="0" err="1"/>
              <a:t>prevelance</a:t>
            </a:r>
            <a:r>
              <a:rPr lang="da-DK" baseline="0" dirty="0"/>
              <a:t> and </a:t>
            </a:r>
            <a:r>
              <a:rPr lang="da-DK" baseline="0" dirty="0" err="1"/>
              <a:t>incidence</a:t>
            </a:r>
            <a:r>
              <a:rPr lang="da-DK" baseline="0" dirty="0"/>
              <a:t> as </a:t>
            </a:r>
            <a:r>
              <a:rPr lang="da-DK" baseline="0" dirty="0" err="1"/>
              <a:t>key</a:t>
            </a:r>
            <a:r>
              <a:rPr lang="da-DK" baseline="0" dirty="0"/>
              <a:t> </a:t>
            </a:r>
            <a:r>
              <a:rPr lang="da-DK" baseline="0" dirty="0" err="1"/>
              <a:t>epidemiological</a:t>
            </a:r>
            <a:r>
              <a:rPr lang="da-DK" baseline="0" dirty="0"/>
              <a:t> terms. </a:t>
            </a:r>
            <a:r>
              <a:rPr lang="da-DK" baseline="0" dirty="0" err="1"/>
              <a:t>While</a:t>
            </a:r>
            <a:r>
              <a:rPr lang="da-DK" baseline="0" dirty="0"/>
              <a:t> </a:t>
            </a:r>
            <a:r>
              <a:rPr lang="da-DK" baseline="0" dirty="0" err="1"/>
              <a:t>prevalence</a:t>
            </a:r>
            <a:r>
              <a:rPr lang="da-DK" baseline="0" dirty="0"/>
              <a:t> is the </a:t>
            </a:r>
            <a:r>
              <a:rPr lang="en-US" baseline="0" dirty="0"/>
              <a:t>number of persons with disease, in a given population, at a designated time, the incidence </a:t>
            </a:r>
            <a:r>
              <a:rPr lang="da-DK" baseline="0" dirty="0"/>
              <a:t>looks </a:t>
            </a:r>
            <a:r>
              <a:rPr lang="da-DK" baseline="0" dirty="0" err="1"/>
              <a:t>into</a:t>
            </a:r>
            <a:r>
              <a:rPr lang="da-DK" baseline="0" dirty="0"/>
              <a:t> the </a:t>
            </a:r>
            <a:r>
              <a:rPr lang="da-DK" baseline="0" dirty="0" err="1"/>
              <a:t>number</a:t>
            </a:r>
            <a:r>
              <a:rPr lang="da-DK" baseline="0" dirty="0"/>
              <a:t> of new persons </a:t>
            </a:r>
            <a:r>
              <a:rPr lang="en-US" baseline="0" dirty="0"/>
              <a:t>with disease over a specified period of time, in a given population.</a:t>
            </a:r>
            <a:endParaRPr lang="en-US" dirty="0"/>
          </a:p>
        </p:txBody>
      </p:sp>
      <p:sp>
        <p:nvSpPr>
          <p:cNvPr id="4" name="Slide Number Placeholder 3"/>
          <p:cNvSpPr>
            <a:spLocks noGrp="1"/>
          </p:cNvSpPr>
          <p:nvPr>
            <p:ph type="sldNum" sz="quarter" idx="10"/>
          </p:nvPr>
        </p:nvSpPr>
        <p:spPr/>
        <p:txBody>
          <a:bodyPr/>
          <a:lstStyle/>
          <a:p>
            <a:fld id="{037C2873-EBE5-CF42-9E30-7832FC02D1D9}" type="slidenum">
              <a:rPr lang="en-US" smtClean="0"/>
              <a:t>12</a:t>
            </a:fld>
            <a:endParaRPr lang="en-US"/>
          </a:p>
        </p:txBody>
      </p:sp>
    </p:spTree>
    <p:extLst>
      <p:ext uri="{BB962C8B-B14F-4D97-AF65-F5344CB8AC3E}">
        <p14:creationId xmlns:p14="http://schemas.microsoft.com/office/powerpoint/2010/main" val="41679286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da-DK" dirty="0"/>
              <a:t>This slide gives</a:t>
            </a:r>
            <a:r>
              <a:rPr lang="da-DK" baseline="0" dirty="0"/>
              <a:t> definitions for </a:t>
            </a:r>
            <a:r>
              <a:rPr lang="da-DK" baseline="0" dirty="0" err="1"/>
              <a:t>key</a:t>
            </a:r>
            <a:r>
              <a:rPr lang="da-DK" baseline="0" dirty="0"/>
              <a:t> </a:t>
            </a:r>
            <a:r>
              <a:rPr lang="da-DK" baseline="0" dirty="0" err="1"/>
              <a:t>epidemiological</a:t>
            </a:r>
            <a:r>
              <a:rPr lang="da-DK" baseline="0" dirty="0"/>
              <a:t> terms </a:t>
            </a:r>
            <a:r>
              <a:rPr lang="da-DK" baseline="0" dirty="0" err="1"/>
              <a:t>used</a:t>
            </a:r>
            <a:r>
              <a:rPr lang="da-DK" baseline="0" dirty="0"/>
              <a:t> in studies to </a:t>
            </a:r>
            <a:r>
              <a:rPr lang="da-DK" baseline="0" dirty="0" err="1"/>
              <a:t>quantify</a:t>
            </a:r>
            <a:r>
              <a:rPr lang="da-DK" baseline="0" dirty="0"/>
              <a:t> the </a:t>
            </a:r>
            <a:r>
              <a:rPr lang="da-DK" baseline="0" dirty="0" err="1"/>
              <a:t>burden</a:t>
            </a:r>
            <a:r>
              <a:rPr lang="da-DK" baseline="0" dirty="0"/>
              <a:t> of a </a:t>
            </a:r>
            <a:r>
              <a:rPr lang="da-DK" baseline="0" dirty="0" err="1"/>
              <a:t>disease</a:t>
            </a:r>
            <a:r>
              <a:rPr lang="da-DK" baseline="0" dirty="0"/>
              <a:t>. Term </a:t>
            </a:r>
            <a:r>
              <a:rPr lang="da-DK" baseline="0" dirty="0" err="1"/>
              <a:t>defined</a:t>
            </a:r>
            <a:r>
              <a:rPr lang="da-DK" baseline="0" dirty="0"/>
              <a:t> </a:t>
            </a:r>
            <a:r>
              <a:rPr lang="da-DK" baseline="0" dirty="0" err="1"/>
              <a:t>are</a:t>
            </a:r>
            <a:r>
              <a:rPr lang="da-DK" baseline="0" dirty="0"/>
              <a:t> the B</a:t>
            </a:r>
            <a:r>
              <a:rPr lang="en-US" dirty="0" err="1"/>
              <a:t>urden</a:t>
            </a:r>
            <a:r>
              <a:rPr lang="en-US" dirty="0"/>
              <a:t> of disease (</a:t>
            </a:r>
            <a:r>
              <a:rPr lang="en-US" dirty="0" err="1"/>
              <a:t>BoD</a:t>
            </a:r>
            <a:r>
              <a:rPr lang="en-US" dirty="0"/>
              <a:t>)</a:t>
            </a:r>
            <a:r>
              <a:rPr lang="en-US" baseline="30000" dirty="0"/>
              <a:t>,</a:t>
            </a:r>
            <a:r>
              <a:rPr lang="en-US" baseline="0" dirty="0"/>
              <a:t> </a:t>
            </a:r>
            <a:r>
              <a:rPr lang="en-US" dirty="0"/>
              <a:t>Quality adjusted life years (QALYs), Years of life lost (YLLs),</a:t>
            </a:r>
            <a:r>
              <a:rPr lang="en-US" baseline="0" dirty="0"/>
              <a:t> </a:t>
            </a:r>
            <a:r>
              <a:rPr lang="en-US" dirty="0"/>
              <a:t>Years lived with disability (YLDs), Disability adjusted life years (DALYs)</a:t>
            </a:r>
            <a:r>
              <a:rPr lang="en-US" baseline="30000" dirty="0"/>
              <a:t>,</a:t>
            </a:r>
            <a:r>
              <a:rPr lang="en-US" baseline="0" dirty="0"/>
              <a:t> </a:t>
            </a:r>
            <a:r>
              <a:rPr lang="en-US" dirty="0"/>
              <a:t>and</a:t>
            </a:r>
            <a:r>
              <a:rPr lang="en-US" baseline="0" dirty="0"/>
              <a:t> </a:t>
            </a:r>
            <a:r>
              <a:rPr lang="en-US" dirty="0"/>
              <a:t>Healthy life expectancy, or health-adjusted life expectancy (HALE)</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30000" dirty="0"/>
          </a:p>
          <a:p>
            <a:endParaRPr lang="en-US" dirty="0"/>
          </a:p>
        </p:txBody>
      </p:sp>
      <p:sp>
        <p:nvSpPr>
          <p:cNvPr id="4" name="Slide Number Placeholder 3"/>
          <p:cNvSpPr>
            <a:spLocks noGrp="1"/>
          </p:cNvSpPr>
          <p:nvPr>
            <p:ph type="sldNum" sz="quarter" idx="10"/>
          </p:nvPr>
        </p:nvSpPr>
        <p:spPr/>
        <p:txBody>
          <a:bodyPr/>
          <a:lstStyle/>
          <a:p>
            <a:fld id="{037C2873-EBE5-CF42-9E30-7832FC02D1D9}" type="slidenum">
              <a:rPr lang="en-US" smtClean="0"/>
              <a:t>13</a:t>
            </a:fld>
            <a:endParaRPr lang="en-US"/>
          </a:p>
        </p:txBody>
      </p:sp>
    </p:spTree>
    <p:extLst>
      <p:ext uri="{BB962C8B-B14F-4D97-AF65-F5344CB8AC3E}">
        <p14:creationId xmlns:p14="http://schemas.microsoft.com/office/powerpoint/2010/main" val="36758258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i="1" dirty="0"/>
              <a:t>Source (slide): 2. Nierenberg et al. J </a:t>
            </a:r>
            <a:r>
              <a:rPr lang="en-GB" sz="1200" i="1" dirty="0" err="1"/>
              <a:t>Clin</a:t>
            </a:r>
            <a:r>
              <a:rPr lang="en-GB" sz="1200" i="1" dirty="0"/>
              <a:t> Psychiatry 2003; 64 (</a:t>
            </a:r>
            <a:r>
              <a:rPr lang="en-GB" sz="1200" i="1" dirty="0" err="1"/>
              <a:t>suppl</a:t>
            </a:r>
            <a:r>
              <a:rPr lang="en-GB" sz="1200" i="1" dirty="0"/>
              <a:t> 15): 13–17; page 13 (‘Remission, relapse, recurrence’ section); </a:t>
            </a:r>
            <a:r>
              <a:rPr lang="en-GB" sz="1200" i="1" dirty="0" err="1"/>
              <a:t>Riso</a:t>
            </a:r>
            <a:r>
              <a:rPr lang="en-GB" sz="1200" i="1" dirty="0"/>
              <a:t> et al. J Affect </a:t>
            </a:r>
            <a:r>
              <a:rPr lang="en-GB" sz="1200" i="1" dirty="0" err="1"/>
              <a:t>Disord</a:t>
            </a:r>
            <a:r>
              <a:rPr lang="en-GB" sz="1200" i="1" dirty="0"/>
              <a:t> 1997; 43 (2): 131–142; 5. Nierenberg &amp; </a:t>
            </a:r>
            <a:r>
              <a:rPr lang="en-GB" sz="1200" i="1" dirty="0" err="1"/>
              <a:t>DeCecco</a:t>
            </a:r>
            <a:r>
              <a:rPr lang="en-GB" sz="1200" i="1" dirty="0"/>
              <a:t>. J </a:t>
            </a:r>
            <a:r>
              <a:rPr lang="en-GB" sz="1200" i="1" dirty="0" err="1"/>
              <a:t>Clin</a:t>
            </a:r>
            <a:r>
              <a:rPr lang="en-GB" sz="1200" i="1" dirty="0"/>
              <a:t> Psychiatry 2001; 62 (</a:t>
            </a:r>
            <a:r>
              <a:rPr lang="en-GB" sz="1200" i="1" dirty="0" err="1"/>
              <a:t>suppl</a:t>
            </a:r>
            <a:r>
              <a:rPr lang="en-GB" sz="1200" i="1" dirty="0"/>
              <a:t> 16): 5–9; page 8; 6. Frank et al. Arch Gen Psychiatry 1991; 48 (9): 851–855; page 853.</a:t>
            </a:r>
          </a:p>
          <a:p>
            <a:endParaRPr lang="en-GB" sz="1200" dirty="0">
              <a:solidFill>
                <a:schemeClr val="accent5"/>
              </a:solidFill>
            </a:endParaRPr>
          </a:p>
          <a:p>
            <a:endParaRPr lang="en-GB" sz="1200" dirty="0">
              <a:solidFill>
                <a:schemeClr val="accent5"/>
              </a:solidFill>
            </a:endParaRPr>
          </a:p>
          <a:p>
            <a:r>
              <a:rPr lang="en-GB" sz="1200" dirty="0"/>
              <a:t>References:</a:t>
            </a:r>
          </a:p>
          <a:p>
            <a:pPr marL="173543" indent="-173543">
              <a:buFont typeface="Arial" panose="020B0604020202020204" pitchFamily="34" charset="0"/>
              <a:buChar char="•"/>
            </a:pPr>
            <a:r>
              <a:rPr lang="en-GB" sz="1200" dirty="0"/>
              <a:t>Frank E, </a:t>
            </a:r>
            <a:r>
              <a:rPr lang="en-GB" sz="1200" dirty="0" err="1"/>
              <a:t>Prien</a:t>
            </a:r>
            <a:r>
              <a:rPr lang="en-GB" sz="1200" dirty="0"/>
              <a:t> RF, Jarrett RB, et al. Conceptualization and rationale for consensus definitions of terms in major depressive disorder. Remission, recovery, relapse, and recurrence. Arch Gen Psychiatry 1991; 48 (9): 851–855.</a:t>
            </a:r>
          </a:p>
          <a:p>
            <a:pPr marL="173543" indent="-173543">
              <a:buFont typeface="Arial" panose="020B0604020202020204" pitchFamily="34" charset="0"/>
              <a:buChar char="•"/>
            </a:pPr>
            <a:r>
              <a:rPr lang="en-GB" sz="1200" dirty="0"/>
              <a:t>Keller MB. Long-term treatment of recurrent and chronic depression. J </a:t>
            </a:r>
            <a:r>
              <a:rPr lang="en-GB" sz="1200" dirty="0" err="1"/>
              <a:t>Clin</a:t>
            </a:r>
            <a:r>
              <a:rPr lang="en-GB" sz="1200" dirty="0"/>
              <a:t> Psychiatry 2001; 62 </a:t>
            </a:r>
            <a:r>
              <a:rPr lang="en-GB" sz="1200" dirty="0" err="1"/>
              <a:t>Suppl</a:t>
            </a:r>
            <a:r>
              <a:rPr lang="en-GB" sz="1200" dirty="0"/>
              <a:t> 24: 3–5.</a:t>
            </a:r>
            <a:endParaRPr lang="en-GB" sz="1200" dirty="0">
              <a:solidFill>
                <a:srgbClr val="FF0000"/>
              </a:solidFill>
            </a:endParaRPr>
          </a:p>
          <a:p>
            <a:pPr marL="173543" indent="-173543">
              <a:buFont typeface="Arial" panose="020B0604020202020204" pitchFamily="34" charset="0"/>
              <a:buChar char="•"/>
            </a:pPr>
            <a:r>
              <a:rPr lang="en-GB" sz="1200" dirty="0" err="1"/>
              <a:t>Lavori</a:t>
            </a:r>
            <a:r>
              <a:rPr lang="en-GB" sz="1200" dirty="0"/>
              <a:t> PW, Keller MB, Mueller TI, et al. Recurrence after recovery in unipolar MDD: an observational follow-up study of clinical predictors and somatic treatment as a mediating factor. </a:t>
            </a:r>
            <a:r>
              <a:rPr lang="en-GB" sz="1200" dirty="0" err="1"/>
              <a:t>Int</a:t>
            </a:r>
            <a:r>
              <a:rPr lang="en-GB" sz="1200" dirty="0"/>
              <a:t> J Methods </a:t>
            </a:r>
            <a:r>
              <a:rPr lang="en-GB" sz="1200" dirty="0" err="1"/>
              <a:t>Psychiatr</a:t>
            </a:r>
            <a:r>
              <a:rPr lang="en-GB" sz="1200" dirty="0"/>
              <a:t> Res 1994; 4 (4): 211–229.</a:t>
            </a:r>
          </a:p>
          <a:p>
            <a:pPr marL="173543" indent="-173543">
              <a:buFont typeface="Arial" panose="020B0604020202020204" pitchFamily="34" charset="0"/>
              <a:buChar char="•"/>
            </a:pPr>
            <a:r>
              <a:rPr lang="en-GB" sz="1200" dirty="0"/>
              <a:t>Nierenberg AA, </a:t>
            </a:r>
            <a:r>
              <a:rPr lang="en-GB" sz="1200" dirty="0" err="1"/>
              <a:t>DeCecco</a:t>
            </a:r>
            <a:r>
              <a:rPr lang="en-GB" sz="1200" dirty="0"/>
              <a:t> LM. Definitions of antidepressant treatment response, remission, nonresponse, partial response, and other relevant outcomes: a focus on treatment-resistant depression. J </a:t>
            </a:r>
            <a:r>
              <a:rPr lang="en-GB" sz="1200" dirty="0" err="1"/>
              <a:t>Clin</a:t>
            </a:r>
            <a:r>
              <a:rPr lang="en-GB" sz="1200" dirty="0"/>
              <a:t> Psychiatry 2001; 62 </a:t>
            </a:r>
            <a:r>
              <a:rPr lang="en-GB" sz="1200" dirty="0" err="1"/>
              <a:t>Suppl</a:t>
            </a:r>
            <a:r>
              <a:rPr lang="en-GB" sz="1200" dirty="0"/>
              <a:t> 16: 5–9.</a:t>
            </a:r>
          </a:p>
          <a:p>
            <a:pPr marL="173543" indent="-173543">
              <a:buFont typeface="Arial" panose="020B0604020202020204" pitchFamily="34" charset="0"/>
              <a:buChar char="•"/>
            </a:pPr>
            <a:r>
              <a:rPr lang="en-GB" sz="1200" dirty="0"/>
              <a:t>Nierenberg AA, Petersen TJ, Alpert JE. Prevention of relapse and recurrence in depression: the role of long-term pharmacotherapy and psychotherapy. J </a:t>
            </a:r>
            <a:r>
              <a:rPr lang="en-GB" sz="1200" dirty="0" err="1"/>
              <a:t>Clin</a:t>
            </a:r>
            <a:r>
              <a:rPr lang="en-GB" sz="1200" dirty="0"/>
              <a:t> Psychiatry 2003; 64 </a:t>
            </a:r>
            <a:r>
              <a:rPr lang="en-GB" sz="1200" dirty="0" err="1"/>
              <a:t>Suppl</a:t>
            </a:r>
            <a:r>
              <a:rPr lang="en-GB" sz="1200" dirty="0"/>
              <a:t> 15: 13–17.</a:t>
            </a:r>
          </a:p>
          <a:p>
            <a:pPr marL="173543" indent="-173543">
              <a:buFont typeface="Arial" panose="020B0604020202020204" pitchFamily="34" charset="0"/>
              <a:buChar char="•"/>
            </a:pPr>
            <a:r>
              <a:rPr lang="en-GB" sz="1200" dirty="0" err="1"/>
              <a:t>Riso</a:t>
            </a:r>
            <a:r>
              <a:rPr lang="en-GB" sz="1200" dirty="0"/>
              <a:t> LP, </a:t>
            </a:r>
            <a:r>
              <a:rPr lang="en-GB" sz="1200" dirty="0" err="1"/>
              <a:t>Thase</a:t>
            </a:r>
            <a:r>
              <a:rPr lang="en-GB" sz="1200" dirty="0"/>
              <a:t> ME, Howland RH, et al. A prospective test of criteria for response, remission, relapse, recovery, and recurrence in depressed patients treated with cognitive </a:t>
            </a:r>
            <a:r>
              <a:rPr lang="en-GB" sz="1200" dirty="0" err="1"/>
              <a:t>behavior</a:t>
            </a:r>
            <a:r>
              <a:rPr lang="en-GB" sz="1200" dirty="0"/>
              <a:t> therapy. J Affect </a:t>
            </a:r>
            <a:r>
              <a:rPr lang="en-GB" sz="1200" dirty="0" err="1"/>
              <a:t>Disord</a:t>
            </a:r>
            <a:r>
              <a:rPr lang="en-GB" sz="1200" dirty="0"/>
              <a:t> 1997; 43 (2): 131–142.</a:t>
            </a:r>
          </a:p>
          <a:p>
            <a:endParaRPr lang="en-US" dirty="0"/>
          </a:p>
          <a:p>
            <a:endParaRPr lang="en-US" dirty="0"/>
          </a:p>
        </p:txBody>
      </p:sp>
      <p:sp>
        <p:nvSpPr>
          <p:cNvPr id="4" name="Slide Number Placeholder 3"/>
          <p:cNvSpPr>
            <a:spLocks noGrp="1"/>
          </p:cNvSpPr>
          <p:nvPr>
            <p:ph type="sldNum" sz="quarter" idx="10"/>
          </p:nvPr>
        </p:nvSpPr>
        <p:spPr/>
        <p:txBody>
          <a:bodyPr/>
          <a:lstStyle/>
          <a:p>
            <a:fld id="{037C2873-EBE5-CF42-9E30-7832FC02D1D9}" type="slidenum">
              <a:rPr lang="en-US" smtClean="0"/>
              <a:t>14</a:t>
            </a:fld>
            <a:endParaRPr lang="en-US"/>
          </a:p>
        </p:txBody>
      </p:sp>
    </p:spTree>
    <p:extLst>
      <p:ext uri="{BB962C8B-B14F-4D97-AF65-F5344CB8AC3E}">
        <p14:creationId xmlns:p14="http://schemas.microsoft.com/office/powerpoint/2010/main" val="13712843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a:xfrm>
            <a:off x="679768" y="4751983"/>
            <a:ext cx="5438140" cy="4064128"/>
          </a:xfrm>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dirty="0"/>
              <a:t>MDD is a chronic disorder, most frequently characterised by relapses and recurrences.</a:t>
            </a:r>
            <a:r>
              <a:rPr lang="en-GB" sz="1200" baseline="30000" dirty="0"/>
              <a:t>(Nierenberg et al., 2003)</a:t>
            </a:r>
            <a:r>
              <a:rPr lang="en-GB" sz="1200" dirty="0"/>
              <a:t> Relapse can be defined as an episode of MDD that occurs within 6 months of response or remission;</a:t>
            </a:r>
            <a:r>
              <a:rPr lang="en-GB" sz="1200" baseline="30000" dirty="0"/>
              <a:t>(Nierenberg et al., 2003; </a:t>
            </a:r>
            <a:r>
              <a:rPr lang="en-GB" sz="1200" baseline="30000" dirty="0" err="1"/>
              <a:t>Riso</a:t>
            </a:r>
            <a:r>
              <a:rPr lang="en-GB" sz="1200" baseline="30000" dirty="0"/>
              <a:t> et al., 1997)</a:t>
            </a:r>
            <a:r>
              <a:rPr lang="en-GB" sz="1200" dirty="0"/>
              <a:t> theoretically, relapse signifies the return of a major depressive episode, rather than a new episode.</a:t>
            </a:r>
            <a:r>
              <a:rPr lang="en-GB" sz="1200" baseline="30000" dirty="0"/>
              <a:t>(Nierenberg &amp; </a:t>
            </a:r>
            <a:r>
              <a:rPr lang="en-GB" sz="1200" baseline="30000" dirty="0" err="1"/>
              <a:t>DeCecco</a:t>
            </a:r>
            <a:r>
              <a:rPr lang="en-GB" sz="1200" baseline="30000" dirty="0"/>
              <a:t>, 2001; Frank et al., 1991)</a:t>
            </a:r>
            <a:r>
              <a:rPr lang="en-GB" sz="1200" dirty="0"/>
              <a:t> Recurrence can be defined as a depressive episode that occurs after 6 months following response or remission;</a:t>
            </a:r>
            <a:r>
              <a:rPr lang="en-GB" sz="1200" baseline="30000" dirty="0"/>
              <a:t>(Nierenberg et al., 2003; </a:t>
            </a:r>
            <a:r>
              <a:rPr lang="en-GB" sz="1200" baseline="30000" dirty="0" err="1"/>
              <a:t>Riso</a:t>
            </a:r>
            <a:r>
              <a:rPr lang="en-GB" sz="1200" baseline="30000" dirty="0"/>
              <a:t> et al., 1997)</a:t>
            </a:r>
            <a:r>
              <a:rPr lang="en-GB" sz="1200" dirty="0"/>
              <a:t> theoretically, recurrence signifies the start of a new major depressive episode.</a:t>
            </a:r>
            <a:r>
              <a:rPr lang="en-GB" sz="1200" baseline="30000" dirty="0"/>
              <a:t>(Nierenberg &amp; </a:t>
            </a:r>
            <a:r>
              <a:rPr lang="en-GB" sz="1200" baseline="30000" dirty="0" err="1"/>
              <a:t>DeCecco</a:t>
            </a:r>
            <a:r>
              <a:rPr lang="en-GB" sz="1200" baseline="30000" dirty="0"/>
              <a:t>, 2001; Frank et al., 1991)</a:t>
            </a:r>
            <a:r>
              <a:rPr lang="en-GB" sz="1200" dirty="0"/>
              <a:t> Naturalistic studies have found that most patients will eventually experience either relapse or recurrence if followed for a long enough period without sustained treatment.</a:t>
            </a:r>
            <a:r>
              <a:rPr lang="en-GB" sz="1200" baseline="30000" dirty="0"/>
              <a:t>(Nierenberg et al., 2003; </a:t>
            </a:r>
            <a:r>
              <a:rPr lang="en-GB" sz="1200" baseline="30000" dirty="0" err="1"/>
              <a:t>Lavori</a:t>
            </a:r>
            <a:r>
              <a:rPr lang="en-GB" sz="1200" baseline="30000" dirty="0"/>
              <a:t> et al., 1994)</a:t>
            </a:r>
            <a:r>
              <a:rPr lang="en-GB" sz="1200" dirty="0"/>
              <a:t> Following an acute depressive episode, almost 90% of patients could be expected to become depressed again in the next 15 years.</a:t>
            </a:r>
            <a:r>
              <a:rPr lang="en-GB" sz="1200" baseline="30000" dirty="0"/>
              <a:t>(Nierenberg et al., 2003; Keller, 2001)</a:t>
            </a:r>
            <a:endParaRPr lang="en-GB" sz="1200" dirty="0"/>
          </a:p>
          <a:p>
            <a:endParaRPr lang="da-DK" dirty="0"/>
          </a:p>
          <a:p>
            <a:pPr marL="173543" indent="-173543">
              <a:buFont typeface="Arial" panose="020B0604020202020204" pitchFamily="34" charset="0"/>
              <a:buChar char="•"/>
            </a:pPr>
            <a:r>
              <a:rPr lang="da-DK" dirty="0" err="1"/>
              <a:t>Sources</a:t>
            </a:r>
            <a:r>
              <a:rPr lang="da-DK" dirty="0"/>
              <a:t>: </a:t>
            </a:r>
            <a:r>
              <a:rPr lang="en-GB" sz="1200" dirty="0"/>
              <a:t>Frank E, </a:t>
            </a:r>
            <a:r>
              <a:rPr lang="en-GB" sz="1200" dirty="0" err="1"/>
              <a:t>Prien</a:t>
            </a:r>
            <a:r>
              <a:rPr lang="en-GB" sz="1200" dirty="0"/>
              <a:t> RF, Jarrett RB, et al. Conceptualization and rationale for consensus definitions of terms in major depressive disorder. Remission, recovery, relapse, and recurrence. Arch Gen Psychiatry 1991; 48 (9): 851–855.</a:t>
            </a:r>
          </a:p>
          <a:p>
            <a:pPr marL="173543" indent="-173543">
              <a:buFont typeface="Arial" panose="020B0604020202020204" pitchFamily="34" charset="0"/>
              <a:buChar char="•"/>
            </a:pPr>
            <a:r>
              <a:rPr lang="en-GB" sz="1200" dirty="0"/>
              <a:t>Keller MB. Long-term treatment of recurrent and chronic depression. J </a:t>
            </a:r>
            <a:r>
              <a:rPr lang="en-GB" sz="1200" dirty="0" err="1"/>
              <a:t>Clin</a:t>
            </a:r>
            <a:r>
              <a:rPr lang="en-GB" sz="1200" dirty="0"/>
              <a:t> Psychiatry 2001; 62 </a:t>
            </a:r>
            <a:r>
              <a:rPr lang="en-GB" sz="1200" dirty="0" err="1"/>
              <a:t>Suppl</a:t>
            </a:r>
            <a:r>
              <a:rPr lang="en-GB" sz="1200" dirty="0"/>
              <a:t> 24: 3–5.</a:t>
            </a:r>
            <a:endParaRPr lang="en-GB" sz="1200" dirty="0">
              <a:solidFill>
                <a:srgbClr val="FF0000"/>
              </a:solidFill>
            </a:endParaRPr>
          </a:p>
          <a:p>
            <a:pPr marL="173543" indent="-173543">
              <a:buFont typeface="Arial" panose="020B0604020202020204" pitchFamily="34" charset="0"/>
              <a:buChar char="•"/>
            </a:pPr>
            <a:r>
              <a:rPr lang="en-GB" sz="1200" dirty="0" err="1"/>
              <a:t>Lavori</a:t>
            </a:r>
            <a:r>
              <a:rPr lang="en-GB" sz="1200" dirty="0"/>
              <a:t> PW, Keller MB, Mueller TI, et al. Recurrence after recovery in unipolar MDD: an observational follow-up study of clinical predictors and somatic treatment as a mediating factor. </a:t>
            </a:r>
            <a:r>
              <a:rPr lang="en-GB" sz="1200" dirty="0" err="1"/>
              <a:t>Int</a:t>
            </a:r>
            <a:r>
              <a:rPr lang="en-GB" sz="1200" dirty="0"/>
              <a:t> J Methods </a:t>
            </a:r>
            <a:r>
              <a:rPr lang="en-GB" sz="1200" dirty="0" err="1"/>
              <a:t>Psychiatr</a:t>
            </a:r>
            <a:r>
              <a:rPr lang="en-GB" sz="1200" dirty="0"/>
              <a:t> Res 1994; 4 (4): 211–229.</a:t>
            </a:r>
          </a:p>
          <a:p>
            <a:pPr marL="173543" indent="-173543">
              <a:buFont typeface="Arial" panose="020B0604020202020204" pitchFamily="34" charset="0"/>
              <a:buChar char="•"/>
            </a:pPr>
            <a:r>
              <a:rPr lang="en-GB" sz="1200" dirty="0"/>
              <a:t>Nierenberg AA, </a:t>
            </a:r>
            <a:r>
              <a:rPr lang="en-GB" sz="1200" dirty="0" err="1"/>
              <a:t>DeCecco</a:t>
            </a:r>
            <a:r>
              <a:rPr lang="en-GB" sz="1200" dirty="0"/>
              <a:t> LM. Definitions of antidepressant treatment response, remission, nonresponse, partial response, and other relevant outcomes: a focus on treatment-resistant depression. J </a:t>
            </a:r>
            <a:r>
              <a:rPr lang="en-GB" sz="1200" dirty="0" err="1"/>
              <a:t>Clin</a:t>
            </a:r>
            <a:r>
              <a:rPr lang="en-GB" sz="1200" dirty="0"/>
              <a:t> Psychiatry 2001; 62 </a:t>
            </a:r>
            <a:r>
              <a:rPr lang="en-GB" sz="1200" dirty="0" err="1"/>
              <a:t>Suppl</a:t>
            </a:r>
            <a:r>
              <a:rPr lang="en-GB" sz="1200" dirty="0"/>
              <a:t> 16: 5–9.</a:t>
            </a:r>
          </a:p>
          <a:p>
            <a:pPr marL="173543" indent="-173543">
              <a:buFont typeface="Arial" panose="020B0604020202020204" pitchFamily="34" charset="0"/>
              <a:buChar char="•"/>
            </a:pPr>
            <a:r>
              <a:rPr lang="en-GB" sz="1200" dirty="0"/>
              <a:t>Nierenberg AA, Petersen TJ, Alpert JE. Prevention of relapse and recurrence in depression: the role of long-term pharmacotherapy and psychotherapy. J </a:t>
            </a:r>
            <a:r>
              <a:rPr lang="en-GB" sz="1200" dirty="0" err="1"/>
              <a:t>Clin</a:t>
            </a:r>
            <a:r>
              <a:rPr lang="en-GB" sz="1200" dirty="0"/>
              <a:t> Psychiatry 2003; 64 </a:t>
            </a:r>
            <a:r>
              <a:rPr lang="en-GB" sz="1200" dirty="0" err="1"/>
              <a:t>Suppl</a:t>
            </a:r>
            <a:r>
              <a:rPr lang="en-GB" sz="1200" dirty="0"/>
              <a:t> 15: 13–17.</a:t>
            </a:r>
          </a:p>
          <a:p>
            <a:pPr marL="173543" indent="-173543">
              <a:buFont typeface="Arial" panose="020B0604020202020204" pitchFamily="34" charset="0"/>
              <a:buChar char="•"/>
            </a:pPr>
            <a:r>
              <a:rPr lang="en-GB" sz="1200" dirty="0" err="1"/>
              <a:t>Riso</a:t>
            </a:r>
            <a:r>
              <a:rPr lang="en-GB" sz="1200" dirty="0"/>
              <a:t> LP, </a:t>
            </a:r>
            <a:r>
              <a:rPr lang="en-GB" sz="1200" dirty="0" err="1"/>
              <a:t>Thase</a:t>
            </a:r>
            <a:r>
              <a:rPr lang="en-GB" sz="1200" dirty="0"/>
              <a:t> ME, Howland RH, et al. A prospective test of criteria for response, remission, relapse, recovery, and recurrence in depressed patients treated with cognitive </a:t>
            </a:r>
            <a:r>
              <a:rPr lang="en-GB" sz="1200" dirty="0" err="1"/>
              <a:t>behavior</a:t>
            </a:r>
            <a:r>
              <a:rPr lang="en-GB" sz="1200" dirty="0"/>
              <a:t> therapy. J Affect </a:t>
            </a:r>
            <a:r>
              <a:rPr lang="en-GB" sz="1200" dirty="0" err="1"/>
              <a:t>Disord</a:t>
            </a:r>
            <a:r>
              <a:rPr lang="en-GB" sz="1200" dirty="0"/>
              <a:t> 1997; 43 (2): 131–142</a:t>
            </a:r>
            <a:endParaRPr lang="en-US" dirty="0"/>
          </a:p>
        </p:txBody>
      </p:sp>
      <p:sp>
        <p:nvSpPr>
          <p:cNvPr id="4" name="Slide Number Placeholder 3"/>
          <p:cNvSpPr>
            <a:spLocks noGrp="1"/>
          </p:cNvSpPr>
          <p:nvPr>
            <p:ph type="sldNum" sz="quarter" idx="10"/>
          </p:nvPr>
        </p:nvSpPr>
        <p:spPr/>
        <p:txBody>
          <a:bodyPr/>
          <a:lstStyle/>
          <a:p>
            <a:fld id="{037C2873-EBE5-CF42-9E30-7832FC02D1D9}" type="slidenum">
              <a:rPr lang="en-GB" smtClean="0"/>
              <a:pPr/>
              <a:t>15</a:t>
            </a:fld>
            <a:endParaRPr lang="en-GB"/>
          </a:p>
        </p:txBody>
      </p:sp>
      <p:sp>
        <p:nvSpPr>
          <p:cNvPr id="7" name="Slide Image Placeholder 6">
            <a:extLst>
              <a:ext uri="{FF2B5EF4-FFF2-40B4-BE49-F238E27FC236}">
                <a16:creationId xmlns:a16="http://schemas.microsoft.com/office/drawing/2014/main" id="{D33B685C-EEFD-444D-8A02-AD1CFB4C49A6}"/>
              </a:ext>
            </a:extLst>
          </p:cNvPr>
          <p:cNvSpPr>
            <a:spLocks noGrp="1" noRot="1" noChangeAspect="1"/>
          </p:cNvSpPr>
          <p:nvPr>
            <p:ph type="sldImg"/>
          </p:nvPr>
        </p:nvSpPr>
        <p:spPr/>
      </p:sp>
    </p:spTree>
    <p:extLst>
      <p:ext uri="{BB962C8B-B14F-4D97-AF65-F5344CB8AC3E}">
        <p14:creationId xmlns:p14="http://schemas.microsoft.com/office/powerpoint/2010/main" val="6510945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a-DK" dirty="0"/>
              <a:t>This</a:t>
            </a:r>
            <a:r>
              <a:rPr lang="da-DK" baseline="0" dirty="0"/>
              <a:t> slide gives the </a:t>
            </a:r>
            <a:r>
              <a:rPr lang="da-DK" baseline="0" dirty="0" err="1"/>
              <a:t>signs</a:t>
            </a:r>
            <a:r>
              <a:rPr lang="da-DK" baseline="0" dirty="0"/>
              <a:t> and symptoms </a:t>
            </a:r>
            <a:r>
              <a:rPr lang="da-DK" baseline="0" dirty="0" err="1"/>
              <a:t>listed</a:t>
            </a:r>
            <a:r>
              <a:rPr lang="da-DK" baseline="0" dirty="0"/>
              <a:t> in the major </a:t>
            </a:r>
            <a:r>
              <a:rPr lang="da-DK" baseline="0" dirty="0" err="1"/>
              <a:t>diagnostic</a:t>
            </a:r>
            <a:r>
              <a:rPr lang="da-DK" baseline="0" dirty="0"/>
              <a:t> manuals, DSM-IV, DSM-5 and ICD10 </a:t>
            </a:r>
            <a:r>
              <a:rPr lang="da-DK" baseline="0" dirty="0" err="1"/>
              <a:t>used</a:t>
            </a:r>
            <a:r>
              <a:rPr lang="da-DK" baseline="0" dirty="0"/>
              <a:t> to </a:t>
            </a:r>
            <a:r>
              <a:rPr lang="da-DK" baseline="0" dirty="0" err="1"/>
              <a:t>describe</a:t>
            </a:r>
            <a:r>
              <a:rPr lang="da-DK" baseline="0" dirty="0"/>
              <a:t> the </a:t>
            </a:r>
            <a:r>
              <a:rPr lang="da-DK" baseline="0" dirty="0" err="1"/>
              <a:t>diagnostic</a:t>
            </a:r>
            <a:r>
              <a:rPr lang="da-DK" baseline="0" dirty="0"/>
              <a:t> </a:t>
            </a:r>
            <a:r>
              <a:rPr lang="da-DK" baseline="0" dirty="0" err="1"/>
              <a:t>critera</a:t>
            </a:r>
            <a:r>
              <a:rPr lang="da-DK" baseline="0" dirty="0"/>
              <a:t>. The silde highlights the </a:t>
            </a:r>
            <a:r>
              <a:rPr lang="da-DK" baseline="0" dirty="0" err="1"/>
              <a:t>high</a:t>
            </a:r>
            <a:r>
              <a:rPr lang="da-DK" baseline="0" dirty="0"/>
              <a:t> </a:t>
            </a:r>
            <a:r>
              <a:rPr lang="da-DK" baseline="0" dirty="0" err="1"/>
              <a:t>level</a:t>
            </a:r>
            <a:r>
              <a:rPr lang="da-DK" baseline="0" dirty="0"/>
              <a:t> of agreement </a:t>
            </a:r>
            <a:r>
              <a:rPr lang="da-DK" baseline="0" dirty="0" err="1"/>
              <a:t>between</a:t>
            </a:r>
            <a:r>
              <a:rPr lang="da-DK" baseline="0" dirty="0"/>
              <a:t> the manuals. Low </a:t>
            </a:r>
            <a:r>
              <a:rPr lang="da-DK" baseline="0" dirty="0" err="1"/>
              <a:t>self-esteem</a:t>
            </a:r>
            <a:r>
              <a:rPr lang="da-DK" baseline="0" dirty="0"/>
              <a:t> or </a:t>
            </a:r>
            <a:r>
              <a:rPr lang="da-DK" baseline="0" dirty="0" err="1"/>
              <a:t>self-confidence</a:t>
            </a:r>
            <a:r>
              <a:rPr lang="da-DK" baseline="0" dirty="0"/>
              <a:t> is </a:t>
            </a:r>
            <a:r>
              <a:rPr lang="da-DK" baseline="0" dirty="0" err="1"/>
              <a:t>listed</a:t>
            </a:r>
            <a:r>
              <a:rPr lang="da-DK" baseline="0" dirty="0"/>
              <a:t> as a </a:t>
            </a:r>
            <a:r>
              <a:rPr lang="da-DK" baseline="0" dirty="0" err="1"/>
              <a:t>seperate</a:t>
            </a:r>
            <a:r>
              <a:rPr lang="da-DK" baseline="0" dirty="0"/>
              <a:t> criteria in the ICD-10, which is not the case in the DSM-IV or -5. </a:t>
            </a:r>
            <a:r>
              <a:rPr lang="da-DK" baseline="0" dirty="0" err="1"/>
              <a:t>However</a:t>
            </a:r>
            <a:r>
              <a:rPr lang="da-DK" baseline="0" dirty="0"/>
              <a:t>, </a:t>
            </a:r>
            <a:r>
              <a:rPr lang="da-DK" baseline="0" dirty="0" err="1"/>
              <a:t>low</a:t>
            </a:r>
            <a:r>
              <a:rPr lang="da-DK" baseline="0" dirty="0"/>
              <a:t> </a:t>
            </a:r>
            <a:r>
              <a:rPr lang="da-DK" baseline="0" dirty="0" err="1"/>
              <a:t>self-esteem</a:t>
            </a:r>
            <a:r>
              <a:rPr lang="da-DK" baseline="0" dirty="0"/>
              <a:t> is </a:t>
            </a:r>
            <a:r>
              <a:rPr lang="da-DK" baseline="0" dirty="0" err="1"/>
              <a:t>often</a:t>
            </a:r>
            <a:r>
              <a:rPr lang="da-DK" baseline="0" dirty="0"/>
              <a:t> </a:t>
            </a:r>
            <a:r>
              <a:rPr lang="da-DK" baseline="0" dirty="0" err="1"/>
              <a:t>taken</a:t>
            </a:r>
            <a:r>
              <a:rPr lang="da-DK" baseline="0" dirty="0"/>
              <a:t> </a:t>
            </a:r>
            <a:r>
              <a:rPr lang="da-DK" baseline="0" dirty="0" err="1"/>
              <a:t>together</a:t>
            </a:r>
            <a:r>
              <a:rPr lang="da-DK" baseline="0" dirty="0"/>
              <a:t> with </a:t>
            </a:r>
            <a:r>
              <a:rPr lang="da-DK" baseline="0" dirty="0" err="1"/>
              <a:t>feelings</a:t>
            </a:r>
            <a:r>
              <a:rPr lang="da-DK" baseline="0" dirty="0"/>
              <a:t> of </a:t>
            </a:r>
            <a:r>
              <a:rPr lang="da-DK" baseline="0" dirty="0" err="1"/>
              <a:t>worthlessness</a:t>
            </a:r>
            <a:r>
              <a:rPr lang="da-DK" baseline="0" dirty="0"/>
              <a:t> and </a:t>
            </a:r>
            <a:r>
              <a:rPr lang="da-DK" baseline="0" dirty="0" err="1"/>
              <a:t>inappropriate</a:t>
            </a:r>
            <a:r>
              <a:rPr lang="da-DK" baseline="0" dirty="0"/>
              <a:t> </a:t>
            </a:r>
            <a:r>
              <a:rPr lang="da-DK" baseline="0" dirty="0" err="1"/>
              <a:t>guilt</a:t>
            </a:r>
            <a:r>
              <a:rPr lang="da-DK" baseline="0" dirty="0"/>
              <a:t> and </a:t>
            </a:r>
            <a:r>
              <a:rPr lang="da-DK" baseline="0" dirty="0" err="1"/>
              <a:t>represents</a:t>
            </a:r>
            <a:r>
              <a:rPr lang="da-DK" baseline="0" dirty="0"/>
              <a:t> as </a:t>
            </a:r>
            <a:r>
              <a:rPr lang="da-DK" baseline="0" dirty="0" err="1"/>
              <a:t>such</a:t>
            </a:r>
            <a:r>
              <a:rPr lang="da-DK" baseline="0" dirty="0"/>
              <a:t> not </a:t>
            </a:r>
            <a:r>
              <a:rPr lang="da-DK" baseline="0" dirty="0" err="1"/>
              <a:t>necessarely</a:t>
            </a:r>
            <a:r>
              <a:rPr lang="da-DK" baseline="0" dirty="0"/>
              <a:t> a criteria in </a:t>
            </a:r>
            <a:r>
              <a:rPr lang="da-DK" baseline="0" dirty="0" err="1"/>
              <a:t>itself</a:t>
            </a:r>
            <a:r>
              <a:rPr lang="da-DK" baseline="0" dirty="0"/>
              <a:t>, which </a:t>
            </a:r>
            <a:r>
              <a:rPr lang="da-DK" baseline="0" dirty="0" err="1"/>
              <a:t>would</a:t>
            </a:r>
            <a:r>
              <a:rPr lang="da-DK" baseline="0" dirty="0"/>
              <a:t> not be </a:t>
            </a:r>
            <a:r>
              <a:rPr lang="da-DK" baseline="0" dirty="0" err="1"/>
              <a:t>recognised</a:t>
            </a:r>
            <a:r>
              <a:rPr lang="da-DK" baseline="0" dirty="0"/>
              <a:t> </a:t>
            </a:r>
            <a:r>
              <a:rPr lang="da-DK" baseline="0" dirty="0" err="1"/>
              <a:t>using</a:t>
            </a:r>
            <a:r>
              <a:rPr lang="da-DK" baseline="0" dirty="0"/>
              <a:t> DSMIV or-5 manuals. </a:t>
            </a:r>
            <a:endParaRPr lang="en-US" dirty="0"/>
          </a:p>
        </p:txBody>
      </p:sp>
      <p:sp>
        <p:nvSpPr>
          <p:cNvPr id="4" name="Slide Number Placeholder 3"/>
          <p:cNvSpPr>
            <a:spLocks noGrp="1"/>
          </p:cNvSpPr>
          <p:nvPr>
            <p:ph type="sldNum" sz="quarter" idx="10"/>
          </p:nvPr>
        </p:nvSpPr>
        <p:spPr/>
        <p:txBody>
          <a:bodyPr/>
          <a:lstStyle/>
          <a:p>
            <a:fld id="{037C2873-EBE5-CF42-9E30-7832FC02D1D9}" type="slidenum">
              <a:rPr lang="en-US" smtClean="0"/>
              <a:t>17</a:t>
            </a:fld>
            <a:endParaRPr lang="en-US"/>
          </a:p>
        </p:txBody>
      </p:sp>
    </p:spTree>
    <p:extLst>
      <p:ext uri="{BB962C8B-B14F-4D97-AF65-F5344CB8AC3E}">
        <p14:creationId xmlns:p14="http://schemas.microsoft.com/office/powerpoint/2010/main" val="1297492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noProof="0" dirty="0"/>
              <a:t>This slide expands the signs and symptoms</a:t>
            </a:r>
            <a:r>
              <a:rPr lang="en-GB" baseline="0" noProof="0" dirty="0"/>
              <a:t> used to define diagnostic criteria, to highlight the heterogeneity of the disease. It also highlights that the disease affects all aspects of every day life. Real life functional impairments affect social, occupational, family and daily activities, of which the listed signs and symptoms are part of. Signs and symptoms are grouped by emotional, cognitive and physical categories. </a:t>
            </a:r>
            <a:endParaRPr lang="en-GB" noProof="0" dirty="0"/>
          </a:p>
        </p:txBody>
      </p:sp>
      <p:sp>
        <p:nvSpPr>
          <p:cNvPr id="4" name="Slide Number Placeholder 3"/>
          <p:cNvSpPr>
            <a:spLocks noGrp="1"/>
          </p:cNvSpPr>
          <p:nvPr>
            <p:ph type="sldNum" sz="quarter" idx="10"/>
          </p:nvPr>
        </p:nvSpPr>
        <p:spPr/>
        <p:txBody>
          <a:bodyPr/>
          <a:lstStyle/>
          <a:p>
            <a:fld id="{037C2873-EBE5-CF42-9E30-7832FC02D1D9}" type="slidenum">
              <a:rPr lang="en-US" smtClean="0"/>
              <a:t>18</a:t>
            </a:fld>
            <a:endParaRPr lang="en-US"/>
          </a:p>
        </p:txBody>
      </p:sp>
    </p:spTree>
    <p:extLst>
      <p:ext uri="{BB962C8B-B14F-4D97-AF65-F5344CB8AC3E}">
        <p14:creationId xmlns:p14="http://schemas.microsoft.com/office/powerpoint/2010/main" val="34961224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t>Various levels of depression exist including mild, moderate and severe. The table shows the DSM-IV definitions of depression. A comprehensive assessment of depression should not rely simply on a symptom count, but should take into account the degree of functional impairment and/or disability. </a:t>
            </a:r>
          </a:p>
          <a:p>
            <a:pPr marL="0" marR="0" indent="0" algn="l" defTabSz="914400" rtl="0" eaLnBrk="1" fontAlgn="auto" latinLnBrk="0" hangingPunct="1">
              <a:lnSpc>
                <a:spcPct val="100000"/>
              </a:lnSpc>
              <a:spcBef>
                <a:spcPts val="0"/>
              </a:spcBef>
              <a:spcAft>
                <a:spcPts val="0"/>
              </a:spcAft>
              <a:buClrTx/>
              <a:buSzTx/>
              <a:buFontTx/>
              <a:buNone/>
              <a:tabLst/>
              <a:defRPr/>
            </a:pPr>
            <a:endParaRPr lang="da-DK" sz="1200" dirty="0"/>
          </a:p>
          <a:p>
            <a:pPr marL="0" marR="0" indent="0" algn="l" defTabSz="914400" rtl="0" eaLnBrk="1" fontAlgn="auto" latinLnBrk="0" hangingPunct="1">
              <a:lnSpc>
                <a:spcPct val="100000"/>
              </a:lnSpc>
              <a:spcBef>
                <a:spcPts val="0"/>
              </a:spcBef>
              <a:spcAft>
                <a:spcPts val="0"/>
              </a:spcAft>
              <a:buClrTx/>
              <a:buSzTx/>
              <a:buFontTx/>
              <a:buNone/>
              <a:tabLst/>
              <a:defRPr/>
            </a:pPr>
            <a:r>
              <a:rPr lang="da-DK" sz="1200" dirty="0">
                <a:latin typeface="Arial" panose="020B0604020202020204" pitchFamily="34" charset="0"/>
                <a:cs typeface="Arial" panose="020B0604020202020204" pitchFamily="34" charset="0"/>
              </a:rPr>
              <a:t>Note: NICE defines the depression severities based on </a:t>
            </a:r>
            <a:r>
              <a:rPr lang="en-US" sz="1200" dirty="0">
                <a:latin typeface="Arial" panose="020B0604020202020204" pitchFamily="34" charset="0"/>
                <a:cs typeface="Arial" panose="020B0604020202020204" pitchFamily="34" charset="0"/>
              </a:rPr>
              <a:t> DSM-IV. ICD-10 is similar but the threshold for mild depression is lower at 4 symptoms.</a:t>
            </a:r>
            <a:r>
              <a:rPr lang="da-DK" sz="1200" dirty="0">
                <a:latin typeface="Arial" panose="020B0604020202020204" pitchFamily="34" charset="0"/>
                <a:cs typeface="Arial" panose="020B0604020202020204" pitchFamily="34" charset="0"/>
              </a:rPr>
              <a:t> </a:t>
            </a:r>
            <a:endParaRPr lang="da-DK" sz="1200"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a:t>Source: </a:t>
            </a:r>
          </a:p>
          <a:p>
            <a:pPr marL="228600" marR="0" indent="-228600" algn="l" defTabSz="914400" rtl="0" eaLnBrk="1" fontAlgn="auto" latinLnBrk="0" hangingPunct="1">
              <a:lnSpc>
                <a:spcPct val="100000"/>
              </a:lnSpc>
              <a:spcBef>
                <a:spcPts val="0"/>
              </a:spcBef>
              <a:spcAft>
                <a:spcPts val="0"/>
              </a:spcAft>
              <a:buClrTx/>
              <a:buSzTx/>
              <a:buFontTx/>
              <a:buAutoNum type="arabicParenR"/>
              <a:tabLst/>
              <a:defRPr/>
            </a:pPr>
            <a:r>
              <a:rPr lang="en-US" dirty="0"/>
              <a:t>NICE CG90. Depression in adults: recognition and management. 2009. Update April 2016 Available at: https://www.nice.org.uk/guidance/cg90 Accessed April 2016; </a:t>
            </a:r>
          </a:p>
          <a:p>
            <a:pPr marL="228600" marR="0" indent="-228600" algn="l" defTabSz="914400" rtl="0" eaLnBrk="1" fontAlgn="auto" latinLnBrk="0" hangingPunct="1">
              <a:lnSpc>
                <a:spcPct val="100000"/>
              </a:lnSpc>
              <a:spcBef>
                <a:spcPts val="0"/>
              </a:spcBef>
              <a:spcAft>
                <a:spcPts val="0"/>
              </a:spcAft>
              <a:buClrTx/>
              <a:buSzTx/>
              <a:buFontTx/>
              <a:buAutoNum type="arabicParenR"/>
              <a:tabLst/>
              <a:defRPr/>
            </a:pPr>
            <a:r>
              <a:rPr lang="en-US" dirty="0"/>
              <a:t>American Psychiatric Association. Diagnostic and statistical manual of mental disorders: DSM-5 2013.</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dirty="0"/>
          </a:p>
          <a:p>
            <a:endParaRPr lang="en-US" dirty="0"/>
          </a:p>
        </p:txBody>
      </p:sp>
      <p:sp>
        <p:nvSpPr>
          <p:cNvPr id="4" name="Slide Number Placeholder 3"/>
          <p:cNvSpPr>
            <a:spLocks noGrp="1"/>
          </p:cNvSpPr>
          <p:nvPr>
            <p:ph type="sldNum" sz="quarter" idx="10"/>
          </p:nvPr>
        </p:nvSpPr>
        <p:spPr/>
        <p:txBody>
          <a:bodyPr/>
          <a:lstStyle/>
          <a:p>
            <a:fld id="{037C2873-EBE5-CF42-9E30-7832FC02D1D9}" type="slidenum">
              <a:rPr lang="en-US" smtClean="0"/>
              <a:t>19</a:t>
            </a:fld>
            <a:endParaRPr lang="en-US"/>
          </a:p>
        </p:txBody>
      </p:sp>
    </p:spTree>
    <p:extLst>
      <p:ext uri="{BB962C8B-B14F-4D97-AF65-F5344CB8AC3E}">
        <p14:creationId xmlns:p14="http://schemas.microsoft.com/office/powerpoint/2010/main" val="147048035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a-DK" dirty="0"/>
              <a:t>Major manuals </a:t>
            </a:r>
            <a:r>
              <a:rPr lang="da-DK" dirty="0" err="1"/>
              <a:t>used</a:t>
            </a:r>
            <a:r>
              <a:rPr lang="da-DK" dirty="0"/>
              <a:t> for the diagnosis of depression:</a:t>
            </a:r>
          </a:p>
          <a:p>
            <a:pPr marL="228600" marR="0" indent="-228600" algn="l" defTabSz="914400" rtl="0" eaLnBrk="1" fontAlgn="auto" latinLnBrk="0" hangingPunct="1">
              <a:lnSpc>
                <a:spcPct val="100000"/>
              </a:lnSpc>
              <a:spcBef>
                <a:spcPts val="0"/>
              </a:spcBef>
              <a:spcAft>
                <a:spcPts val="0"/>
              </a:spcAft>
              <a:buClrTx/>
              <a:buSzTx/>
              <a:buFontTx/>
              <a:buAutoNum type="arabicParenBoth"/>
              <a:tabLst/>
              <a:defRPr/>
            </a:pPr>
            <a:r>
              <a:rPr lang="en-US" dirty="0"/>
              <a:t>American Psychiatric Association. Diagnostic and statistical manual of mental disorders: DSM-IV. 4th edition:  American Psychiatric Association. 1994:866; </a:t>
            </a:r>
          </a:p>
          <a:p>
            <a:pPr marL="228600" marR="0" indent="-228600" algn="l" defTabSz="914400" rtl="0" eaLnBrk="1" fontAlgn="auto" latinLnBrk="0" hangingPunct="1">
              <a:lnSpc>
                <a:spcPct val="100000"/>
              </a:lnSpc>
              <a:spcBef>
                <a:spcPts val="0"/>
              </a:spcBef>
              <a:spcAft>
                <a:spcPts val="0"/>
              </a:spcAft>
              <a:buClrTx/>
              <a:buSzTx/>
              <a:buFontTx/>
              <a:buAutoNum type="arabicParenBoth"/>
              <a:tabLst/>
              <a:defRPr/>
            </a:pPr>
            <a:r>
              <a:rPr lang="en-US" dirty="0"/>
              <a:t>WHO. ICD-10 Classification .1993. Available from: </a:t>
            </a:r>
            <a:r>
              <a:rPr lang="en-US" dirty="0">
                <a:hlinkClick r:id="rId3"/>
              </a:rPr>
              <a:t>http://www.who.int/classifications/icd/en/GRNBOOK.pdf. Accessed April 2016</a:t>
            </a:r>
            <a:r>
              <a:rPr lang="en-US" dirty="0"/>
              <a:t>; </a:t>
            </a:r>
          </a:p>
          <a:p>
            <a:pPr marL="228600" marR="0" indent="-228600" algn="l" defTabSz="914400" rtl="0" eaLnBrk="1" fontAlgn="auto" latinLnBrk="0" hangingPunct="1">
              <a:lnSpc>
                <a:spcPct val="100000"/>
              </a:lnSpc>
              <a:spcBef>
                <a:spcPts val="0"/>
              </a:spcBef>
              <a:spcAft>
                <a:spcPts val="0"/>
              </a:spcAft>
              <a:buClrTx/>
              <a:buSzTx/>
              <a:buFontTx/>
              <a:buAutoNum type="arabicParenBoth"/>
              <a:tabLst/>
              <a:defRPr/>
            </a:pPr>
            <a:r>
              <a:rPr lang="en-US" dirty="0"/>
              <a:t>American Psychiatric Association. Diagnostic and statistical manual of mental disorders 5th edition:  American Psychiatric Association. 2013</a:t>
            </a:r>
          </a:p>
          <a:p>
            <a:endParaRPr lang="en-US" dirty="0"/>
          </a:p>
        </p:txBody>
      </p:sp>
      <p:sp>
        <p:nvSpPr>
          <p:cNvPr id="4" name="Slide Number Placeholder 3"/>
          <p:cNvSpPr>
            <a:spLocks noGrp="1"/>
          </p:cNvSpPr>
          <p:nvPr>
            <p:ph type="sldNum" sz="quarter" idx="10"/>
          </p:nvPr>
        </p:nvSpPr>
        <p:spPr/>
        <p:txBody>
          <a:bodyPr/>
          <a:lstStyle/>
          <a:p>
            <a:fld id="{037C2873-EBE5-CF42-9E30-7832FC02D1D9}" type="slidenum">
              <a:rPr lang="en-US" smtClean="0"/>
              <a:t>20</a:t>
            </a:fld>
            <a:endParaRPr lang="en-US"/>
          </a:p>
        </p:txBody>
      </p:sp>
    </p:spTree>
    <p:extLst>
      <p:ext uri="{BB962C8B-B14F-4D97-AF65-F5344CB8AC3E}">
        <p14:creationId xmlns:p14="http://schemas.microsoft.com/office/powerpoint/2010/main" val="112332228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dirty="0"/>
              <a:t>Highlights of Changes from DSM-IV-TR to DSM-5. American Psychiatric Association 2013. Available from: </a:t>
            </a:r>
            <a:r>
              <a:rPr lang="en-GB" sz="1200" dirty="0">
                <a:hlinkClick r:id="rId3"/>
              </a:rPr>
              <a:t>http://www.psychiatry.org/dsm5</a:t>
            </a:r>
            <a:r>
              <a:rPr lang="en-GB" sz="1200" dirty="0"/>
              <a:t>  Accessed April 2016</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t>While bereavement may precipitate major depression in people who are especially vulnerable (i.e. they have already suffered a significant loss or have other mental disorders), when grief and depression coexist, the grief is more severe and prolonged than grief without major depression. Despite some overlap between grief and MDD, they are different in important ways, and therefore they should be distinguished separately to enable people to benefit from the most appropriate treatment. </a:t>
            </a:r>
            <a:endParaRPr lang="en-GB" sz="1200" dirty="0"/>
          </a:p>
          <a:p>
            <a:pPr marL="0" marR="0" indent="0" algn="l" defTabSz="914400" rtl="0" eaLnBrk="1" fontAlgn="auto" latinLnBrk="0" hangingPunct="1">
              <a:lnSpc>
                <a:spcPct val="100000"/>
              </a:lnSpc>
              <a:spcBef>
                <a:spcPts val="0"/>
              </a:spcBef>
              <a:spcAft>
                <a:spcPts val="0"/>
              </a:spcAft>
              <a:buClrTx/>
              <a:buSzTx/>
              <a:buFontTx/>
              <a:buNone/>
              <a:tabLst/>
              <a:defRPr/>
            </a:pPr>
            <a:r>
              <a:rPr lang="en-US" dirty="0"/>
              <a:t>American Psychiatric Association, Changes in the new edition: Depression Bereavement Exclusion, </a:t>
            </a:r>
          </a:p>
          <a:p>
            <a:pPr marL="0" marR="0" indent="0" algn="l" defTabSz="914400" rtl="0" eaLnBrk="1" fontAlgn="auto" latinLnBrk="0" hangingPunct="1">
              <a:lnSpc>
                <a:spcPct val="100000"/>
              </a:lnSpc>
              <a:spcBef>
                <a:spcPts val="0"/>
              </a:spcBef>
              <a:spcAft>
                <a:spcPts val="0"/>
              </a:spcAft>
              <a:buClrTx/>
              <a:buSzTx/>
              <a:buFontTx/>
              <a:buNone/>
              <a:tabLst/>
              <a:defRPr/>
            </a:pPr>
            <a:r>
              <a:rPr lang="en-US" b="1" dirty="0"/>
              <a:t>Source</a:t>
            </a:r>
            <a:r>
              <a:rPr lang="en-US" dirty="0"/>
              <a:t>: American Psychiatric Association_DSM-5-Depression-Bereavement-Exclusion: https://www.psychiatry.org/File%20Library/Psychiatrists/Practice/DSM/APA_DSM-5-Depression-Bereavement-Exclusion.pdf, last assessed April 2016</a:t>
            </a:r>
            <a:endParaRPr lang="en-GB" sz="1200" dirty="0"/>
          </a:p>
          <a:p>
            <a:pPr marL="0" marR="0" indent="0" algn="l" defTabSz="914400" rtl="0" eaLnBrk="1" fontAlgn="auto" latinLnBrk="0" hangingPunct="1">
              <a:lnSpc>
                <a:spcPct val="100000"/>
              </a:lnSpc>
              <a:spcBef>
                <a:spcPts val="0"/>
              </a:spcBef>
              <a:spcAft>
                <a:spcPts val="0"/>
              </a:spcAft>
              <a:buClrTx/>
              <a:buSzTx/>
              <a:buFontTx/>
              <a:buNone/>
              <a:tabLst/>
              <a:defRPr/>
            </a:pPr>
            <a:endParaRPr lang="da-DK" dirty="0"/>
          </a:p>
          <a:p>
            <a:pPr marL="0" marR="0" indent="0" algn="l" defTabSz="914400" rtl="0" eaLnBrk="1" fontAlgn="auto" latinLnBrk="0" hangingPunct="1">
              <a:lnSpc>
                <a:spcPct val="100000"/>
              </a:lnSpc>
              <a:spcBef>
                <a:spcPts val="0"/>
              </a:spcBef>
              <a:spcAft>
                <a:spcPts val="0"/>
              </a:spcAft>
              <a:buClrTx/>
              <a:buSzTx/>
              <a:buFontTx/>
              <a:buNone/>
              <a:tabLst/>
              <a:defRPr/>
            </a:pPr>
            <a:r>
              <a:rPr lang="en-US" dirty="0"/>
              <a:t>A more chronic form of depression, persistent depressive disorder (dysthymia), can be diagnosed when the mood disturbance continues for at least 2 years in adults or 1 year in children. This diagnosis, new in DSM-5, includes both the DSM-IV diagnostic categories of chronic major depression and dysthymia.</a:t>
            </a:r>
          </a:p>
          <a:p>
            <a:pPr marL="0" marR="0" indent="0" algn="l" defTabSz="914400" rtl="0" eaLnBrk="1" fontAlgn="auto" latinLnBrk="0" hangingPunct="1">
              <a:lnSpc>
                <a:spcPct val="100000"/>
              </a:lnSpc>
              <a:spcBef>
                <a:spcPts val="0"/>
              </a:spcBef>
              <a:spcAft>
                <a:spcPts val="0"/>
              </a:spcAft>
              <a:buClrTx/>
              <a:buSzTx/>
              <a:buFontTx/>
              <a:buNone/>
              <a:tabLst/>
              <a:defRPr/>
            </a:pPr>
            <a:r>
              <a:rPr lang="en-US" b="1" dirty="0"/>
              <a:t>Source</a:t>
            </a:r>
            <a:r>
              <a:rPr lang="en-US" dirty="0"/>
              <a:t>:(1) American Psychiatric Association (APA). Diagnostic and statistical manual of mental disorders 5th edition:  APA. 2013</a:t>
            </a:r>
            <a:endParaRPr lang="da-DK"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dirty="0"/>
              <a:t>In DSM-IV, a diagnosis of mixed episode required an individual to simultaneously meet all criteria for an episode of major depression and an episode of mania. During its review of the latest research, the DSM-5 Mood Disorders Work Group recognized that individuals rarely meet full criteria for both episode types at the same time. In order to be diagnosed with the new specifier in the case of major depression, the new DSM-5 specifier will require the presence of at least three manic/hypomanic symptoms that don’t overlap with symptoms of major depression. In the case of mania or hypomania, the specifier will require the presence of at least three symptoms of depression in concert with the episode of mania/hypomania. </a:t>
            </a:r>
          </a:p>
          <a:p>
            <a:pPr marL="0" marR="0" indent="0" algn="l" defTabSz="914400" rtl="0" eaLnBrk="1" fontAlgn="auto" latinLnBrk="0" hangingPunct="1">
              <a:lnSpc>
                <a:spcPct val="100000"/>
              </a:lnSpc>
              <a:spcBef>
                <a:spcPts val="0"/>
              </a:spcBef>
              <a:spcAft>
                <a:spcPts val="0"/>
              </a:spcAft>
              <a:buClrTx/>
              <a:buSzTx/>
              <a:buFontTx/>
              <a:buNone/>
              <a:tabLst/>
              <a:defRPr/>
            </a:pPr>
            <a:r>
              <a:rPr lang="en-US" b="1" dirty="0"/>
              <a:t>Source</a:t>
            </a:r>
            <a:r>
              <a:rPr lang="en-US" dirty="0"/>
              <a:t>: American Psychiatric Association_DSM-5-Mixed-Features-Specifier, Changes in the new edition: Mixed features. Available: </a:t>
            </a:r>
            <a:r>
              <a:rPr lang="en-US" dirty="0">
                <a:hlinkClick r:id="rId4"/>
              </a:rPr>
              <a:t>https://www.psychiatry.org/File%20Library/Psychiatrists/Practice/DSM/APA_DSM-5-Mixed-Features-Specifier.pdf</a:t>
            </a:r>
            <a:r>
              <a:rPr lang="en-US" dirty="0"/>
              <a:t>, last assessed April 2016</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r>
              <a:rPr lang="en-US" baseline="0" dirty="0"/>
              <a:t> </a:t>
            </a:r>
            <a:endParaRPr lang="en-GB" sz="1200" dirty="0"/>
          </a:p>
        </p:txBody>
      </p:sp>
      <p:sp>
        <p:nvSpPr>
          <p:cNvPr id="4" name="Slide Number Placeholder 3"/>
          <p:cNvSpPr>
            <a:spLocks noGrp="1"/>
          </p:cNvSpPr>
          <p:nvPr>
            <p:ph type="sldNum" sz="quarter" idx="10"/>
          </p:nvPr>
        </p:nvSpPr>
        <p:spPr/>
        <p:txBody>
          <a:bodyPr/>
          <a:lstStyle/>
          <a:p>
            <a:fld id="{037C2873-EBE5-CF42-9E30-7832FC02D1D9}" type="slidenum">
              <a:rPr lang="en-US" smtClean="0"/>
              <a:t>21</a:t>
            </a:fld>
            <a:endParaRPr lang="en-US"/>
          </a:p>
        </p:txBody>
      </p:sp>
    </p:spTree>
    <p:extLst>
      <p:ext uri="{BB962C8B-B14F-4D97-AF65-F5344CB8AC3E}">
        <p14:creationId xmlns:p14="http://schemas.microsoft.com/office/powerpoint/2010/main" val="195659323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GB" sz="1200" dirty="0"/>
              <a:t>The Diagnostic and Statistical Manual (DSM) of Mental Disorders</a:t>
            </a:r>
            <a:r>
              <a:rPr lang="en-GB" sz="1200" baseline="0" dirty="0"/>
              <a:t> is published by the American Psychiatric Association and provides standard criteria for the classification of mental disorders. It is now in its fifth edition, DSM-5, which was published in 2013. </a:t>
            </a:r>
            <a:r>
              <a:rPr lang="en-GB" sz="1200" dirty="0"/>
              <a:t> </a:t>
            </a:r>
          </a:p>
          <a:p>
            <a:pPr marL="0" marR="0" indent="0" algn="l" defTabSz="914400" rtl="0" eaLnBrk="1" fontAlgn="base" latinLnBrk="0" hangingPunct="1">
              <a:lnSpc>
                <a:spcPct val="100000"/>
              </a:lnSpc>
              <a:spcBef>
                <a:spcPct val="30000"/>
              </a:spcBef>
              <a:spcAft>
                <a:spcPct val="0"/>
              </a:spcAft>
              <a:buClrTx/>
              <a:buSzTx/>
              <a:buFontTx/>
              <a:buNone/>
              <a:tabLst/>
              <a:defRPr/>
            </a:pPr>
            <a:endParaRPr lang="en-GB" sz="1200" dirty="0"/>
          </a:p>
          <a:p>
            <a:pPr marL="0" marR="0" indent="0" algn="l" defTabSz="914400" rtl="0" eaLnBrk="1" fontAlgn="base" latinLnBrk="0" hangingPunct="1">
              <a:lnSpc>
                <a:spcPct val="100000"/>
              </a:lnSpc>
              <a:spcBef>
                <a:spcPct val="30000"/>
              </a:spcBef>
              <a:spcAft>
                <a:spcPct val="0"/>
              </a:spcAft>
              <a:buClrTx/>
              <a:buSzTx/>
              <a:buFontTx/>
              <a:buNone/>
              <a:tabLst/>
              <a:defRPr/>
            </a:pPr>
            <a:r>
              <a:rPr lang="en-GB" sz="1200" b="1" dirty="0"/>
              <a:t>1. </a:t>
            </a:r>
            <a:r>
              <a:rPr lang="en-GB" sz="1200" dirty="0"/>
              <a:t>Diagnostic and statistical manual of mental disorders 4</a:t>
            </a:r>
            <a:r>
              <a:rPr lang="en-GB" sz="1200" baseline="30000" dirty="0"/>
              <a:t>th</a:t>
            </a:r>
            <a:r>
              <a:rPr lang="en-GB" sz="1200" dirty="0"/>
              <a:t> edition. American Psychiatric Association 1994</a:t>
            </a:r>
          </a:p>
          <a:p>
            <a:endParaRPr lang="en-US" dirty="0"/>
          </a:p>
        </p:txBody>
      </p:sp>
      <p:sp>
        <p:nvSpPr>
          <p:cNvPr id="4" name="Slide Number Placeholder 3"/>
          <p:cNvSpPr>
            <a:spLocks noGrp="1"/>
          </p:cNvSpPr>
          <p:nvPr>
            <p:ph type="sldNum" sz="quarter" idx="10"/>
          </p:nvPr>
        </p:nvSpPr>
        <p:spPr/>
        <p:txBody>
          <a:bodyPr/>
          <a:lstStyle/>
          <a:p>
            <a:fld id="{037C2873-EBE5-CF42-9E30-7832FC02D1D9}" type="slidenum">
              <a:rPr lang="en-US" smtClean="0"/>
              <a:t>22</a:t>
            </a:fld>
            <a:endParaRPr lang="en-US"/>
          </a:p>
        </p:txBody>
      </p:sp>
    </p:spTree>
    <p:extLst>
      <p:ext uri="{BB962C8B-B14F-4D97-AF65-F5344CB8AC3E}">
        <p14:creationId xmlns:p14="http://schemas.microsoft.com/office/powerpoint/2010/main" val="340489905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 - A diagnosis cannot be reached if the patient has a substance abuse disorder.</a:t>
            </a:r>
          </a:p>
          <a:p>
            <a:endParaRPr lang="en-US" dirty="0"/>
          </a:p>
          <a:p>
            <a:r>
              <a:rPr lang="en-US" dirty="0"/>
              <a:t>The Diagnostic and Statistical Manual (DSM) of Mental Disorders is published by the American Psychiatric Association and provides standard criteria for the classification of mental disorders. It is now in its fifth edition, DSM-V, which was published in 2013. The next three slides summarize the changes.</a:t>
            </a:r>
          </a:p>
          <a:p>
            <a:endParaRPr lang="en-US" dirty="0"/>
          </a:p>
          <a:p>
            <a:r>
              <a:rPr lang="en-US" dirty="0"/>
              <a:t>1. Diagnostic and statistical manual of mental disorders 4th edition. American Psychiatric Association 1994</a:t>
            </a:r>
          </a:p>
          <a:p>
            <a:endParaRPr lang="en-US" dirty="0"/>
          </a:p>
        </p:txBody>
      </p:sp>
      <p:sp>
        <p:nvSpPr>
          <p:cNvPr id="4" name="Slide Number Placeholder 3"/>
          <p:cNvSpPr>
            <a:spLocks noGrp="1"/>
          </p:cNvSpPr>
          <p:nvPr>
            <p:ph type="sldNum" sz="quarter" idx="10"/>
          </p:nvPr>
        </p:nvSpPr>
        <p:spPr/>
        <p:txBody>
          <a:bodyPr/>
          <a:lstStyle/>
          <a:p>
            <a:fld id="{037C2873-EBE5-CF42-9E30-7832FC02D1D9}" type="slidenum">
              <a:rPr lang="en-US" smtClean="0"/>
              <a:t>23</a:t>
            </a:fld>
            <a:endParaRPr lang="en-US"/>
          </a:p>
        </p:txBody>
      </p:sp>
    </p:spTree>
    <p:extLst>
      <p:ext uri="{BB962C8B-B14F-4D97-AF65-F5344CB8AC3E}">
        <p14:creationId xmlns:p14="http://schemas.microsoft.com/office/powerpoint/2010/main" val="256982443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GB" sz="1200" dirty="0"/>
              <a:t>The Diagnostic and Statistical Manual (DSM) of Mental Disorders</a:t>
            </a:r>
            <a:r>
              <a:rPr lang="en-GB" sz="1200" baseline="0" dirty="0"/>
              <a:t> is published by the American Psychiatric Association and provides standard criteria for the classification of mental disorders. It is now in its fifth edition, DSM-5, which was published in 2013. </a:t>
            </a:r>
            <a:r>
              <a:rPr lang="en-GB" sz="1200" dirty="0"/>
              <a:t> </a:t>
            </a:r>
          </a:p>
          <a:p>
            <a:pPr marL="0" marR="0" indent="0" algn="l" defTabSz="914400" rtl="0" eaLnBrk="1" fontAlgn="base" latinLnBrk="0" hangingPunct="1">
              <a:lnSpc>
                <a:spcPct val="100000"/>
              </a:lnSpc>
              <a:spcBef>
                <a:spcPct val="30000"/>
              </a:spcBef>
              <a:spcAft>
                <a:spcPct val="0"/>
              </a:spcAft>
              <a:buClrTx/>
              <a:buSzTx/>
              <a:buFontTx/>
              <a:buNone/>
              <a:tabLst/>
              <a:defRPr/>
            </a:pPr>
            <a:endParaRPr lang="en-GB" sz="1200" dirty="0"/>
          </a:p>
          <a:p>
            <a:pPr marL="0" marR="0" indent="0" algn="l" defTabSz="914400" rtl="0" eaLnBrk="1" fontAlgn="base" latinLnBrk="0" hangingPunct="1">
              <a:lnSpc>
                <a:spcPct val="100000"/>
              </a:lnSpc>
              <a:spcBef>
                <a:spcPct val="30000"/>
              </a:spcBef>
              <a:spcAft>
                <a:spcPct val="0"/>
              </a:spcAft>
              <a:buClrTx/>
              <a:buSzTx/>
              <a:buFontTx/>
              <a:buNone/>
              <a:tabLst/>
              <a:defRPr/>
            </a:pPr>
            <a:r>
              <a:rPr lang="en-US" sz="1200" b="1" dirty="0"/>
              <a:t>Slide represent diagnostic criteria for a major depressive episode according to the DSM-5. Note that </a:t>
            </a:r>
            <a:r>
              <a:rPr lang="en-US" sz="1200" b="1" i="0" u="none" strike="noStrike" kern="1200" baseline="0" dirty="0">
                <a:solidFill>
                  <a:schemeClr val="tx1"/>
                </a:solidFill>
                <a:latin typeface="+mn-lt"/>
                <a:ea typeface="+mn-ea"/>
                <a:cs typeface="+mn-cs"/>
              </a:rPr>
              <a:t>Criteria A-C represent a major depressive episode</a:t>
            </a:r>
            <a:endParaRPr lang="en-US" sz="1200" b="1" dirty="0"/>
          </a:p>
          <a:p>
            <a:pPr marL="0" marR="0" indent="0" algn="l" defTabSz="914400" rtl="0" eaLnBrk="1" fontAlgn="base" latinLnBrk="0" hangingPunct="1">
              <a:lnSpc>
                <a:spcPct val="100000"/>
              </a:lnSpc>
              <a:spcBef>
                <a:spcPct val="30000"/>
              </a:spcBef>
              <a:spcAft>
                <a:spcPct val="0"/>
              </a:spcAft>
              <a:buClrTx/>
              <a:buSzTx/>
              <a:buFontTx/>
              <a:buNone/>
              <a:tabLst/>
              <a:defRPr/>
            </a:pPr>
            <a:endParaRPr lang="en-US" sz="1200" b="0" dirty="0"/>
          </a:p>
          <a:p>
            <a:pPr marL="0" marR="0" indent="0" algn="l" defTabSz="914400" rtl="0" eaLnBrk="1" fontAlgn="base" latinLnBrk="0" hangingPunct="1">
              <a:lnSpc>
                <a:spcPct val="100000"/>
              </a:lnSpc>
              <a:spcBef>
                <a:spcPct val="30000"/>
              </a:spcBef>
              <a:spcAft>
                <a:spcPct val="0"/>
              </a:spcAft>
              <a:buClrTx/>
              <a:buSzTx/>
              <a:buFontTx/>
              <a:buNone/>
              <a:tabLst/>
              <a:defRPr/>
            </a:pPr>
            <a:r>
              <a:rPr lang="en-US" sz="1200" b="0" dirty="0"/>
              <a:t>Criteria A Five (or more) of the following symptoms have been present during the same 2-week period and represent a change from previous functioning: at least one of the symptoms is either (1) depressed mood or (2) loss of interest or pleasure.</a:t>
            </a:r>
          </a:p>
          <a:p>
            <a:pPr marL="0" marR="0" indent="0" algn="l" defTabSz="914400" rtl="0" eaLnBrk="1" fontAlgn="base" latinLnBrk="0" hangingPunct="1">
              <a:lnSpc>
                <a:spcPct val="100000"/>
              </a:lnSpc>
              <a:spcBef>
                <a:spcPct val="30000"/>
              </a:spcBef>
              <a:spcAft>
                <a:spcPct val="0"/>
              </a:spcAft>
              <a:buClrTx/>
              <a:buSzTx/>
              <a:buFontTx/>
              <a:buNone/>
              <a:tabLst/>
              <a:defRPr/>
            </a:pPr>
            <a:r>
              <a:rPr lang="en-US" sz="1200" b="0" dirty="0"/>
              <a:t>Note: Do not include symptoms that are clearly attributable to another medical condition.</a:t>
            </a:r>
          </a:p>
          <a:p>
            <a:pPr marL="0" marR="0" indent="0" algn="l" defTabSz="914400" rtl="0" eaLnBrk="1" fontAlgn="base" latinLnBrk="0" hangingPunct="1">
              <a:lnSpc>
                <a:spcPct val="100000"/>
              </a:lnSpc>
              <a:spcBef>
                <a:spcPct val="30000"/>
              </a:spcBef>
              <a:spcAft>
                <a:spcPct val="0"/>
              </a:spcAft>
              <a:buClrTx/>
              <a:buSzTx/>
              <a:buFontTx/>
              <a:buNone/>
              <a:tabLst/>
              <a:defRPr/>
            </a:pPr>
            <a:endParaRPr lang="en-US" sz="1200" dirty="0"/>
          </a:p>
          <a:p>
            <a:pPr marL="0" marR="0" indent="0" algn="l" defTabSz="914400" rtl="0" eaLnBrk="1" fontAlgn="base" latinLnBrk="0" hangingPunct="1">
              <a:lnSpc>
                <a:spcPct val="100000"/>
              </a:lnSpc>
              <a:spcBef>
                <a:spcPct val="30000"/>
              </a:spcBef>
              <a:spcAft>
                <a:spcPct val="0"/>
              </a:spcAft>
              <a:buClrTx/>
              <a:buSzTx/>
              <a:buFontTx/>
              <a:buNone/>
              <a:tabLst/>
              <a:defRPr/>
            </a:pPr>
            <a:r>
              <a:rPr lang="en-US" sz="1200" dirty="0"/>
              <a:t>Criteria</a:t>
            </a:r>
            <a:r>
              <a:rPr lang="en-US" sz="1200" baseline="0" dirty="0"/>
              <a:t> </a:t>
            </a:r>
            <a:r>
              <a:rPr lang="en-US" sz="1200" dirty="0"/>
              <a:t>B: </a:t>
            </a:r>
            <a:r>
              <a:rPr lang="en-US" sz="1200" b="0" dirty="0"/>
              <a:t>(next slide) </a:t>
            </a:r>
          </a:p>
          <a:p>
            <a:pPr marL="0" marR="0" indent="0" algn="l" defTabSz="914400" rtl="0" eaLnBrk="1" fontAlgn="base" latinLnBrk="0" hangingPunct="1">
              <a:lnSpc>
                <a:spcPct val="100000"/>
              </a:lnSpc>
              <a:spcBef>
                <a:spcPct val="30000"/>
              </a:spcBef>
              <a:spcAft>
                <a:spcPct val="0"/>
              </a:spcAft>
              <a:buClrTx/>
              <a:buSzTx/>
              <a:buFontTx/>
              <a:buNone/>
              <a:tabLst/>
              <a:defRPr/>
            </a:pPr>
            <a:endParaRPr lang="en-US" sz="1200" dirty="0"/>
          </a:p>
          <a:p>
            <a:pPr marL="0" marR="0" indent="0" algn="l" defTabSz="914400" rtl="0" eaLnBrk="1" fontAlgn="base" latinLnBrk="0" hangingPunct="1">
              <a:lnSpc>
                <a:spcPct val="100000"/>
              </a:lnSpc>
              <a:spcBef>
                <a:spcPct val="30000"/>
              </a:spcBef>
              <a:spcAft>
                <a:spcPct val="0"/>
              </a:spcAft>
              <a:buClrTx/>
              <a:buSzTx/>
              <a:buFontTx/>
              <a:buNone/>
              <a:tabLst/>
              <a:defRPr/>
            </a:pPr>
            <a:r>
              <a:rPr lang="en-US" sz="1200" dirty="0"/>
              <a:t>Criteria C: </a:t>
            </a:r>
            <a:r>
              <a:rPr lang="en-US" sz="1200" b="0" dirty="0"/>
              <a:t>(next slide) </a:t>
            </a:r>
          </a:p>
          <a:p>
            <a:pPr marL="0" marR="0" indent="0" algn="l" defTabSz="914400" rtl="0" eaLnBrk="1" fontAlgn="base" latinLnBrk="0" hangingPunct="1">
              <a:lnSpc>
                <a:spcPct val="100000"/>
              </a:lnSpc>
              <a:spcBef>
                <a:spcPct val="30000"/>
              </a:spcBef>
              <a:spcAft>
                <a:spcPct val="0"/>
              </a:spcAft>
              <a:buClrTx/>
              <a:buSzTx/>
              <a:buFontTx/>
              <a:buNone/>
              <a:tabLst/>
              <a:defRPr/>
            </a:pPr>
            <a:endParaRPr lang="en-US" sz="1200" dirty="0"/>
          </a:p>
          <a:p>
            <a:pPr marL="0" marR="0" indent="0" algn="l" defTabSz="914400" rtl="0" eaLnBrk="1" fontAlgn="base" latinLnBrk="0" hangingPunct="1">
              <a:lnSpc>
                <a:spcPct val="100000"/>
              </a:lnSpc>
              <a:spcBef>
                <a:spcPct val="30000"/>
              </a:spcBef>
              <a:spcAft>
                <a:spcPct val="0"/>
              </a:spcAft>
              <a:buClrTx/>
              <a:buSzTx/>
              <a:buFontTx/>
              <a:buNone/>
              <a:tabLst/>
              <a:defRPr/>
            </a:pPr>
            <a:r>
              <a:rPr lang="en-US" sz="1200" dirty="0"/>
              <a:t>Note: Responses to a significant loss (e.g., bereavement, financial ruin, losses from a natural disaster, a serious medical illness or disability) may include the feelings of intense sadness, rumination about the loss, insomnia, poor appetite, and weight loss noted in Criterion A, which may resemble a depressive episode. Although such symptoms may be understandable or considered appropriate to the loss, the presence of a major depressive episode in addition to the normal response to a significant loss should also be carefully considered. This decision inevitably requires the exercise of clinical judgment based on the individual’s history and the cultural norms for the expression of distress in the context of loss.</a:t>
            </a:r>
          </a:p>
          <a:p>
            <a:pPr marL="0" marR="0" indent="0" algn="l" defTabSz="914400" rtl="0" eaLnBrk="1" fontAlgn="base" latinLnBrk="0" hangingPunct="1">
              <a:lnSpc>
                <a:spcPct val="100000"/>
              </a:lnSpc>
              <a:spcBef>
                <a:spcPct val="30000"/>
              </a:spcBef>
              <a:spcAft>
                <a:spcPct val="0"/>
              </a:spcAft>
              <a:buClrTx/>
              <a:buSzTx/>
              <a:buFontTx/>
              <a:buNone/>
              <a:tabLst/>
              <a:defRPr/>
            </a:pPr>
            <a:endParaRPr lang="en-US" sz="1200" dirty="0"/>
          </a:p>
          <a:p>
            <a:pPr marL="0" marR="0" indent="0" algn="l" defTabSz="914400" rtl="0" eaLnBrk="1" fontAlgn="base" latinLnBrk="0" hangingPunct="1">
              <a:lnSpc>
                <a:spcPct val="100000"/>
              </a:lnSpc>
              <a:spcBef>
                <a:spcPct val="30000"/>
              </a:spcBef>
              <a:spcAft>
                <a:spcPct val="0"/>
              </a:spcAft>
              <a:buClrTx/>
              <a:buSzTx/>
              <a:buFontTx/>
              <a:buNone/>
              <a:tabLst/>
              <a:defRPr/>
            </a:pPr>
            <a:r>
              <a:rPr lang="en-US" sz="1200" dirty="0"/>
              <a:t>Criteria D. The occurrence of the major depressive episode is not better explained by schizoaffective disorder, schizophrenia, schizophreniform disorder, delusional disorder, or other specified and unspecified schizophrenia spectrum and other psychotic disorders.</a:t>
            </a:r>
          </a:p>
          <a:p>
            <a:pPr marL="0" marR="0" indent="0" algn="l" defTabSz="914400" rtl="0" eaLnBrk="1" fontAlgn="base" latinLnBrk="0" hangingPunct="1">
              <a:lnSpc>
                <a:spcPct val="100000"/>
              </a:lnSpc>
              <a:spcBef>
                <a:spcPct val="30000"/>
              </a:spcBef>
              <a:spcAft>
                <a:spcPct val="0"/>
              </a:spcAft>
              <a:buClrTx/>
              <a:buSzTx/>
              <a:buFontTx/>
              <a:buNone/>
              <a:tabLst/>
              <a:defRPr/>
            </a:pPr>
            <a:endParaRPr lang="en-US" sz="1200" dirty="0"/>
          </a:p>
          <a:p>
            <a:pPr marL="0" marR="0" indent="0" algn="l" defTabSz="914400" rtl="0" eaLnBrk="1" fontAlgn="base" latinLnBrk="0" hangingPunct="1">
              <a:lnSpc>
                <a:spcPct val="100000"/>
              </a:lnSpc>
              <a:spcBef>
                <a:spcPct val="30000"/>
              </a:spcBef>
              <a:spcAft>
                <a:spcPct val="0"/>
              </a:spcAft>
              <a:buClrTx/>
              <a:buSzTx/>
              <a:buFontTx/>
              <a:buNone/>
              <a:tabLst/>
              <a:defRPr/>
            </a:pPr>
            <a:r>
              <a:rPr lang="en-US" sz="1200" dirty="0"/>
              <a:t>Criteria E. There has never been a manic episode or a </a:t>
            </a:r>
            <a:r>
              <a:rPr lang="en-US" sz="1200" dirty="0" err="1"/>
              <a:t>hypomanie</a:t>
            </a:r>
            <a:r>
              <a:rPr lang="en-US" sz="1200" dirty="0"/>
              <a:t> episode. Note: This exclusion does not apply if all of the manic-like or hypomanic-like episodes are substance-induced or are attributable to the physiological effects of another medical</a:t>
            </a:r>
          </a:p>
          <a:p>
            <a:pPr marL="0" marR="0" indent="0" algn="l" defTabSz="914400" rtl="0" eaLnBrk="1" fontAlgn="base" latinLnBrk="0" hangingPunct="1">
              <a:lnSpc>
                <a:spcPct val="100000"/>
              </a:lnSpc>
              <a:spcBef>
                <a:spcPct val="30000"/>
              </a:spcBef>
              <a:spcAft>
                <a:spcPct val="0"/>
              </a:spcAft>
              <a:buClrTx/>
              <a:buSzTx/>
              <a:buFontTx/>
              <a:buNone/>
              <a:tabLst/>
              <a:defRPr/>
            </a:pPr>
            <a:r>
              <a:rPr lang="en-US" sz="1200" dirty="0"/>
              <a:t>condition.</a:t>
            </a:r>
            <a:endParaRPr lang="en-GB" sz="1200" dirty="0"/>
          </a:p>
          <a:p>
            <a:pPr marL="0" marR="0" indent="0" algn="l" defTabSz="914400" rtl="0" eaLnBrk="1" fontAlgn="base" latinLnBrk="0" hangingPunct="1">
              <a:lnSpc>
                <a:spcPct val="100000"/>
              </a:lnSpc>
              <a:spcBef>
                <a:spcPct val="30000"/>
              </a:spcBef>
              <a:spcAft>
                <a:spcPct val="0"/>
              </a:spcAft>
              <a:buClrTx/>
              <a:buSzTx/>
              <a:buFontTx/>
              <a:buNone/>
              <a:tabLst/>
              <a:defRPr/>
            </a:pPr>
            <a:endParaRPr lang="en-GB" sz="1200" dirty="0"/>
          </a:p>
          <a:p>
            <a:pPr marL="0" marR="0" indent="0" algn="l" defTabSz="914400" rtl="0" eaLnBrk="1" fontAlgn="base" latinLnBrk="0" hangingPunct="1">
              <a:lnSpc>
                <a:spcPct val="100000"/>
              </a:lnSpc>
              <a:spcBef>
                <a:spcPct val="30000"/>
              </a:spcBef>
              <a:spcAft>
                <a:spcPct val="0"/>
              </a:spcAft>
              <a:buClrTx/>
              <a:buSzTx/>
              <a:buFontTx/>
              <a:buNone/>
              <a:tabLst/>
              <a:defRPr/>
            </a:pPr>
            <a:r>
              <a:rPr lang="en-GB" sz="1200" b="1" dirty="0"/>
              <a:t>Source: </a:t>
            </a:r>
            <a:r>
              <a:rPr lang="en-GB" sz="1200" dirty="0"/>
              <a:t>Diagnostic and statistical manual of mental disorders 5</a:t>
            </a:r>
            <a:r>
              <a:rPr lang="en-GB" sz="1200" baseline="30000" dirty="0"/>
              <a:t>th</a:t>
            </a:r>
            <a:r>
              <a:rPr lang="en-GB" sz="1200" dirty="0"/>
              <a:t> edition. American Psychiatric Association 2013</a:t>
            </a:r>
          </a:p>
          <a:p>
            <a:pPr marL="0" marR="0" indent="0" algn="l" defTabSz="914400" rtl="0" eaLnBrk="1" fontAlgn="base" latinLnBrk="0" hangingPunct="1">
              <a:lnSpc>
                <a:spcPct val="100000"/>
              </a:lnSpc>
              <a:spcBef>
                <a:spcPct val="30000"/>
              </a:spcBef>
              <a:spcAft>
                <a:spcPct val="0"/>
              </a:spcAft>
              <a:buClrTx/>
              <a:buSzTx/>
              <a:buFontTx/>
              <a:buNone/>
              <a:tabLst/>
              <a:defRPr/>
            </a:pPr>
            <a:endParaRPr lang="en-GB" sz="1200" dirty="0"/>
          </a:p>
          <a:p>
            <a:endParaRPr lang="en-US" dirty="0"/>
          </a:p>
        </p:txBody>
      </p:sp>
      <p:sp>
        <p:nvSpPr>
          <p:cNvPr id="4" name="Slide Number Placeholder 3"/>
          <p:cNvSpPr>
            <a:spLocks noGrp="1"/>
          </p:cNvSpPr>
          <p:nvPr>
            <p:ph type="sldNum" sz="quarter" idx="10"/>
          </p:nvPr>
        </p:nvSpPr>
        <p:spPr/>
        <p:txBody>
          <a:bodyPr/>
          <a:lstStyle/>
          <a:p>
            <a:fld id="{037C2873-EBE5-CF42-9E30-7832FC02D1D9}" type="slidenum">
              <a:rPr lang="en-US" smtClean="0"/>
              <a:t>24</a:t>
            </a:fld>
            <a:endParaRPr lang="en-US"/>
          </a:p>
        </p:txBody>
      </p:sp>
    </p:spTree>
    <p:extLst>
      <p:ext uri="{BB962C8B-B14F-4D97-AF65-F5344CB8AC3E}">
        <p14:creationId xmlns:p14="http://schemas.microsoft.com/office/powerpoint/2010/main" val="417730347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GB" sz="1200" dirty="0"/>
              <a:t>The Diagnostic and Statistical Manual (DSM) of Mental Disorders</a:t>
            </a:r>
            <a:r>
              <a:rPr lang="en-GB" sz="1200" baseline="0" dirty="0"/>
              <a:t> is published by the American Psychiatric Association and provides standard criteria for the classification of mental disorders. It is now in its fifth edition, DSM-5, which was published in 2013. </a:t>
            </a:r>
            <a:r>
              <a:rPr lang="en-GB" sz="1200" dirty="0"/>
              <a:t> </a:t>
            </a:r>
          </a:p>
          <a:p>
            <a:pPr marL="0" marR="0" indent="0" algn="l" defTabSz="914400" rtl="0" eaLnBrk="1" fontAlgn="base" latinLnBrk="0" hangingPunct="1">
              <a:lnSpc>
                <a:spcPct val="100000"/>
              </a:lnSpc>
              <a:spcBef>
                <a:spcPct val="30000"/>
              </a:spcBef>
              <a:spcAft>
                <a:spcPct val="0"/>
              </a:spcAft>
              <a:buClrTx/>
              <a:buSzTx/>
              <a:buFontTx/>
              <a:buNone/>
              <a:tabLst/>
              <a:defRPr/>
            </a:pPr>
            <a:endParaRPr lang="en-US" sz="1200" b="1" dirty="0"/>
          </a:p>
          <a:p>
            <a:pPr marL="0" marR="0" indent="0" algn="l" defTabSz="914400" rtl="0" eaLnBrk="1" fontAlgn="base" latinLnBrk="0" hangingPunct="1">
              <a:lnSpc>
                <a:spcPct val="100000"/>
              </a:lnSpc>
              <a:spcBef>
                <a:spcPct val="30000"/>
              </a:spcBef>
              <a:spcAft>
                <a:spcPct val="0"/>
              </a:spcAft>
              <a:buClrTx/>
              <a:buSzTx/>
              <a:buFontTx/>
              <a:buNone/>
              <a:tabLst/>
              <a:defRPr/>
            </a:pPr>
            <a:r>
              <a:rPr lang="en-US" sz="1200" b="1" dirty="0"/>
              <a:t>Slide represent diagnostic criteria for a major depressive episode according to the DSM-5. Note that </a:t>
            </a:r>
            <a:r>
              <a:rPr lang="en-US" sz="1200" b="1" i="0" u="none" strike="noStrike" kern="1200" baseline="0" dirty="0">
                <a:solidFill>
                  <a:schemeClr val="tx1"/>
                </a:solidFill>
                <a:latin typeface="+mn-lt"/>
                <a:ea typeface="+mn-ea"/>
                <a:cs typeface="+mn-cs"/>
              </a:rPr>
              <a:t>Criteria A-C represent a major depressive episode</a:t>
            </a:r>
            <a:endParaRPr lang="en-US" sz="1200" b="1" dirty="0"/>
          </a:p>
          <a:p>
            <a:pPr marL="0" marR="0" indent="0" algn="l" defTabSz="914400" rtl="0" eaLnBrk="1" fontAlgn="base" latinLnBrk="0" hangingPunct="1">
              <a:lnSpc>
                <a:spcPct val="100000"/>
              </a:lnSpc>
              <a:spcBef>
                <a:spcPct val="30000"/>
              </a:spcBef>
              <a:spcAft>
                <a:spcPct val="0"/>
              </a:spcAft>
              <a:buClrTx/>
              <a:buSzTx/>
              <a:buFontTx/>
              <a:buNone/>
              <a:tabLst/>
              <a:defRPr/>
            </a:pPr>
            <a:endParaRPr lang="en-US" sz="1200" b="0" dirty="0"/>
          </a:p>
          <a:p>
            <a:pPr marL="0" marR="0" indent="0" algn="l" defTabSz="914400" rtl="0" eaLnBrk="1" fontAlgn="base" latinLnBrk="0" hangingPunct="1">
              <a:lnSpc>
                <a:spcPct val="100000"/>
              </a:lnSpc>
              <a:spcBef>
                <a:spcPct val="30000"/>
              </a:spcBef>
              <a:spcAft>
                <a:spcPct val="0"/>
              </a:spcAft>
              <a:buClrTx/>
              <a:buSzTx/>
              <a:buFontTx/>
              <a:buNone/>
              <a:tabLst/>
              <a:defRPr/>
            </a:pPr>
            <a:r>
              <a:rPr lang="en-US" sz="1200" b="0" dirty="0"/>
              <a:t>Criteria A (previous slide) </a:t>
            </a:r>
          </a:p>
          <a:p>
            <a:pPr marL="0" marR="0" indent="0" algn="l" defTabSz="914400" rtl="0" eaLnBrk="1" fontAlgn="base" latinLnBrk="0" hangingPunct="1">
              <a:lnSpc>
                <a:spcPct val="100000"/>
              </a:lnSpc>
              <a:spcBef>
                <a:spcPct val="30000"/>
              </a:spcBef>
              <a:spcAft>
                <a:spcPct val="0"/>
              </a:spcAft>
              <a:buClrTx/>
              <a:buSzTx/>
              <a:buFontTx/>
              <a:buNone/>
              <a:tabLst/>
              <a:defRPr/>
            </a:pPr>
            <a:endParaRPr lang="en-US" sz="1200" dirty="0"/>
          </a:p>
          <a:p>
            <a:pPr marL="0" marR="0" indent="0" algn="l" defTabSz="914400" rtl="0" eaLnBrk="1" fontAlgn="base" latinLnBrk="0" hangingPunct="1">
              <a:lnSpc>
                <a:spcPct val="100000"/>
              </a:lnSpc>
              <a:spcBef>
                <a:spcPct val="30000"/>
              </a:spcBef>
              <a:spcAft>
                <a:spcPct val="0"/>
              </a:spcAft>
              <a:buClrTx/>
              <a:buSzTx/>
              <a:buFontTx/>
              <a:buNone/>
              <a:tabLst/>
              <a:defRPr/>
            </a:pPr>
            <a:r>
              <a:rPr lang="en-US" sz="1200" dirty="0"/>
              <a:t>Criteria</a:t>
            </a:r>
            <a:r>
              <a:rPr lang="en-US" sz="1200" baseline="0" dirty="0"/>
              <a:t> </a:t>
            </a:r>
            <a:r>
              <a:rPr lang="en-US" sz="1200" dirty="0"/>
              <a:t>B: The symptoms cause clinically significant distress or impairment in social, occupational, or other important areas of functioning.</a:t>
            </a:r>
          </a:p>
          <a:p>
            <a:pPr marL="0" marR="0" indent="0" algn="l" defTabSz="914400" rtl="0" eaLnBrk="1" fontAlgn="base" latinLnBrk="0" hangingPunct="1">
              <a:lnSpc>
                <a:spcPct val="100000"/>
              </a:lnSpc>
              <a:spcBef>
                <a:spcPct val="30000"/>
              </a:spcBef>
              <a:spcAft>
                <a:spcPct val="0"/>
              </a:spcAft>
              <a:buClrTx/>
              <a:buSzTx/>
              <a:buFontTx/>
              <a:buNone/>
              <a:tabLst/>
              <a:defRPr/>
            </a:pPr>
            <a:endParaRPr lang="en-US" sz="1200" dirty="0"/>
          </a:p>
          <a:p>
            <a:pPr marL="0" marR="0" indent="0" algn="l" defTabSz="914400" rtl="0" eaLnBrk="1" fontAlgn="base" latinLnBrk="0" hangingPunct="1">
              <a:lnSpc>
                <a:spcPct val="100000"/>
              </a:lnSpc>
              <a:spcBef>
                <a:spcPct val="30000"/>
              </a:spcBef>
              <a:spcAft>
                <a:spcPct val="0"/>
              </a:spcAft>
              <a:buClrTx/>
              <a:buSzTx/>
              <a:buFontTx/>
              <a:buNone/>
              <a:tabLst/>
              <a:defRPr/>
            </a:pPr>
            <a:r>
              <a:rPr lang="en-US" sz="1200" dirty="0"/>
              <a:t>Criteria C: The episode is not attributable to the physiological effects of a substance or to another medical condition.</a:t>
            </a:r>
          </a:p>
          <a:p>
            <a:pPr marL="0" marR="0" indent="0" algn="l" defTabSz="914400" rtl="0" eaLnBrk="1" fontAlgn="base" latinLnBrk="0" hangingPunct="1">
              <a:lnSpc>
                <a:spcPct val="100000"/>
              </a:lnSpc>
              <a:spcBef>
                <a:spcPct val="30000"/>
              </a:spcBef>
              <a:spcAft>
                <a:spcPct val="0"/>
              </a:spcAft>
              <a:buClrTx/>
              <a:buSzTx/>
              <a:buFontTx/>
              <a:buNone/>
              <a:tabLst/>
              <a:defRPr/>
            </a:pPr>
            <a:endParaRPr lang="en-US" sz="1200" dirty="0"/>
          </a:p>
          <a:p>
            <a:pPr marL="0" marR="0" indent="0" algn="l" defTabSz="914400" rtl="0" eaLnBrk="1" fontAlgn="base" latinLnBrk="0" hangingPunct="1">
              <a:lnSpc>
                <a:spcPct val="100000"/>
              </a:lnSpc>
              <a:spcBef>
                <a:spcPct val="30000"/>
              </a:spcBef>
              <a:spcAft>
                <a:spcPct val="0"/>
              </a:spcAft>
              <a:buClrTx/>
              <a:buSzTx/>
              <a:buFontTx/>
              <a:buNone/>
              <a:tabLst/>
              <a:defRPr/>
            </a:pPr>
            <a:r>
              <a:rPr lang="en-US" sz="1200" dirty="0"/>
              <a:t>Note: Responses to a significant loss (e.g., bereavement, financial ruin, losses from a natural disaster, a serious medical illness or disability) may include the feelings of intense sadness, rumination about the loss, insomnia, poor appetite, and weight loss noted in Criterion A, which may resemble a depressive episode. Although such symptoms may be understandable or considered appropriate to the loss, the presence of a major depressive episode in addition to the normal response to a significant loss should also be carefully considered. This decision inevitably requires the exercise of clinical judgment based on the individual’s history and the cultural norms for the expression of distress in the context of loss.</a:t>
            </a:r>
          </a:p>
          <a:p>
            <a:pPr marL="0" marR="0" indent="0" algn="l" defTabSz="914400" rtl="0" eaLnBrk="1" fontAlgn="base" latinLnBrk="0" hangingPunct="1">
              <a:lnSpc>
                <a:spcPct val="100000"/>
              </a:lnSpc>
              <a:spcBef>
                <a:spcPct val="30000"/>
              </a:spcBef>
              <a:spcAft>
                <a:spcPct val="0"/>
              </a:spcAft>
              <a:buClrTx/>
              <a:buSzTx/>
              <a:buFontTx/>
              <a:buNone/>
              <a:tabLst/>
              <a:defRPr/>
            </a:pPr>
            <a:endParaRPr lang="en-US" sz="1200" dirty="0"/>
          </a:p>
          <a:p>
            <a:pPr marL="0" marR="0" indent="0" algn="l" defTabSz="914400" rtl="0" eaLnBrk="1" fontAlgn="base" latinLnBrk="0" hangingPunct="1">
              <a:lnSpc>
                <a:spcPct val="100000"/>
              </a:lnSpc>
              <a:spcBef>
                <a:spcPct val="30000"/>
              </a:spcBef>
              <a:spcAft>
                <a:spcPct val="0"/>
              </a:spcAft>
              <a:buClrTx/>
              <a:buSzTx/>
              <a:buFontTx/>
              <a:buNone/>
              <a:tabLst/>
              <a:defRPr/>
            </a:pPr>
            <a:r>
              <a:rPr lang="en-US" sz="1200" dirty="0"/>
              <a:t>Criteria D. The occurrence of the major depressive episode is not better explained by schizoaffective disorder, schizophrenia, schizophreniform disorder, delusional disorder, or other specified and unspecified schizophrenia spectrum and other psychotic disorders.</a:t>
            </a:r>
          </a:p>
          <a:p>
            <a:pPr marL="0" marR="0" indent="0" algn="l" defTabSz="914400" rtl="0" eaLnBrk="1" fontAlgn="base" latinLnBrk="0" hangingPunct="1">
              <a:lnSpc>
                <a:spcPct val="100000"/>
              </a:lnSpc>
              <a:spcBef>
                <a:spcPct val="30000"/>
              </a:spcBef>
              <a:spcAft>
                <a:spcPct val="0"/>
              </a:spcAft>
              <a:buClrTx/>
              <a:buSzTx/>
              <a:buFontTx/>
              <a:buNone/>
              <a:tabLst/>
              <a:defRPr/>
            </a:pPr>
            <a:endParaRPr lang="en-US" sz="1200" dirty="0"/>
          </a:p>
          <a:p>
            <a:pPr marL="0" marR="0" indent="0" algn="l" defTabSz="914400" rtl="0" eaLnBrk="1" fontAlgn="base" latinLnBrk="0" hangingPunct="1">
              <a:lnSpc>
                <a:spcPct val="100000"/>
              </a:lnSpc>
              <a:spcBef>
                <a:spcPct val="30000"/>
              </a:spcBef>
              <a:spcAft>
                <a:spcPct val="0"/>
              </a:spcAft>
              <a:buClrTx/>
              <a:buSzTx/>
              <a:buFontTx/>
              <a:buNone/>
              <a:tabLst/>
              <a:defRPr/>
            </a:pPr>
            <a:r>
              <a:rPr lang="en-US" sz="1200" dirty="0"/>
              <a:t>Criteria E. There has never been a manic episode or a </a:t>
            </a:r>
            <a:r>
              <a:rPr lang="en-US" sz="1200" dirty="0" err="1"/>
              <a:t>hypomanie</a:t>
            </a:r>
            <a:r>
              <a:rPr lang="en-US" sz="1200" dirty="0"/>
              <a:t> episode. Note: This exclusion does not apply if all of the manic-like or hypomanic-like episodes are substance-induced or are attributable to the physiological effects of another medical</a:t>
            </a:r>
            <a:r>
              <a:rPr lang="en-US" sz="1200" baseline="0" dirty="0"/>
              <a:t> </a:t>
            </a:r>
            <a:r>
              <a:rPr lang="en-US" sz="1200" dirty="0"/>
              <a:t>condition.</a:t>
            </a:r>
            <a:endParaRPr lang="en-GB" sz="1200" dirty="0"/>
          </a:p>
          <a:p>
            <a:pPr marL="0" marR="0" indent="0" algn="l" defTabSz="914400" rtl="0" eaLnBrk="1" fontAlgn="base" latinLnBrk="0" hangingPunct="1">
              <a:lnSpc>
                <a:spcPct val="100000"/>
              </a:lnSpc>
              <a:spcBef>
                <a:spcPct val="30000"/>
              </a:spcBef>
              <a:spcAft>
                <a:spcPct val="0"/>
              </a:spcAft>
              <a:buClrTx/>
              <a:buSzTx/>
              <a:buFontTx/>
              <a:buNone/>
              <a:tabLst/>
              <a:defRPr/>
            </a:pPr>
            <a:endParaRPr lang="en-GB" sz="1200" dirty="0"/>
          </a:p>
          <a:p>
            <a:pPr marL="0" marR="0" indent="0" algn="l" defTabSz="914400" rtl="0" eaLnBrk="1" fontAlgn="base" latinLnBrk="0" hangingPunct="1">
              <a:lnSpc>
                <a:spcPct val="100000"/>
              </a:lnSpc>
              <a:spcBef>
                <a:spcPct val="30000"/>
              </a:spcBef>
              <a:spcAft>
                <a:spcPct val="0"/>
              </a:spcAft>
              <a:buClrTx/>
              <a:buSzTx/>
              <a:buFontTx/>
              <a:buNone/>
              <a:tabLst/>
              <a:defRPr/>
            </a:pPr>
            <a:r>
              <a:rPr lang="en-GB" sz="1200" b="1" dirty="0"/>
              <a:t>Source: </a:t>
            </a:r>
            <a:r>
              <a:rPr lang="en-GB" sz="1200" dirty="0"/>
              <a:t>Diagnostic and statistical manual of mental disorders 5</a:t>
            </a:r>
            <a:r>
              <a:rPr lang="en-GB" sz="1200" baseline="30000" dirty="0"/>
              <a:t>th</a:t>
            </a:r>
            <a:r>
              <a:rPr lang="en-GB" sz="1200" dirty="0"/>
              <a:t> edition. American Psychiatric Association 2013</a:t>
            </a:r>
          </a:p>
        </p:txBody>
      </p:sp>
      <p:sp>
        <p:nvSpPr>
          <p:cNvPr id="4" name="Slide Number Placeholder 3"/>
          <p:cNvSpPr>
            <a:spLocks noGrp="1"/>
          </p:cNvSpPr>
          <p:nvPr>
            <p:ph type="sldNum" sz="quarter" idx="10"/>
          </p:nvPr>
        </p:nvSpPr>
        <p:spPr/>
        <p:txBody>
          <a:bodyPr/>
          <a:lstStyle/>
          <a:p>
            <a:fld id="{037C2873-EBE5-CF42-9E30-7832FC02D1D9}" type="slidenum">
              <a:rPr lang="en-US" smtClean="0"/>
              <a:t>25</a:t>
            </a:fld>
            <a:endParaRPr lang="en-US"/>
          </a:p>
        </p:txBody>
      </p:sp>
    </p:spTree>
    <p:extLst>
      <p:ext uri="{BB962C8B-B14F-4D97-AF65-F5344CB8AC3E}">
        <p14:creationId xmlns:p14="http://schemas.microsoft.com/office/powerpoint/2010/main" val="349814529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GB" sz="1200" dirty="0"/>
              <a:t>The Diagnostic and Statistical Manual (DSM) of Mental Disorders</a:t>
            </a:r>
            <a:r>
              <a:rPr lang="en-GB" sz="1200" baseline="0" dirty="0"/>
              <a:t> is published by the American Psychiatric Association and provides standard criteria for the classification of mental disorders. This slide represents the diagnostic criteria for major depression in accordance with DSM-IV, as well as DSM-5.</a:t>
            </a:r>
          </a:p>
          <a:p>
            <a:pPr marL="0" marR="0" indent="0" algn="l" defTabSz="914400" rtl="0" eaLnBrk="1" fontAlgn="base" latinLnBrk="0" hangingPunct="1">
              <a:lnSpc>
                <a:spcPct val="100000"/>
              </a:lnSpc>
              <a:spcBef>
                <a:spcPct val="30000"/>
              </a:spcBef>
              <a:spcAft>
                <a:spcPct val="0"/>
              </a:spcAft>
              <a:buClrTx/>
              <a:buSzTx/>
              <a:buFontTx/>
              <a:buNone/>
              <a:tabLst/>
              <a:defRPr/>
            </a:pPr>
            <a:r>
              <a:rPr lang="en-GB" sz="1200" baseline="0" dirty="0"/>
              <a:t>Generally, for diagnosing MDD five</a:t>
            </a:r>
            <a:r>
              <a:rPr lang="en-US" sz="1200" baseline="0" dirty="0"/>
              <a:t> (or more) of the A symptoms have been present during the same 2-week period and represent a change from previous functioning: at least one of the symptoms is either (1) depressed mood or (2) loss of interest or pleasure. Further, The symptoms  have to cause clinically significant distress or impairment in social, occupational or other important areas of functioning (symptom C in DSM-IV and symptom B in DSM-5) and, the episode is not attributable to the physiological effects of a substance or to another medical condition (symptom D in DSM-IV and symptom C in DSM-5).</a:t>
            </a:r>
          </a:p>
          <a:p>
            <a:pPr marL="0" marR="0" indent="0" algn="l" defTabSz="914400" rtl="0" eaLnBrk="1" fontAlgn="base" latinLnBrk="0" hangingPunct="1">
              <a:lnSpc>
                <a:spcPct val="100000"/>
              </a:lnSpc>
              <a:spcBef>
                <a:spcPct val="30000"/>
              </a:spcBef>
              <a:spcAft>
                <a:spcPct val="0"/>
              </a:spcAft>
              <a:buClrTx/>
              <a:buSzTx/>
              <a:buFontTx/>
              <a:buNone/>
              <a:tabLst/>
              <a:defRPr/>
            </a:pPr>
            <a:endParaRPr lang="da-DK" sz="1200" baseline="0" dirty="0"/>
          </a:p>
          <a:p>
            <a:pPr marL="0" marR="0" indent="0" algn="l" defTabSz="914400" rtl="0" eaLnBrk="1" fontAlgn="base" latinLnBrk="0" hangingPunct="1">
              <a:lnSpc>
                <a:spcPct val="100000"/>
              </a:lnSpc>
              <a:spcBef>
                <a:spcPct val="30000"/>
              </a:spcBef>
              <a:spcAft>
                <a:spcPct val="0"/>
              </a:spcAft>
              <a:buClrTx/>
              <a:buSzTx/>
              <a:buFontTx/>
              <a:buNone/>
              <a:tabLst/>
              <a:defRPr/>
            </a:pPr>
            <a:r>
              <a:rPr lang="da-DK" sz="1200" baseline="0" dirty="0"/>
              <a:t>The DSM-5 excluded further criteria, which were present in DSM-IV, namely:</a:t>
            </a:r>
          </a:p>
          <a:p>
            <a:pPr marL="171450" marR="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baseline="0" dirty="0"/>
              <a:t>The bereavement exclusion has been removed. DSM-5 edition characterizes bereavement as a severe psychological stressor that can incite a major depressive episode</a:t>
            </a:r>
          </a:p>
          <a:p>
            <a:pPr marL="171450" marR="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baseline="0" dirty="0"/>
              <a:t>The coexistence within a major depressive episode of at least three manic symptoms (insufficient to satisfy criteria for a manic episode) is now acknowledged by the specifier “with mixed features”. The presence of mixed features in an episode of major depressive disorder increases the likelihood that the illness exists in a bipolar spectrum; however, if the individual has never met criteria for a manic or hypomanic episode, the diagnosis of major depressive disorder is retained</a:t>
            </a:r>
          </a:p>
          <a:p>
            <a:pPr marL="0" marR="0" indent="0" algn="l" defTabSz="914400" rtl="0" eaLnBrk="1" fontAlgn="base" latinLnBrk="0" hangingPunct="1">
              <a:lnSpc>
                <a:spcPct val="100000"/>
              </a:lnSpc>
              <a:spcBef>
                <a:spcPct val="30000"/>
              </a:spcBef>
              <a:spcAft>
                <a:spcPct val="0"/>
              </a:spcAft>
              <a:buClrTx/>
              <a:buSzTx/>
              <a:buFontTx/>
              <a:buNone/>
              <a:tabLst/>
              <a:defRPr/>
            </a:pPr>
            <a:endParaRPr lang="en-US" sz="1200" baseline="0" dirty="0"/>
          </a:p>
          <a:p>
            <a:pPr marL="0" marR="0" indent="0" algn="l" defTabSz="914400" rtl="0" eaLnBrk="1" fontAlgn="base" latinLnBrk="0" hangingPunct="1">
              <a:lnSpc>
                <a:spcPct val="100000"/>
              </a:lnSpc>
              <a:spcBef>
                <a:spcPct val="30000"/>
              </a:spcBef>
              <a:spcAft>
                <a:spcPct val="0"/>
              </a:spcAft>
              <a:buClrTx/>
              <a:buSzTx/>
              <a:buFontTx/>
              <a:buNone/>
              <a:tabLst/>
              <a:defRPr/>
            </a:pPr>
            <a:r>
              <a:rPr lang="en-US" sz="1200" baseline="0" dirty="0"/>
              <a:t>Another major difference, not present on this slide, is that “dysthymia” is now under the category of ‘persistent depressive disorder’, which includes both chronic major depressive disorder and the previous dysthymic disorder. An inability to find scientifically meaningful differences between these two conditions led to their combination.</a:t>
            </a:r>
          </a:p>
          <a:p>
            <a:pPr marL="0" marR="0" indent="0" algn="l" defTabSz="914400" rtl="0" eaLnBrk="1" fontAlgn="base" latinLnBrk="0" hangingPunct="1">
              <a:lnSpc>
                <a:spcPct val="100000"/>
              </a:lnSpc>
              <a:spcBef>
                <a:spcPct val="30000"/>
              </a:spcBef>
              <a:spcAft>
                <a:spcPct val="0"/>
              </a:spcAft>
              <a:buClrTx/>
              <a:buSzTx/>
              <a:buFontTx/>
              <a:buNone/>
              <a:tabLst/>
              <a:defRPr/>
            </a:pPr>
            <a:endParaRPr lang="en-GB" sz="1200" baseline="0" dirty="0"/>
          </a:p>
          <a:p>
            <a:pPr marL="0" marR="0" indent="0" algn="l" defTabSz="914400" rtl="0" eaLnBrk="1" fontAlgn="base" latinLnBrk="0" hangingPunct="1">
              <a:lnSpc>
                <a:spcPct val="100000"/>
              </a:lnSpc>
              <a:spcBef>
                <a:spcPct val="30000"/>
              </a:spcBef>
              <a:spcAft>
                <a:spcPct val="0"/>
              </a:spcAft>
              <a:buClrTx/>
              <a:buSzTx/>
              <a:buFontTx/>
              <a:buNone/>
              <a:tabLst/>
              <a:defRPr/>
            </a:pPr>
            <a:r>
              <a:rPr lang="en-GB" sz="1200" b="1" dirty="0"/>
              <a:t>1. </a:t>
            </a:r>
            <a:r>
              <a:rPr lang="en-GB" sz="1200" dirty="0"/>
              <a:t>Diagnostic and statistical manual of mental disorders 4</a:t>
            </a:r>
            <a:r>
              <a:rPr lang="en-GB" sz="1200" baseline="30000" dirty="0"/>
              <a:t>th</a:t>
            </a:r>
            <a:r>
              <a:rPr lang="en-GB" sz="1200" dirty="0"/>
              <a:t> edition. American Psychiatric Association 1994</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b="1" dirty="0"/>
              <a:t>2. </a:t>
            </a:r>
            <a:r>
              <a:rPr lang="en-GB" sz="1200" dirty="0"/>
              <a:t>Diagnostic and statistical manual of mental disorders 5</a:t>
            </a:r>
            <a:r>
              <a:rPr lang="en-GB" sz="1200" baseline="30000" dirty="0"/>
              <a:t>th</a:t>
            </a:r>
            <a:r>
              <a:rPr lang="en-GB" sz="1200" baseline="0" dirty="0"/>
              <a:t> </a:t>
            </a:r>
            <a:r>
              <a:rPr lang="en-GB" sz="1200" dirty="0"/>
              <a:t>edition. American Psychiatric Association 2013</a:t>
            </a:r>
          </a:p>
          <a:p>
            <a:endParaRPr lang="en-US" dirty="0"/>
          </a:p>
        </p:txBody>
      </p:sp>
      <p:sp>
        <p:nvSpPr>
          <p:cNvPr id="4" name="Slide Number Placeholder 3"/>
          <p:cNvSpPr>
            <a:spLocks noGrp="1"/>
          </p:cNvSpPr>
          <p:nvPr>
            <p:ph type="sldNum" sz="quarter" idx="10"/>
          </p:nvPr>
        </p:nvSpPr>
        <p:spPr/>
        <p:txBody>
          <a:bodyPr/>
          <a:lstStyle/>
          <a:p>
            <a:fld id="{037C2873-EBE5-CF42-9E30-7832FC02D1D9}" type="slidenum">
              <a:rPr lang="en-US" smtClean="0"/>
              <a:t>26</a:t>
            </a:fld>
            <a:endParaRPr lang="en-US"/>
          </a:p>
        </p:txBody>
      </p:sp>
    </p:spTree>
    <p:extLst>
      <p:ext uri="{BB962C8B-B14F-4D97-AF65-F5344CB8AC3E}">
        <p14:creationId xmlns:p14="http://schemas.microsoft.com/office/powerpoint/2010/main" val="266397820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sz="1200" b="1" dirty="0"/>
              <a:t>Slide represent a depressive episode according to the WHO</a:t>
            </a:r>
            <a:r>
              <a:rPr lang="en-US" sz="1200" b="1" baseline="0" dirty="0"/>
              <a:t> ICD10 Classification</a:t>
            </a:r>
          </a:p>
          <a:p>
            <a:pPr marL="0" marR="0" indent="0" algn="l" defTabSz="914400" rtl="0" eaLnBrk="1" fontAlgn="base" latinLnBrk="0" hangingPunct="1">
              <a:lnSpc>
                <a:spcPct val="100000"/>
              </a:lnSpc>
              <a:spcBef>
                <a:spcPct val="30000"/>
              </a:spcBef>
              <a:spcAft>
                <a:spcPct val="0"/>
              </a:spcAft>
              <a:buClrTx/>
              <a:buSzTx/>
              <a:buFontTx/>
              <a:buNone/>
              <a:tabLst/>
              <a:defRPr/>
            </a:pPr>
            <a:endParaRPr lang="en-US" sz="1200" b="1" baseline="0" dirty="0"/>
          </a:p>
          <a:p>
            <a:pPr marL="0" marR="0" indent="0" algn="l" defTabSz="914400" rtl="0" eaLnBrk="1" fontAlgn="base" latinLnBrk="0" hangingPunct="1">
              <a:lnSpc>
                <a:spcPct val="100000"/>
              </a:lnSpc>
              <a:spcBef>
                <a:spcPct val="30000"/>
              </a:spcBef>
              <a:spcAft>
                <a:spcPct val="0"/>
              </a:spcAft>
              <a:buClrTx/>
              <a:buSzTx/>
              <a:buFontTx/>
              <a:buNone/>
              <a:tabLst/>
              <a:defRPr/>
            </a:pPr>
            <a:r>
              <a:rPr lang="en-US" sz="1200" b="0" dirty="0"/>
              <a:t>Step 1: In typical depressive episodes of all three varieties described (mild (F32.0), moderate (F32.1), and severe (F32.2 and F32.3)), the individual usually suffers from depressed mood, loss of interest and enjoyment, and reduced energy leading to increased fatigability and diminished activity. Marked tiredness after only slight effort is common. </a:t>
            </a:r>
            <a:endParaRPr lang="da-DK" sz="1200" dirty="0"/>
          </a:p>
          <a:p>
            <a:pPr marL="0" marR="0" indent="0" algn="l" defTabSz="914400" rtl="0" eaLnBrk="1" fontAlgn="base" latinLnBrk="0" hangingPunct="1">
              <a:lnSpc>
                <a:spcPct val="100000"/>
              </a:lnSpc>
              <a:spcBef>
                <a:spcPct val="30000"/>
              </a:spcBef>
              <a:spcAft>
                <a:spcPct val="0"/>
              </a:spcAft>
              <a:buClrTx/>
              <a:buSzTx/>
              <a:buFontTx/>
              <a:buNone/>
              <a:tabLst/>
              <a:defRPr/>
            </a:pPr>
            <a:endParaRPr lang="da-DK" sz="1200" dirty="0"/>
          </a:p>
          <a:p>
            <a:pPr marL="0" marR="0" indent="0" algn="l" defTabSz="914400" rtl="0" eaLnBrk="1" fontAlgn="base" latinLnBrk="0" hangingPunct="1">
              <a:lnSpc>
                <a:spcPct val="100000"/>
              </a:lnSpc>
              <a:spcBef>
                <a:spcPct val="30000"/>
              </a:spcBef>
              <a:spcAft>
                <a:spcPct val="0"/>
              </a:spcAft>
              <a:buClrTx/>
              <a:buSzTx/>
              <a:buFontTx/>
              <a:buNone/>
              <a:tabLst/>
              <a:defRPr/>
            </a:pPr>
            <a:r>
              <a:rPr lang="da-DK" sz="1200" dirty="0"/>
              <a:t>Step 2: </a:t>
            </a:r>
            <a:r>
              <a:rPr lang="en-US" sz="1200" b="0" dirty="0"/>
              <a:t>Other common symptoms are listed in Step 2 (a-g):</a:t>
            </a:r>
          </a:p>
          <a:p>
            <a:pPr marL="0" marR="0" indent="0" algn="l" defTabSz="914400" rtl="0" eaLnBrk="1" fontAlgn="base" latinLnBrk="0" hangingPunct="1">
              <a:lnSpc>
                <a:spcPct val="100000"/>
              </a:lnSpc>
              <a:spcBef>
                <a:spcPct val="30000"/>
              </a:spcBef>
              <a:spcAft>
                <a:spcPct val="0"/>
              </a:spcAft>
              <a:buClrTx/>
              <a:buSzTx/>
              <a:buFontTx/>
              <a:buNone/>
              <a:tabLst/>
              <a:defRPr/>
            </a:pPr>
            <a:endParaRPr lang="da-DK" sz="1200" dirty="0"/>
          </a:p>
          <a:p>
            <a:pPr marL="0" marR="0" indent="0" algn="l" defTabSz="914400" rtl="0" eaLnBrk="1" fontAlgn="base" latinLnBrk="0" hangingPunct="1">
              <a:lnSpc>
                <a:spcPct val="100000"/>
              </a:lnSpc>
              <a:spcBef>
                <a:spcPct val="30000"/>
              </a:spcBef>
              <a:spcAft>
                <a:spcPct val="0"/>
              </a:spcAft>
              <a:buClrTx/>
              <a:buSzTx/>
              <a:buFontTx/>
              <a:buNone/>
              <a:tabLst/>
              <a:defRPr/>
            </a:pPr>
            <a:r>
              <a:rPr lang="en-US" sz="1200" dirty="0"/>
              <a:t>(a) reduced concentration and attention;</a:t>
            </a:r>
          </a:p>
          <a:p>
            <a:pPr marL="0" marR="0" indent="0" algn="l" defTabSz="914400" rtl="0" eaLnBrk="1" fontAlgn="base" latinLnBrk="0" hangingPunct="1">
              <a:lnSpc>
                <a:spcPct val="100000"/>
              </a:lnSpc>
              <a:spcBef>
                <a:spcPct val="30000"/>
              </a:spcBef>
              <a:spcAft>
                <a:spcPct val="0"/>
              </a:spcAft>
              <a:buClrTx/>
              <a:buSzTx/>
              <a:buFontTx/>
              <a:buNone/>
              <a:tabLst/>
              <a:defRPr/>
            </a:pPr>
            <a:r>
              <a:rPr lang="en-US" sz="1200" dirty="0"/>
              <a:t>(b) reduced self-esteem and self-confidence;</a:t>
            </a:r>
          </a:p>
          <a:p>
            <a:pPr marL="0" marR="0" indent="0" algn="l" defTabSz="914400" rtl="0" eaLnBrk="1" fontAlgn="base" latinLnBrk="0" hangingPunct="1">
              <a:lnSpc>
                <a:spcPct val="100000"/>
              </a:lnSpc>
              <a:spcBef>
                <a:spcPct val="30000"/>
              </a:spcBef>
              <a:spcAft>
                <a:spcPct val="0"/>
              </a:spcAft>
              <a:buClrTx/>
              <a:buSzTx/>
              <a:buFontTx/>
              <a:buNone/>
              <a:tabLst/>
              <a:defRPr/>
            </a:pPr>
            <a:r>
              <a:rPr lang="en-US" sz="1200" dirty="0"/>
              <a:t>(c) ideas of guilt and unworthiness (even in a mild type of episode);</a:t>
            </a:r>
          </a:p>
          <a:p>
            <a:pPr marL="0" marR="0" indent="0" algn="l" defTabSz="914400" rtl="0" eaLnBrk="1" fontAlgn="base" latinLnBrk="0" hangingPunct="1">
              <a:lnSpc>
                <a:spcPct val="100000"/>
              </a:lnSpc>
              <a:spcBef>
                <a:spcPct val="30000"/>
              </a:spcBef>
              <a:spcAft>
                <a:spcPct val="0"/>
              </a:spcAft>
              <a:buClrTx/>
              <a:buSzTx/>
              <a:buFontTx/>
              <a:buNone/>
              <a:tabLst/>
              <a:defRPr/>
            </a:pPr>
            <a:r>
              <a:rPr lang="en-US" sz="1200" dirty="0"/>
              <a:t>(d) bleak and pessimistic views of the future;</a:t>
            </a:r>
          </a:p>
          <a:p>
            <a:pPr marL="0" marR="0" indent="0" algn="l" defTabSz="914400" rtl="0" eaLnBrk="1" fontAlgn="base" latinLnBrk="0" hangingPunct="1">
              <a:lnSpc>
                <a:spcPct val="100000"/>
              </a:lnSpc>
              <a:spcBef>
                <a:spcPct val="30000"/>
              </a:spcBef>
              <a:spcAft>
                <a:spcPct val="0"/>
              </a:spcAft>
              <a:buClrTx/>
              <a:buSzTx/>
              <a:buFontTx/>
              <a:buNone/>
              <a:tabLst/>
              <a:defRPr/>
            </a:pPr>
            <a:r>
              <a:rPr lang="en-US" sz="1200" dirty="0"/>
              <a:t>(e) ideas or acts of self-harm or suicide;</a:t>
            </a:r>
          </a:p>
          <a:p>
            <a:pPr marL="0" marR="0" indent="0" algn="l" defTabSz="914400" rtl="0" eaLnBrk="1" fontAlgn="base" latinLnBrk="0" hangingPunct="1">
              <a:lnSpc>
                <a:spcPct val="100000"/>
              </a:lnSpc>
              <a:spcBef>
                <a:spcPct val="30000"/>
              </a:spcBef>
              <a:spcAft>
                <a:spcPct val="0"/>
              </a:spcAft>
              <a:buClrTx/>
              <a:buSzTx/>
              <a:buFontTx/>
              <a:buNone/>
              <a:tabLst/>
              <a:defRPr/>
            </a:pPr>
            <a:r>
              <a:rPr lang="en-US" sz="1200" dirty="0"/>
              <a:t>(f) disturbed sleep</a:t>
            </a:r>
          </a:p>
          <a:p>
            <a:pPr marL="0" marR="0" indent="0" algn="l" defTabSz="914400" rtl="0" eaLnBrk="1" fontAlgn="base" latinLnBrk="0" hangingPunct="1">
              <a:lnSpc>
                <a:spcPct val="100000"/>
              </a:lnSpc>
              <a:spcBef>
                <a:spcPct val="30000"/>
              </a:spcBef>
              <a:spcAft>
                <a:spcPct val="0"/>
              </a:spcAft>
              <a:buClrTx/>
              <a:buSzTx/>
              <a:buFontTx/>
              <a:buNone/>
              <a:tabLst/>
              <a:defRPr/>
            </a:pPr>
            <a:r>
              <a:rPr lang="en-US" sz="1200" dirty="0"/>
              <a:t>(g) diminished appetite.</a:t>
            </a:r>
            <a:endParaRPr lang="da-DK" sz="1200" dirty="0"/>
          </a:p>
          <a:p>
            <a:pPr marL="0" marR="0" indent="0" algn="l" defTabSz="914400" rtl="0" eaLnBrk="1" fontAlgn="base" latinLnBrk="0" hangingPunct="1">
              <a:lnSpc>
                <a:spcPct val="100000"/>
              </a:lnSpc>
              <a:spcBef>
                <a:spcPct val="30000"/>
              </a:spcBef>
              <a:spcAft>
                <a:spcPct val="0"/>
              </a:spcAft>
              <a:buClrTx/>
              <a:buSzTx/>
              <a:buFontTx/>
              <a:buNone/>
              <a:tabLst/>
              <a:defRPr/>
            </a:pPr>
            <a:endParaRPr lang="da-DK" sz="1200" dirty="0"/>
          </a:p>
          <a:p>
            <a:pPr marL="0" marR="0" indent="0" algn="l" defTabSz="914400" rtl="0" eaLnBrk="1" fontAlgn="base" latinLnBrk="0" hangingPunct="1">
              <a:lnSpc>
                <a:spcPct val="100000"/>
              </a:lnSpc>
              <a:spcBef>
                <a:spcPct val="30000"/>
              </a:spcBef>
              <a:spcAft>
                <a:spcPct val="0"/>
              </a:spcAft>
              <a:buClrTx/>
              <a:buSzTx/>
              <a:buFontTx/>
              <a:buNone/>
              <a:tabLst/>
              <a:defRPr/>
            </a:pPr>
            <a:r>
              <a:rPr lang="da-DK" sz="1200" dirty="0"/>
              <a:t>Step 3: The</a:t>
            </a:r>
            <a:r>
              <a:rPr lang="da-DK" sz="1200" baseline="0" dirty="0"/>
              <a:t> ICD10 differentiates diagnosis on the grades of severity, </a:t>
            </a:r>
            <a:r>
              <a:rPr lang="en-US" sz="1200" dirty="0"/>
              <a:t>mild (F32.0), moderate (F32.1) and severe (F32.2 and F32.3) depressive episodes. These should be used only for a single (first) depressive episode. Further depressive episodes should be classified under one of the subdivisions of recurrent depressive disorder (F33.-). These grades of severity are specified to cover a wide range of clinical states that are encountered in different types of psychiatric practice. Individuals with mild depressive episodes are common in primary care and general medical settings, whereas psychiatric inpatient units deal largely with patients suffering from the severe grades.</a:t>
            </a:r>
          </a:p>
          <a:p>
            <a:pPr marL="0" marR="0" indent="0" algn="l" defTabSz="914400" rtl="0" eaLnBrk="1" fontAlgn="base" latinLnBrk="0" hangingPunct="1">
              <a:lnSpc>
                <a:spcPct val="100000"/>
              </a:lnSpc>
              <a:spcBef>
                <a:spcPct val="30000"/>
              </a:spcBef>
              <a:spcAft>
                <a:spcPct val="0"/>
              </a:spcAft>
              <a:buClrTx/>
              <a:buSzTx/>
              <a:buFontTx/>
              <a:buNone/>
              <a:tabLst/>
              <a:defRPr/>
            </a:pPr>
            <a:endParaRPr lang="da-DK" sz="1200" dirty="0"/>
          </a:p>
          <a:p>
            <a:pPr marL="0" marR="0" indent="0" algn="l" defTabSz="914400" rtl="0" eaLnBrk="1" fontAlgn="base" latinLnBrk="0" hangingPunct="1">
              <a:lnSpc>
                <a:spcPct val="100000"/>
              </a:lnSpc>
              <a:spcBef>
                <a:spcPct val="30000"/>
              </a:spcBef>
              <a:spcAft>
                <a:spcPct val="0"/>
              </a:spcAft>
              <a:buClrTx/>
              <a:buSzTx/>
              <a:buFontTx/>
              <a:buNone/>
              <a:tabLst/>
              <a:defRPr/>
            </a:pPr>
            <a:r>
              <a:rPr lang="en-US" b="1" dirty="0"/>
              <a:t>Source: </a:t>
            </a:r>
            <a:r>
              <a:rPr lang="en-US" dirty="0"/>
              <a:t>(1) WHO. ICD-10 Classification .1993. Available from: http://www.who.int/classifications/icd/en/GRNBOOK.pdf. Accessed April 2016 </a:t>
            </a:r>
            <a:endParaRPr lang="en-US" sz="1200" dirty="0"/>
          </a:p>
        </p:txBody>
      </p:sp>
      <p:sp>
        <p:nvSpPr>
          <p:cNvPr id="4" name="Slide Number Placeholder 3"/>
          <p:cNvSpPr>
            <a:spLocks noGrp="1"/>
          </p:cNvSpPr>
          <p:nvPr>
            <p:ph type="sldNum" sz="quarter" idx="10"/>
          </p:nvPr>
        </p:nvSpPr>
        <p:spPr/>
        <p:txBody>
          <a:bodyPr/>
          <a:lstStyle/>
          <a:p>
            <a:fld id="{037C2873-EBE5-CF42-9E30-7832FC02D1D9}" type="slidenum">
              <a:rPr lang="en-US" smtClean="0"/>
              <a:t>27</a:t>
            </a:fld>
            <a:endParaRPr lang="en-US"/>
          </a:p>
        </p:txBody>
      </p:sp>
    </p:spTree>
    <p:extLst>
      <p:ext uri="{BB962C8B-B14F-4D97-AF65-F5344CB8AC3E}">
        <p14:creationId xmlns:p14="http://schemas.microsoft.com/office/powerpoint/2010/main" val="127055859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This slide highlights the differences in assessing the depression status depending on the perspective. For</a:t>
            </a:r>
            <a:r>
              <a:rPr lang="en-US" sz="1200" b="0" i="0" kern="1200" baseline="0" dirty="0">
                <a:solidFill>
                  <a:schemeClr val="tx1"/>
                </a:solidFill>
                <a:effectLst/>
                <a:latin typeface="+mn-lt"/>
                <a:ea typeface="+mn-ea"/>
                <a:cs typeface="+mn-cs"/>
              </a:rPr>
              <a:t> example i</a:t>
            </a:r>
            <a:r>
              <a:rPr lang="en-US" sz="1200" b="0" i="0" kern="1200" dirty="0">
                <a:solidFill>
                  <a:schemeClr val="tx1"/>
                </a:solidFill>
                <a:effectLst/>
                <a:latin typeface="+mn-lt"/>
                <a:ea typeface="+mn-ea"/>
                <a:cs typeface="+mn-cs"/>
              </a:rPr>
              <a:t>n treatment studies of depression, remission is typically defined narrowly, based on scores on symptom severity scales. Patients treated in clinical practice, however, define the concept of remission more broadly and consider functional status, coping ability, and life satisfaction as important indicators of remission status.  </a:t>
            </a:r>
          </a:p>
          <a:p>
            <a:endParaRPr lang="da-DK" sz="1200" b="0" i="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da-DK" sz="1200" b="1" i="0" kern="1200" dirty="0">
                <a:solidFill>
                  <a:schemeClr val="tx1"/>
                </a:solidFill>
                <a:effectLst/>
                <a:latin typeface="+mn-lt"/>
                <a:ea typeface="+mn-ea"/>
                <a:cs typeface="+mn-cs"/>
              </a:rPr>
              <a:t>Source: </a:t>
            </a:r>
            <a:r>
              <a:rPr lang="en-US" dirty="0"/>
              <a:t>Danner M, et al. </a:t>
            </a:r>
            <a:r>
              <a:rPr lang="en-US" dirty="0" err="1"/>
              <a:t>Int</a:t>
            </a:r>
            <a:r>
              <a:rPr lang="en-US" dirty="0"/>
              <a:t> J </a:t>
            </a:r>
            <a:r>
              <a:rPr lang="en-US" dirty="0" err="1"/>
              <a:t>Technol</a:t>
            </a:r>
            <a:r>
              <a:rPr lang="en-US" dirty="0"/>
              <a:t> Assess Health Care. 2011,</a:t>
            </a:r>
            <a:r>
              <a:rPr lang="en-US" baseline="0" dirty="0"/>
              <a:t> </a:t>
            </a:r>
            <a:r>
              <a:rPr lang="en-US" dirty="0"/>
              <a:t>Integrating patients’ views into health technology assessment: Analytic hierarchy process (AHP) as a method to elicit patient preferences:27(4):369–75; </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a:t>(2) Zimmerman M, et al. Why do some depressed outpatients who are in remission according to the Hamilton Depression Rating Scale not consider themselves to be in remission? J </a:t>
            </a:r>
            <a:r>
              <a:rPr lang="en-US" dirty="0" err="1"/>
              <a:t>Clin</a:t>
            </a:r>
            <a:r>
              <a:rPr lang="en-US" dirty="0"/>
              <a:t> Psychiatry. 2012;73:790–95; </a:t>
            </a:r>
            <a:br>
              <a:rPr lang="en-US" dirty="0"/>
            </a:br>
            <a:r>
              <a:rPr lang="en-US" dirty="0"/>
              <a:t>(3) Zimmerman M, et al. Symptom differences between depressed outpatients who are in remission according to the Hamilton Depression Rating Scale who do and don’t consider themselves to be in remission: J Affect </a:t>
            </a:r>
            <a:r>
              <a:rPr lang="en-US" dirty="0" err="1"/>
              <a:t>Disord</a:t>
            </a:r>
            <a:r>
              <a:rPr lang="en-US" dirty="0"/>
              <a:t>. 2012;142:77–81.</a:t>
            </a:r>
          </a:p>
          <a:p>
            <a:endParaRPr lang="en-US" sz="1200" b="1" i="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037C2873-EBE5-CF42-9E30-7832FC02D1D9}" type="slidenum">
              <a:rPr lang="en-US" smtClean="0"/>
              <a:t>28</a:t>
            </a:fld>
            <a:endParaRPr lang="en-US"/>
          </a:p>
        </p:txBody>
      </p:sp>
    </p:spTree>
    <p:extLst>
      <p:ext uri="{BB962C8B-B14F-4D97-AF65-F5344CB8AC3E}">
        <p14:creationId xmlns:p14="http://schemas.microsoft.com/office/powerpoint/2010/main" val="105677586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A 2002 literature review found that median sensitivity across 16 instruments, including the BDI, CES-D, SDS, and GDS, for major depression was 85%, ranging from 50-97%, while median specificity was 74%, ranging from 51-98%.</a:t>
            </a:r>
            <a:r>
              <a:rPr lang="en-US" sz="1200" b="0" i="0" u="none" strike="noStrike" kern="1200" baseline="30000" dirty="0">
                <a:solidFill>
                  <a:schemeClr val="tx1"/>
                </a:solidFill>
                <a:effectLst/>
                <a:latin typeface="+mn-lt"/>
                <a:ea typeface="+mn-ea"/>
                <a:cs typeface="+mn-cs"/>
              </a:rPr>
              <a:t>[6] </a:t>
            </a:r>
            <a:r>
              <a:rPr lang="en-US" sz="1200" b="0" i="0" kern="1200" dirty="0">
                <a:solidFill>
                  <a:schemeClr val="tx1"/>
                </a:solidFill>
                <a:effectLst/>
                <a:latin typeface="+mn-lt"/>
                <a:ea typeface="+mn-ea"/>
                <a:cs typeface="+mn-cs"/>
              </a:rPr>
              <a:t>The more common screening tools will be reviewed in this topic, including the following:</a:t>
            </a:r>
            <a:endParaRPr lang="en-US" dirty="0"/>
          </a:p>
        </p:txBody>
      </p:sp>
      <p:sp>
        <p:nvSpPr>
          <p:cNvPr id="4" name="Slide Number Placeholder 3"/>
          <p:cNvSpPr>
            <a:spLocks noGrp="1"/>
          </p:cNvSpPr>
          <p:nvPr>
            <p:ph type="sldNum" sz="quarter" idx="10"/>
          </p:nvPr>
        </p:nvSpPr>
        <p:spPr/>
        <p:txBody>
          <a:bodyPr/>
          <a:lstStyle/>
          <a:p>
            <a:fld id="{037C2873-EBE5-CF42-9E30-7832FC02D1D9}" type="slidenum">
              <a:rPr lang="en-US" smtClean="0"/>
              <a:t>29</a:t>
            </a:fld>
            <a:endParaRPr lang="en-US"/>
          </a:p>
        </p:txBody>
      </p:sp>
    </p:spTree>
    <p:extLst>
      <p:ext uri="{BB962C8B-B14F-4D97-AF65-F5344CB8AC3E}">
        <p14:creationId xmlns:p14="http://schemas.microsoft.com/office/powerpoint/2010/main" val="164029399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nSpc>
                <a:spcPct val="120000"/>
              </a:lnSpc>
              <a:buFont typeface="Arial" panose="020B0604020202020204" pitchFamily="34" charset="0"/>
              <a:buNone/>
            </a:pPr>
            <a:r>
              <a:rPr lang="en-US" sz="1200" b="0" i="0" kern="1200" dirty="0">
                <a:solidFill>
                  <a:schemeClr val="tx1"/>
                </a:solidFill>
                <a:effectLst/>
                <a:latin typeface="+mn-lt"/>
                <a:ea typeface="+mn-ea"/>
                <a:cs typeface="+mn-cs"/>
              </a:rPr>
              <a:t>The Hamilton Depression Rating Scale is the most widely used interview scale, developed in 1960 to measure severity of depression in an inpatient population. Since then, many versions have been adapted, including structured interview guides, self-report forms, and computerized versions. </a:t>
            </a:r>
            <a:r>
              <a:rPr lang="en-US" dirty="0"/>
              <a:t>Widely used modified versions include:</a:t>
            </a:r>
          </a:p>
          <a:p>
            <a:pPr marL="622300" lvl="1" indent="-249238">
              <a:lnSpc>
                <a:spcPct val="120000"/>
              </a:lnSpc>
              <a:buFont typeface="Arial" panose="020B0604020202020204" pitchFamily="34" charset="0"/>
              <a:buChar char="•"/>
            </a:pPr>
            <a:r>
              <a:rPr lang="en-US" dirty="0"/>
              <a:t>Hamilton Depression Rating Scale and Beck-</a:t>
            </a:r>
            <a:r>
              <a:rPr lang="en-US" dirty="0" err="1"/>
              <a:t>Rafaelson</a:t>
            </a:r>
            <a:r>
              <a:rPr lang="en-US" dirty="0"/>
              <a:t> Melancholia Scale (HAM-DMES), 23 items measuring severity of depressive symptoms including melancholic symptoms</a:t>
            </a:r>
            <a:r>
              <a:rPr lang="en-US" baseline="30000" dirty="0"/>
              <a:t>3</a:t>
            </a:r>
          </a:p>
          <a:p>
            <a:pPr marL="622300" lvl="1" indent="-249238">
              <a:lnSpc>
                <a:spcPct val="120000"/>
              </a:lnSpc>
              <a:buFont typeface="Arial" panose="020B0604020202020204" pitchFamily="34" charset="0"/>
              <a:buChar char="•"/>
            </a:pPr>
            <a:r>
              <a:rPr lang="en-US" dirty="0"/>
              <a:t>Hamilton Depression Rating Scale (HAM-D24), 24 items measuring severity of depressive symptoms including helplessness, hopelessness and worthlessness</a:t>
            </a:r>
            <a:r>
              <a:rPr lang="en-US" baseline="30000" dirty="0"/>
              <a:t>4</a:t>
            </a:r>
            <a:r>
              <a:rPr lang="en-US" dirty="0"/>
              <a:t> </a:t>
            </a:r>
          </a:p>
          <a:p>
            <a:pPr marL="622300" lvl="1" indent="-249238">
              <a:lnSpc>
                <a:spcPct val="120000"/>
              </a:lnSpc>
              <a:buFont typeface="Arial" panose="020B0604020202020204" pitchFamily="34" charset="0"/>
              <a:buChar char="•"/>
            </a:pP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In the original clinician-administered scale, the first 17 items are tallied for the total score, while items 18-21 are used to further qualify the depression. The scale takes 20-30 minutes to administer. Scores of 0-7 are considered normal, and scores greater than or equal to 20 indicate moderately severe depression. Each item either is scored on a 5-point scale, representing absent, mild, moderate, or severe symptoms, or on a 3-point scale, representing absent, slight or doubtful, and clearly present symptoms. The HDRS contains a relatively large number of somatic symptoms and relatively few cognitive or affective symptoms (Williams et al 2001, Hamilton 1960).</a:t>
            </a:r>
            <a:r>
              <a:rPr lang="en-US" sz="1200" b="0" i="0" u="none" strike="noStrike" kern="1200" baseline="30000" dirty="0">
                <a:solidFill>
                  <a:schemeClr val="tx1"/>
                </a:solidFill>
                <a:effectLst/>
                <a:latin typeface="+mn-lt"/>
                <a:ea typeface="+mn-ea"/>
                <a:cs typeface="+mn-cs"/>
              </a:rPr>
              <a:t> </a:t>
            </a:r>
            <a:r>
              <a:rPr lang="en-US" sz="1200" b="0" i="0" kern="1200" dirty="0">
                <a:solidFill>
                  <a:schemeClr val="tx1"/>
                </a:solidFill>
                <a:effectLst/>
                <a:latin typeface="+mn-lt"/>
                <a:ea typeface="+mn-ea"/>
                <a:cs typeface="+mn-cs"/>
              </a:rPr>
              <a:t>The 21 items it assesses are as follows:</a:t>
            </a:r>
          </a:p>
          <a:p>
            <a:pPr marL="171450" indent="-171450">
              <a:buFont typeface="Arial" panose="020B0604020202020204" pitchFamily="34" charset="0"/>
              <a:buChar char="•"/>
            </a:pPr>
            <a:r>
              <a:rPr lang="en-US" sz="1200" b="0" i="0" kern="1200" dirty="0">
                <a:solidFill>
                  <a:schemeClr val="tx1"/>
                </a:solidFill>
                <a:effectLst/>
                <a:latin typeface="+mn-lt"/>
                <a:ea typeface="+mn-ea"/>
                <a:cs typeface="+mn-cs"/>
              </a:rPr>
              <a:t>Depressed mood</a:t>
            </a:r>
          </a:p>
          <a:p>
            <a:pPr marL="171450" indent="-171450">
              <a:buFont typeface="Arial" panose="020B0604020202020204" pitchFamily="34" charset="0"/>
              <a:buChar char="•"/>
            </a:pPr>
            <a:r>
              <a:rPr lang="en-US" sz="1200" b="0" i="0" kern="1200" dirty="0">
                <a:solidFill>
                  <a:schemeClr val="tx1"/>
                </a:solidFill>
                <a:effectLst/>
                <a:latin typeface="+mn-lt"/>
                <a:ea typeface="+mn-ea"/>
                <a:cs typeface="+mn-cs"/>
              </a:rPr>
              <a:t>Feelings of guilt</a:t>
            </a:r>
          </a:p>
          <a:p>
            <a:pPr marL="171450" indent="-171450">
              <a:buFont typeface="Arial" panose="020B0604020202020204" pitchFamily="34" charset="0"/>
              <a:buChar char="•"/>
            </a:pPr>
            <a:r>
              <a:rPr lang="en-US" sz="1200" b="0" i="0" kern="1200" dirty="0">
                <a:solidFill>
                  <a:schemeClr val="tx1"/>
                </a:solidFill>
                <a:effectLst/>
                <a:latin typeface="+mn-lt"/>
                <a:ea typeface="+mn-ea"/>
                <a:cs typeface="+mn-cs"/>
              </a:rPr>
              <a:t>Thoughts of suicide</a:t>
            </a:r>
          </a:p>
          <a:p>
            <a:pPr marL="171450" indent="-171450">
              <a:buFont typeface="Arial" panose="020B0604020202020204" pitchFamily="34" charset="0"/>
              <a:buChar char="•"/>
            </a:pPr>
            <a:r>
              <a:rPr lang="en-US" sz="1200" b="0" i="0" kern="1200" dirty="0">
                <a:solidFill>
                  <a:schemeClr val="tx1"/>
                </a:solidFill>
                <a:effectLst/>
                <a:latin typeface="+mn-lt"/>
                <a:ea typeface="+mn-ea"/>
                <a:cs typeface="+mn-cs"/>
              </a:rPr>
              <a:t>Insomnia</a:t>
            </a:r>
          </a:p>
          <a:p>
            <a:pPr marL="171450" indent="-171450">
              <a:buFont typeface="Arial" panose="020B0604020202020204" pitchFamily="34" charset="0"/>
              <a:buChar char="•"/>
            </a:pPr>
            <a:r>
              <a:rPr lang="en-US" sz="1200" b="0" i="0" kern="1200" dirty="0">
                <a:solidFill>
                  <a:schemeClr val="tx1"/>
                </a:solidFill>
                <a:effectLst/>
                <a:latin typeface="+mn-lt"/>
                <a:ea typeface="+mn-ea"/>
                <a:cs typeface="+mn-cs"/>
              </a:rPr>
              <a:t>Work and activities</a:t>
            </a:r>
          </a:p>
          <a:p>
            <a:pPr marL="171450" indent="-171450">
              <a:buFont typeface="Arial" panose="020B0604020202020204" pitchFamily="34" charset="0"/>
              <a:buChar char="•"/>
            </a:pPr>
            <a:r>
              <a:rPr lang="en-US" sz="1200" b="0" i="0" kern="1200" dirty="0">
                <a:solidFill>
                  <a:schemeClr val="tx1"/>
                </a:solidFill>
                <a:effectLst/>
                <a:latin typeface="+mn-lt"/>
                <a:ea typeface="+mn-ea"/>
                <a:cs typeface="+mn-cs"/>
              </a:rPr>
              <a:t>Psychomotor retardation</a:t>
            </a:r>
          </a:p>
          <a:p>
            <a:pPr marL="171450" indent="-171450">
              <a:buFont typeface="Arial" panose="020B0604020202020204" pitchFamily="34" charset="0"/>
              <a:buChar char="•"/>
            </a:pPr>
            <a:r>
              <a:rPr lang="en-US" sz="1200" b="0" i="0" kern="1200" dirty="0">
                <a:solidFill>
                  <a:schemeClr val="tx1"/>
                </a:solidFill>
                <a:effectLst/>
                <a:latin typeface="+mn-lt"/>
                <a:ea typeface="+mn-ea"/>
                <a:cs typeface="+mn-cs"/>
              </a:rPr>
              <a:t>Psychomotor agitation</a:t>
            </a:r>
          </a:p>
          <a:p>
            <a:pPr marL="171450" indent="-171450">
              <a:buFont typeface="Arial" panose="020B0604020202020204" pitchFamily="34" charset="0"/>
              <a:buChar char="•"/>
            </a:pPr>
            <a:r>
              <a:rPr lang="en-US" sz="1200" b="0" i="0" kern="1200" dirty="0">
                <a:solidFill>
                  <a:schemeClr val="tx1"/>
                </a:solidFill>
                <a:effectLst/>
                <a:latin typeface="+mn-lt"/>
                <a:ea typeface="+mn-ea"/>
                <a:cs typeface="+mn-cs"/>
              </a:rPr>
              <a:t>Psychic anxiety</a:t>
            </a:r>
          </a:p>
          <a:p>
            <a:pPr marL="171450" indent="-171450">
              <a:buFont typeface="Arial" panose="020B0604020202020204" pitchFamily="34" charset="0"/>
              <a:buChar char="•"/>
            </a:pPr>
            <a:r>
              <a:rPr lang="en-US" sz="1200" b="0" i="0" kern="1200" dirty="0">
                <a:solidFill>
                  <a:schemeClr val="tx1"/>
                </a:solidFill>
                <a:effectLst/>
                <a:latin typeface="+mn-lt"/>
                <a:ea typeface="+mn-ea"/>
                <a:cs typeface="+mn-cs"/>
              </a:rPr>
              <a:t>Somatic anxiety</a:t>
            </a:r>
          </a:p>
          <a:p>
            <a:pPr marL="171450" indent="-171450">
              <a:buFont typeface="Arial" panose="020B0604020202020204" pitchFamily="34" charset="0"/>
              <a:buChar char="•"/>
            </a:pPr>
            <a:r>
              <a:rPr lang="en-US" sz="1200" b="0" i="0" kern="1200" dirty="0">
                <a:solidFill>
                  <a:schemeClr val="tx1"/>
                </a:solidFill>
                <a:effectLst/>
                <a:latin typeface="+mn-lt"/>
                <a:ea typeface="+mn-ea"/>
                <a:cs typeface="+mn-cs"/>
              </a:rPr>
              <a:t>Gastrointestinal symptoms</a:t>
            </a:r>
          </a:p>
          <a:p>
            <a:pPr marL="171450" indent="-171450">
              <a:buFont typeface="Arial" panose="020B0604020202020204" pitchFamily="34" charset="0"/>
              <a:buChar char="•"/>
            </a:pPr>
            <a:r>
              <a:rPr lang="en-US" sz="1200" b="0" i="0" kern="1200" dirty="0">
                <a:solidFill>
                  <a:schemeClr val="tx1"/>
                </a:solidFill>
                <a:effectLst/>
                <a:latin typeface="+mn-lt"/>
                <a:ea typeface="+mn-ea"/>
                <a:cs typeface="+mn-cs"/>
              </a:rPr>
              <a:t>General somatic symptoms</a:t>
            </a:r>
          </a:p>
          <a:p>
            <a:pPr marL="171450" indent="-171450">
              <a:buFont typeface="Arial" panose="020B0604020202020204" pitchFamily="34" charset="0"/>
              <a:buChar char="•"/>
            </a:pPr>
            <a:r>
              <a:rPr lang="en-US" sz="1200" b="0" i="0" kern="1200" dirty="0">
                <a:solidFill>
                  <a:schemeClr val="tx1"/>
                </a:solidFill>
                <a:effectLst/>
                <a:latin typeface="+mn-lt"/>
                <a:ea typeface="+mn-ea"/>
                <a:cs typeface="+mn-cs"/>
              </a:rPr>
              <a:t>Genital symptoms</a:t>
            </a:r>
          </a:p>
          <a:p>
            <a:pPr marL="171450" indent="-171450">
              <a:buFont typeface="Arial" panose="020B0604020202020204" pitchFamily="34" charset="0"/>
              <a:buChar char="•"/>
            </a:pPr>
            <a:r>
              <a:rPr lang="en-US" sz="1200" b="0" i="0" kern="1200" dirty="0">
                <a:solidFill>
                  <a:schemeClr val="tx1"/>
                </a:solidFill>
                <a:effectLst/>
                <a:latin typeface="+mn-lt"/>
                <a:ea typeface="+mn-ea"/>
                <a:cs typeface="+mn-cs"/>
              </a:rPr>
              <a:t>Hypochondriasis</a:t>
            </a:r>
          </a:p>
          <a:p>
            <a:pPr marL="171450" indent="-171450">
              <a:buFont typeface="Arial" panose="020B0604020202020204" pitchFamily="34" charset="0"/>
              <a:buChar char="•"/>
            </a:pPr>
            <a:r>
              <a:rPr lang="en-US" sz="1200" b="0" i="0" kern="1200" dirty="0">
                <a:solidFill>
                  <a:schemeClr val="tx1"/>
                </a:solidFill>
                <a:effectLst/>
                <a:latin typeface="+mn-lt"/>
                <a:ea typeface="+mn-ea"/>
                <a:cs typeface="+mn-cs"/>
              </a:rPr>
              <a:t>Loss of insight</a:t>
            </a:r>
          </a:p>
          <a:p>
            <a:pPr marL="171450" indent="-171450">
              <a:buFont typeface="Arial" panose="020B0604020202020204" pitchFamily="34" charset="0"/>
              <a:buChar char="•"/>
            </a:pPr>
            <a:r>
              <a:rPr lang="en-US" sz="1200" b="0" i="0" kern="1200" dirty="0">
                <a:solidFill>
                  <a:schemeClr val="tx1"/>
                </a:solidFill>
                <a:effectLst/>
                <a:latin typeface="+mn-lt"/>
                <a:ea typeface="+mn-ea"/>
                <a:cs typeface="+mn-cs"/>
              </a:rPr>
              <a:t>Loss of weight</a:t>
            </a:r>
          </a:p>
          <a:p>
            <a:pPr marL="171450" indent="-171450">
              <a:buFont typeface="Arial" panose="020B0604020202020204" pitchFamily="34" charset="0"/>
              <a:buChar char="•"/>
            </a:pPr>
            <a:r>
              <a:rPr lang="en-US" sz="1200" b="0" i="0" kern="1200" dirty="0">
                <a:solidFill>
                  <a:schemeClr val="tx1"/>
                </a:solidFill>
                <a:effectLst/>
                <a:latin typeface="+mn-lt"/>
                <a:ea typeface="+mn-ea"/>
                <a:cs typeface="+mn-cs"/>
              </a:rPr>
              <a:t>Diurnal variation</a:t>
            </a:r>
          </a:p>
          <a:p>
            <a:pPr marL="171450" indent="-171450">
              <a:buFont typeface="Arial" panose="020B0604020202020204" pitchFamily="34" charset="0"/>
              <a:buChar char="•"/>
            </a:pPr>
            <a:r>
              <a:rPr lang="en-US" sz="1200" b="0" i="0" kern="1200" dirty="0">
                <a:solidFill>
                  <a:schemeClr val="tx1"/>
                </a:solidFill>
                <a:effectLst/>
                <a:latin typeface="+mn-lt"/>
                <a:ea typeface="+mn-ea"/>
                <a:cs typeface="+mn-cs"/>
              </a:rPr>
              <a:t>Depersonalization and derealization</a:t>
            </a:r>
          </a:p>
          <a:p>
            <a:pPr marL="171450" indent="-171450">
              <a:buFont typeface="Arial" panose="020B0604020202020204" pitchFamily="34" charset="0"/>
              <a:buChar char="•"/>
            </a:pPr>
            <a:r>
              <a:rPr lang="en-US" sz="1200" b="0" i="0" kern="1200" dirty="0">
                <a:solidFill>
                  <a:schemeClr val="tx1"/>
                </a:solidFill>
                <a:effectLst/>
                <a:latin typeface="+mn-lt"/>
                <a:ea typeface="+mn-ea"/>
                <a:cs typeface="+mn-cs"/>
              </a:rPr>
              <a:t>Paranoid symptoms</a:t>
            </a:r>
          </a:p>
          <a:p>
            <a:pPr marL="171450" indent="-171450">
              <a:buFont typeface="Arial" panose="020B0604020202020204" pitchFamily="34" charset="0"/>
              <a:buChar char="•"/>
            </a:pPr>
            <a:r>
              <a:rPr lang="en-US" sz="1200" b="0" i="0" kern="1200" dirty="0">
                <a:solidFill>
                  <a:schemeClr val="tx1"/>
                </a:solidFill>
                <a:effectLst/>
                <a:latin typeface="+mn-lt"/>
                <a:ea typeface="+mn-ea"/>
                <a:cs typeface="+mn-cs"/>
              </a:rPr>
              <a:t>Obsessional and compulsive symptoms</a:t>
            </a:r>
          </a:p>
          <a:p>
            <a:pPr marL="0" marR="0" indent="0" algn="l" defTabSz="914400" rtl="0" eaLnBrk="1" fontAlgn="auto" latinLnBrk="0" hangingPunct="1">
              <a:lnSpc>
                <a:spcPct val="100000"/>
              </a:lnSpc>
              <a:spcBef>
                <a:spcPts val="0"/>
              </a:spcBef>
              <a:spcAft>
                <a:spcPts val="0"/>
              </a:spcAft>
              <a:buClrTx/>
              <a:buSzTx/>
              <a:buFontTx/>
              <a:buNone/>
              <a:tabLst/>
              <a:defRPr/>
            </a:pPr>
            <a:endParaRPr lang="da-DK" b="1" dirty="0"/>
          </a:p>
          <a:p>
            <a:pPr marL="0" marR="0" indent="0" algn="l" defTabSz="914400" rtl="0" eaLnBrk="1" fontAlgn="auto" latinLnBrk="0" hangingPunct="1">
              <a:lnSpc>
                <a:spcPct val="100000"/>
              </a:lnSpc>
              <a:spcBef>
                <a:spcPts val="0"/>
              </a:spcBef>
              <a:spcAft>
                <a:spcPts val="0"/>
              </a:spcAft>
              <a:buClrTx/>
              <a:buSzTx/>
              <a:buFontTx/>
              <a:buNone/>
              <a:tabLst/>
              <a:defRPr/>
            </a:pPr>
            <a:endParaRPr lang="da-DK" b="1" dirty="0"/>
          </a:p>
          <a:p>
            <a:pPr marL="0" marR="0" indent="0" algn="l" defTabSz="914400" rtl="0" eaLnBrk="1" fontAlgn="auto" latinLnBrk="0" hangingPunct="1">
              <a:lnSpc>
                <a:spcPct val="100000"/>
              </a:lnSpc>
              <a:spcBef>
                <a:spcPts val="0"/>
              </a:spcBef>
              <a:spcAft>
                <a:spcPts val="0"/>
              </a:spcAft>
              <a:buClrTx/>
              <a:buSzTx/>
              <a:buFontTx/>
              <a:buNone/>
              <a:tabLst/>
              <a:defRPr/>
            </a:pPr>
            <a:r>
              <a:rPr lang="da-DK" b="1" dirty="0"/>
              <a:t>Source: </a:t>
            </a:r>
            <a:r>
              <a:rPr lang="en-US" dirty="0"/>
              <a:t>(1) Williams JW. Standardizing the Hamilton Depression Rating Scale: past, present and future. </a:t>
            </a:r>
            <a:r>
              <a:rPr lang="en-US" dirty="0" err="1"/>
              <a:t>Eur</a:t>
            </a:r>
            <a:r>
              <a:rPr lang="en-US" dirty="0"/>
              <a:t> Arch Psychiatry </a:t>
            </a:r>
            <a:r>
              <a:rPr lang="en-US" dirty="0" err="1"/>
              <a:t>Clin</a:t>
            </a:r>
            <a:r>
              <a:rPr lang="en-US" dirty="0"/>
              <a:t> </a:t>
            </a:r>
            <a:r>
              <a:rPr lang="en-US" dirty="0" err="1"/>
              <a:t>Neurosci</a:t>
            </a:r>
            <a:r>
              <a:rPr lang="en-US" dirty="0"/>
              <a:t>. 2001. 251 (</a:t>
            </a:r>
            <a:r>
              <a:rPr lang="en-US" dirty="0" err="1"/>
              <a:t>suppl</a:t>
            </a:r>
            <a:r>
              <a:rPr lang="en-US" dirty="0"/>
              <a:t> 2):116. (2) Hamilton M. A rating scale for depression. J </a:t>
            </a:r>
            <a:r>
              <a:rPr lang="en-US" dirty="0" err="1"/>
              <a:t>Neurol</a:t>
            </a:r>
            <a:r>
              <a:rPr lang="en-US" dirty="0"/>
              <a:t> </a:t>
            </a:r>
            <a:r>
              <a:rPr lang="en-US" dirty="0" err="1"/>
              <a:t>Neurosurg</a:t>
            </a:r>
            <a:r>
              <a:rPr lang="en-US" dirty="0"/>
              <a:t> Psychiatry. 1960 Feb. 23:56-62. (3) </a:t>
            </a:r>
            <a:r>
              <a:rPr lang="en-US" dirty="0" err="1"/>
              <a:t>Bech</a:t>
            </a:r>
            <a:r>
              <a:rPr lang="en-US" dirty="0"/>
              <a:t> et al. Mini-compendium of rating scales for states of anxiety, depression, mania, schizophrenia with corresponding DSM-III syndromes Act Psych </a:t>
            </a:r>
            <a:r>
              <a:rPr lang="en-US" dirty="0" err="1"/>
              <a:t>Scand</a:t>
            </a:r>
            <a:r>
              <a:rPr lang="en-US" dirty="0"/>
              <a:t>, 1986. 73 (</a:t>
            </a:r>
            <a:r>
              <a:rPr lang="en-US" dirty="0" err="1"/>
              <a:t>suppl</a:t>
            </a:r>
            <a:r>
              <a:rPr lang="en-US" dirty="0"/>
              <a:t> 326):22-28. (4) Miller et al. The modified Hamilton rating scale for depression: reliability and validity. Psych Res 1984,14:131-142</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037C2873-EBE5-CF42-9E30-7832FC02D1D9}" type="slidenum">
              <a:rPr lang="en-US" smtClean="0"/>
              <a:t>30</a:t>
            </a:fld>
            <a:endParaRPr lang="en-US"/>
          </a:p>
        </p:txBody>
      </p:sp>
    </p:spTree>
    <p:extLst>
      <p:ext uri="{BB962C8B-B14F-4D97-AF65-F5344CB8AC3E}">
        <p14:creationId xmlns:p14="http://schemas.microsoft.com/office/powerpoint/2010/main" val="332456979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The MADRS is a ten-item rating scale designed to assess the severity of the symptoms in depressive illness and to be sensitive to treatment effects. Items in the scale assess apparent sadness, reported sadness, inner tension, reduced sleep, reduced appetite, concentration difficulties, lassitude, inability to feel, pessimistic thoughts and suicidal thoughts. Symptoms are rated on a 7-point scale from 0 (no symptom) to 6 (severe symptom). Definitions of severity are provided at two-point intervals. The total score of the ten items ranges from 0 to 60. An experienced clinician can use the MADRS after a training session. It takes approximately 15 to 20 minutes to administer and rate the MADRS.</a:t>
            </a:r>
            <a:endParaRPr lang="en-US"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 </a:t>
            </a:r>
            <a:endParaRPr lang="da-DK" b="0" dirty="0"/>
          </a:p>
          <a:p>
            <a:r>
              <a:rPr lang="da-DK" b="1" dirty="0"/>
              <a:t>Source: </a:t>
            </a:r>
            <a:r>
              <a:rPr lang="en-US" dirty="0"/>
              <a:t>Montgomery SA, </a:t>
            </a:r>
            <a:r>
              <a:rPr lang="en-US" dirty="0" err="1"/>
              <a:t>Åsberg</a:t>
            </a:r>
            <a:r>
              <a:rPr lang="en-US" dirty="0"/>
              <a:t> M. A new depression scale designed to be sensitive to change. Brit J Psychiatry 1979; 134: 382-389</a:t>
            </a:r>
            <a:endParaRPr lang="da-DK" dirty="0"/>
          </a:p>
        </p:txBody>
      </p:sp>
      <p:sp>
        <p:nvSpPr>
          <p:cNvPr id="4" name="Slide Number Placeholder 3"/>
          <p:cNvSpPr>
            <a:spLocks noGrp="1"/>
          </p:cNvSpPr>
          <p:nvPr>
            <p:ph type="sldNum" sz="quarter" idx="10"/>
          </p:nvPr>
        </p:nvSpPr>
        <p:spPr/>
        <p:txBody>
          <a:bodyPr/>
          <a:lstStyle/>
          <a:p>
            <a:fld id="{037C2873-EBE5-CF42-9E30-7832FC02D1D9}" type="slidenum">
              <a:rPr lang="en-US" smtClean="0"/>
              <a:t>31</a:t>
            </a:fld>
            <a:endParaRPr lang="en-US"/>
          </a:p>
        </p:txBody>
      </p:sp>
    </p:spTree>
    <p:extLst>
      <p:ext uri="{BB962C8B-B14F-4D97-AF65-F5344CB8AC3E}">
        <p14:creationId xmlns:p14="http://schemas.microsoft.com/office/powerpoint/2010/main" val="56094793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The MADRS is a ten-item rating scale designed to assess the severity of the symptoms in depressive illness and to be sensitive to treatment effects. Items in the scale assess apparent sadness, reported sadness, inner tension, reduced sleep, reduced appetite, concentration difficulties, lassitude, inability to feel, pessimistic thoughts and suicidal thoughts. Symptoms are rated on a 7-point scale from 0 (no symptom) to 6 (severe symptom). Definitions of severity are provided at two-point intervals. The total score of the ten items ranges from 0 to 60. An experienced clinician can use the MADRS after a training session. It takes approximately 15 to 20 minutes to administer and rate the MADRS.</a:t>
            </a:r>
            <a:endParaRPr lang="en-US"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 </a:t>
            </a:r>
            <a:endParaRPr lang="da-DK" b="0" dirty="0"/>
          </a:p>
          <a:p>
            <a:r>
              <a:rPr lang="da-DK" b="1" dirty="0"/>
              <a:t>Source: </a:t>
            </a:r>
            <a:r>
              <a:rPr lang="en-US" dirty="0"/>
              <a:t>Montgomery SA, </a:t>
            </a:r>
            <a:r>
              <a:rPr lang="en-US" dirty="0" err="1"/>
              <a:t>Åsberg</a:t>
            </a:r>
            <a:r>
              <a:rPr lang="en-US" dirty="0"/>
              <a:t> M. A new depression scale designed to be sensitive to change. Brit J Psychiatry 1979; 134: 382-389</a:t>
            </a:r>
            <a:endParaRPr lang="da-DK" dirty="0"/>
          </a:p>
        </p:txBody>
      </p:sp>
      <p:sp>
        <p:nvSpPr>
          <p:cNvPr id="4" name="Slide Number Placeholder 3"/>
          <p:cNvSpPr>
            <a:spLocks noGrp="1"/>
          </p:cNvSpPr>
          <p:nvPr>
            <p:ph type="sldNum" sz="quarter" idx="10"/>
          </p:nvPr>
        </p:nvSpPr>
        <p:spPr/>
        <p:txBody>
          <a:bodyPr/>
          <a:lstStyle/>
          <a:p>
            <a:fld id="{037C2873-EBE5-CF42-9E30-7832FC02D1D9}" type="slidenum">
              <a:rPr lang="en-US" smtClean="0"/>
              <a:t>32</a:t>
            </a:fld>
            <a:endParaRPr lang="en-US"/>
          </a:p>
        </p:txBody>
      </p:sp>
    </p:spTree>
    <p:extLst>
      <p:ext uri="{BB962C8B-B14F-4D97-AF65-F5344CB8AC3E}">
        <p14:creationId xmlns:p14="http://schemas.microsoft.com/office/powerpoint/2010/main" val="17922315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Beck Depression Inventory (BDI) is the most widely used self-rating scale, developed in 1961 by Aaron Beck based on symptoms he observed to be common among depressed patients.</a:t>
            </a:r>
          </a:p>
          <a:p>
            <a:endParaRPr lang="en-US" dirty="0"/>
          </a:p>
          <a:p>
            <a:r>
              <a:rPr lang="en-US" dirty="0"/>
              <a:t>The BDI consists of 21 items of emotional, behavioral, and somatic symptoms that takes 5-10 minutes to administer. The items are scored from 0 to 3 and measure mood, pessimism, sense of failure, lack of satisfaction, guilty feelings, sense of punishment, self-hate, self-accusations, self-punitive wishes, crying spells, irritability, social withdrawal, indecisiveness, body image, work inhibition, sleep disturbance, fatigability, loss of appetite, weight loss, somatic preoccupation, and loss of libido.</a:t>
            </a:r>
          </a:p>
          <a:p>
            <a:endParaRPr lang="en-US" dirty="0"/>
          </a:p>
          <a:p>
            <a:r>
              <a:rPr lang="en-US" dirty="0"/>
              <a:t>Scores of 10-18 indicate mild depression, 19-29 indicate moderate depression, and greater than 30 indicate severe depression</a:t>
            </a:r>
            <a:r>
              <a:rPr lang="en-US" baseline="0" dirty="0"/>
              <a:t> (Beck et al 1961).</a:t>
            </a:r>
            <a:r>
              <a:rPr lang="en-US" dirty="0"/>
              <a:t> Other versions have been developed, including the Beck Depression Inventory II (BDI-II), a revision of the BDI in 1996 in response to the fourth edition of the DSM, and the Beck Depression Inventory for Primary Care (BDI-PC). The BDI-II is scored in the same manner as the BDI, but the cut-offs differ slightly. The BDI-PC is a screening 7-item scale for primary care outpatients, with a cut-off of 4 points for major depression. One study found a 97% sensitivity and 99% specificity rate for identifying patients with major depression (Steer</a:t>
            </a:r>
            <a:r>
              <a:rPr lang="en-US" baseline="0" dirty="0"/>
              <a:t> et al 1999)</a:t>
            </a:r>
            <a:r>
              <a:rPr lang="en-US" dirty="0"/>
              <a:t> (The BDI is copyright protected).</a:t>
            </a:r>
          </a:p>
          <a:p>
            <a:endParaRPr lang="da-DK" dirty="0"/>
          </a:p>
          <a:p>
            <a:r>
              <a:rPr lang="en-US" sz="1200" b="1" i="0" kern="1200" dirty="0">
                <a:solidFill>
                  <a:schemeClr val="tx1"/>
                </a:solidFill>
                <a:effectLst/>
                <a:latin typeface="+mn-lt"/>
                <a:ea typeface="+mn-ea"/>
                <a:cs typeface="+mn-cs"/>
              </a:rPr>
              <a:t>Sources:</a:t>
            </a:r>
            <a:r>
              <a:rPr lang="en-US" sz="1200" b="0" i="0" kern="1200" dirty="0">
                <a:solidFill>
                  <a:schemeClr val="tx1"/>
                </a:solidFill>
                <a:effectLst/>
                <a:latin typeface="+mn-lt"/>
                <a:ea typeface="+mn-ea"/>
                <a:cs typeface="+mn-cs"/>
              </a:rPr>
              <a:t> Beck et</a:t>
            </a:r>
            <a:r>
              <a:rPr lang="en-US" sz="1200" b="0" i="0" kern="1200" baseline="0" dirty="0">
                <a:solidFill>
                  <a:schemeClr val="tx1"/>
                </a:solidFill>
                <a:effectLst/>
                <a:latin typeface="+mn-lt"/>
                <a:ea typeface="+mn-ea"/>
                <a:cs typeface="+mn-cs"/>
              </a:rPr>
              <a:t> al </a:t>
            </a:r>
            <a:r>
              <a:rPr lang="en-US" sz="1200" b="0" i="0" kern="1200" dirty="0">
                <a:solidFill>
                  <a:schemeClr val="tx1"/>
                </a:solidFill>
                <a:effectLst/>
                <a:latin typeface="+mn-lt"/>
                <a:ea typeface="+mn-ea"/>
                <a:cs typeface="+mn-cs"/>
              </a:rPr>
              <a:t>An inventory for measuring </a:t>
            </a:r>
            <a:r>
              <a:rPr lang="en-US" sz="1200" b="0" i="0" kern="1200" dirty="0" err="1">
                <a:solidFill>
                  <a:schemeClr val="tx1"/>
                </a:solidFill>
                <a:effectLst/>
                <a:latin typeface="+mn-lt"/>
                <a:ea typeface="+mn-ea"/>
                <a:cs typeface="+mn-cs"/>
              </a:rPr>
              <a:t>depression.</a:t>
            </a:r>
            <a:r>
              <a:rPr lang="en-US" sz="1200" b="0" i="1" kern="1200" dirty="0" err="1">
                <a:solidFill>
                  <a:schemeClr val="tx1"/>
                </a:solidFill>
                <a:effectLst/>
                <a:latin typeface="+mn-lt"/>
                <a:ea typeface="+mn-ea"/>
                <a:cs typeface="+mn-cs"/>
              </a:rPr>
              <a:t>Arch</a:t>
            </a:r>
            <a:r>
              <a:rPr lang="en-US" sz="1200" b="0" i="1" kern="1200" dirty="0">
                <a:solidFill>
                  <a:schemeClr val="tx1"/>
                </a:solidFill>
                <a:effectLst/>
                <a:latin typeface="+mn-lt"/>
                <a:ea typeface="+mn-ea"/>
                <a:cs typeface="+mn-cs"/>
              </a:rPr>
              <a:t> Gen Psychiatry</a:t>
            </a:r>
            <a:r>
              <a:rPr lang="en-US" sz="1200" b="0" i="0" kern="1200" dirty="0">
                <a:solidFill>
                  <a:schemeClr val="tx1"/>
                </a:solidFill>
                <a:effectLst/>
                <a:latin typeface="+mn-lt"/>
                <a:ea typeface="+mn-ea"/>
                <a:cs typeface="+mn-cs"/>
              </a:rPr>
              <a:t>. 1961 Jun. 4:561-71</a:t>
            </a:r>
          </a:p>
          <a:p>
            <a:r>
              <a:rPr lang="en-US" sz="1200" b="0" i="0" kern="1200" dirty="0">
                <a:solidFill>
                  <a:schemeClr val="tx1"/>
                </a:solidFill>
                <a:effectLst/>
                <a:latin typeface="+mn-lt"/>
                <a:ea typeface="+mn-ea"/>
                <a:cs typeface="+mn-cs"/>
              </a:rPr>
              <a:t>Steer RA, </a:t>
            </a:r>
            <a:r>
              <a:rPr lang="en-US" sz="1200" b="0" i="0" kern="1200" dirty="0" err="1">
                <a:solidFill>
                  <a:schemeClr val="tx1"/>
                </a:solidFill>
                <a:effectLst/>
                <a:latin typeface="+mn-lt"/>
                <a:ea typeface="+mn-ea"/>
                <a:cs typeface="+mn-cs"/>
              </a:rPr>
              <a:t>Cavalieri</a:t>
            </a:r>
            <a:r>
              <a:rPr lang="en-US" sz="1200" b="0" i="0" kern="1200" dirty="0">
                <a:solidFill>
                  <a:schemeClr val="tx1"/>
                </a:solidFill>
                <a:effectLst/>
                <a:latin typeface="+mn-lt"/>
                <a:ea typeface="+mn-ea"/>
                <a:cs typeface="+mn-cs"/>
              </a:rPr>
              <a:t> TA, Leonard DM, Beck AT. Use of the Beck Depression Inventory for Primary Care to screen for major depression disorders. </a:t>
            </a:r>
            <a:r>
              <a:rPr lang="en-US" sz="1200" b="0" i="1" kern="1200" dirty="0">
                <a:solidFill>
                  <a:schemeClr val="tx1"/>
                </a:solidFill>
                <a:effectLst/>
                <a:latin typeface="+mn-lt"/>
                <a:ea typeface="+mn-ea"/>
                <a:cs typeface="+mn-cs"/>
              </a:rPr>
              <a:t>Gen </a:t>
            </a:r>
            <a:r>
              <a:rPr lang="en-US" sz="1200" b="0" i="1" kern="1200" dirty="0" err="1">
                <a:solidFill>
                  <a:schemeClr val="tx1"/>
                </a:solidFill>
                <a:effectLst/>
                <a:latin typeface="+mn-lt"/>
                <a:ea typeface="+mn-ea"/>
                <a:cs typeface="+mn-cs"/>
              </a:rPr>
              <a:t>Hosp</a:t>
            </a:r>
            <a:r>
              <a:rPr lang="en-US" sz="1200" b="0" i="1" kern="1200" dirty="0">
                <a:solidFill>
                  <a:schemeClr val="tx1"/>
                </a:solidFill>
                <a:effectLst/>
                <a:latin typeface="+mn-lt"/>
                <a:ea typeface="+mn-ea"/>
                <a:cs typeface="+mn-cs"/>
              </a:rPr>
              <a:t> Psychiatry</a:t>
            </a:r>
            <a:r>
              <a:rPr lang="en-US" sz="1200" b="0" i="0" kern="1200" dirty="0">
                <a:solidFill>
                  <a:schemeClr val="tx1"/>
                </a:solidFill>
                <a:effectLst/>
                <a:latin typeface="+mn-lt"/>
                <a:ea typeface="+mn-ea"/>
                <a:cs typeface="+mn-cs"/>
              </a:rPr>
              <a:t>. 1999 Mar-Apr. 21(2):106-11.</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a:t>Beck A, Steer R, Brown G. Manual for the Beck Depression Inventory-II. San Antonio, </a:t>
            </a:r>
            <a:r>
              <a:rPr lang="en-US" dirty="0" err="1"/>
              <a:t>Tex</a:t>
            </a:r>
            <a:r>
              <a:rPr lang="en-US" dirty="0"/>
              <a:t>: Psychological Corporation; 1996. </a:t>
            </a:r>
          </a:p>
          <a:p>
            <a:endParaRPr lang="en-US" dirty="0"/>
          </a:p>
        </p:txBody>
      </p:sp>
      <p:sp>
        <p:nvSpPr>
          <p:cNvPr id="4" name="Slide Number Placeholder 3"/>
          <p:cNvSpPr>
            <a:spLocks noGrp="1"/>
          </p:cNvSpPr>
          <p:nvPr>
            <p:ph type="sldNum" sz="quarter" idx="10"/>
          </p:nvPr>
        </p:nvSpPr>
        <p:spPr/>
        <p:txBody>
          <a:bodyPr/>
          <a:lstStyle/>
          <a:p>
            <a:fld id="{037C2873-EBE5-CF42-9E30-7832FC02D1D9}" type="slidenum">
              <a:rPr lang="en-US" smtClean="0"/>
              <a:t>33</a:t>
            </a:fld>
            <a:endParaRPr lang="en-US"/>
          </a:p>
        </p:txBody>
      </p:sp>
    </p:spTree>
    <p:extLst>
      <p:ext uri="{BB962C8B-B14F-4D97-AF65-F5344CB8AC3E}">
        <p14:creationId xmlns:p14="http://schemas.microsoft.com/office/powerpoint/2010/main" val="100329822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0" dirty="0"/>
              <a:t>The Geriatric Depression Scale (GDS) was specifically developed for use in geriatric populations, originally as a 30-item scale. It was modified a 15-item scale, which has been widely used. The GDS was later reduced to 5 items, so as to be better received by elderly patients. The questions elicit only “yes” or “no” responses, making comprehension easier compared with multiple-choice answers.</a:t>
            </a:r>
          </a:p>
          <a:p>
            <a:pPr marL="0" marR="0" indent="0" algn="l" defTabSz="914400" rtl="0" eaLnBrk="1" fontAlgn="auto" latinLnBrk="0" hangingPunct="1">
              <a:lnSpc>
                <a:spcPct val="100000"/>
              </a:lnSpc>
              <a:spcBef>
                <a:spcPts val="0"/>
              </a:spcBef>
              <a:spcAft>
                <a:spcPts val="0"/>
              </a:spcAft>
              <a:buClrTx/>
              <a:buSzTx/>
              <a:buFontTx/>
              <a:buNone/>
              <a:tabLst/>
              <a:defRPr/>
            </a:pPr>
            <a:endParaRPr lang="en-US" b="0" dirty="0"/>
          </a:p>
          <a:p>
            <a:pPr marL="0" marR="0" indent="0" algn="l" defTabSz="914400" rtl="0" eaLnBrk="1" fontAlgn="auto" latinLnBrk="0" hangingPunct="1">
              <a:lnSpc>
                <a:spcPct val="100000"/>
              </a:lnSpc>
              <a:spcBef>
                <a:spcPts val="0"/>
              </a:spcBef>
              <a:spcAft>
                <a:spcPts val="0"/>
              </a:spcAft>
              <a:buClrTx/>
              <a:buSzTx/>
              <a:buFontTx/>
              <a:buNone/>
              <a:tabLst/>
              <a:defRPr/>
            </a:pPr>
            <a:r>
              <a:rPr lang="en-US" b="0" dirty="0"/>
              <a:t>The 5-item scale has a sensitivity of 94%, specificity of 81%, and demonstrated a significant agreement in the clinical diagnosis of depression with the 15-item scale. The 5-item scale is scored by 1 point for a “no” answer on the first question or a “yes” answer for the remaining questions. A score of greater than or equal to 2 is a positive screen for depression (</a:t>
            </a:r>
            <a:r>
              <a:rPr lang="da-DK" b="0" dirty="0" err="1"/>
              <a:t>Rinaldi</a:t>
            </a:r>
            <a:r>
              <a:rPr lang="da-DK" b="0" dirty="0"/>
              <a:t> et al 2003, </a:t>
            </a:r>
            <a:r>
              <a:rPr lang="da-DK" b="0" dirty="0" err="1"/>
              <a:t>Yesavage</a:t>
            </a:r>
            <a:r>
              <a:rPr lang="da-DK" b="0" dirty="0"/>
              <a:t> et al 1983)</a:t>
            </a:r>
          </a:p>
          <a:p>
            <a:pPr marL="0" marR="0" indent="0" algn="l" defTabSz="914400" rtl="0" eaLnBrk="1" fontAlgn="auto" latinLnBrk="0" hangingPunct="1">
              <a:lnSpc>
                <a:spcPct val="100000"/>
              </a:lnSpc>
              <a:spcBef>
                <a:spcPts val="0"/>
              </a:spcBef>
              <a:spcAft>
                <a:spcPts val="0"/>
              </a:spcAft>
              <a:buClrTx/>
              <a:buSzTx/>
              <a:buFontTx/>
              <a:buNone/>
              <a:tabLst/>
              <a:defRPr/>
            </a:pPr>
            <a:endParaRPr lang="da-DK" b="0" dirty="0"/>
          </a:p>
          <a:p>
            <a:r>
              <a:rPr lang="da-DK" b="1" dirty="0"/>
              <a:t>Source: </a:t>
            </a:r>
            <a:r>
              <a:rPr lang="da-DK" dirty="0" err="1"/>
              <a:t>Yesavage</a:t>
            </a:r>
            <a:r>
              <a:rPr lang="da-DK" dirty="0"/>
              <a:t> JA, Brink TL, Rose TL, </a:t>
            </a:r>
            <a:r>
              <a:rPr lang="da-DK" dirty="0" err="1"/>
              <a:t>Lum</a:t>
            </a:r>
            <a:r>
              <a:rPr lang="da-DK" dirty="0"/>
              <a:t> O, Huang V, </a:t>
            </a:r>
            <a:r>
              <a:rPr lang="da-DK" dirty="0" err="1"/>
              <a:t>Adey</a:t>
            </a:r>
            <a:r>
              <a:rPr lang="da-DK" dirty="0"/>
              <a:t> M, et al. Development and </a:t>
            </a:r>
            <a:r>
              <a:rPr lang="da-DK" dirty="0" err="1"/>
              <a:t>validation</a:t>
            </a:r>
            <a:r>
              <a:rPr lang="da-DK" dirty="0"/>
              <a:t> of a </a:t>
            </a:r>
            <a:r>
              <a:rPr lang="da-DK" dirty="0" err="1"/>
              <a:t>geriatric</a:t>
            </a:r>
            <a:r>
              <a:rPr lang="da-DK" dirty="0"/>
              <a:t> depression screening </a:t>
            </a:r>
            <a:r>
              <a:rPr lang="da-DK" dirty="0" err="1"/>
              <a:t>scale</a:t>
            </a:r>
            <a:r>
              <a:rPr lang="da-DK" dirty="0"/>
              <a:t>: a </a:t>
            </a:r>
            <a:r>
              <a:rPr lang="da-DK" dirty="0" err="1"/>
              <a:t>preliminary</a:t>
            </a:r>
            <a:r>
              <a:rPr lang="da-DK" dirty="0"/>
              <a:t> </a:t>
            </a:r>
            <a:r>
              <a:rPr lang="da-DK" dirty="0" err="1"/>
              <a:t>report</a:t>
            </a:r>
            <a:r>
              <a:rPr lang="da-DK" dirty="0"/>
              <a:t>. J </a:t>
            </a:r>
            <a:r>
              <a:rPr lang="da-DK" dirty="0" err="1"/>
              <a:t>Psychiatr</a:t>
            </a:r>
            <a:r>
              <a:rPr lang="da-DK" dirty="0"/>
              <a:t> Res 1983; 17: 37-49.</a:t>
            </a:r>
          </a:p>
          <a:p>
            <a:r>
              <a:rPr lang="da-DK" dirty="0" err="1"/>
              <a:t>Rinaldi</a:t>
            </a:r>
            <a:r>
              <a:rPr lang="da-DK" dirty="0"/>
              <a:t> P, </a:t>
            </a:r>
            <a:r>
              <a:rPr lang="da-DK" dirty="0" err="1"/>
              <a:t>Mecocci</a:t>
            </a:r>
            <a:r>
              <a:rPr lang="da-DK" dirty="0"/>
              <a:t> P, </a:t>
            </a:r>
            <a:r>
              <a:rPr lang="da-DK" dirty="0" err="1"/>
              <a:t>Benedetti</a:t>
            </a:r>
            <a:r>
              <a:rPr lang="da-DK" dirty="0"/>
              <a:t> C, </a:t>
            </a:r>
            <a:r>
              <a:rPr lang="da-DK" dirty="0" err="1"/>
              <a:t>Ercolani</a:t>
            </a:r>
            <a:r>
              <a:rPr lang="da-DK" dirty="0"/>
              <a:t> S, </a:t>
            </a:r>
            <a:r>
              <a:rPr lang="da-DK" dirty="0" err="1"/>
              <a:t>Bregnocchi</a:t>
            </a:r>
            <a:r>
              <a:rPr lang="da-DK" dirty="0"/>
              <a:t> M, </a:t>
            </a:r>
            <a:r>
              <a:rPr lang="da-DK" dirty="0" err="1"/>
              <a:t>Menculini</a:t>
            </a:r>
            <a:r>
              <a:rPr lang="da-DK" dirty="0"/>
              <a:t> G. </a:t>
            </a:r>
            <a:r>
              <a:rPr lang="da-DK" dirty="0" err="1"/>
              <a:t>Validation</a:t>
            </a:r>
            <a:r>
              <a:rPr lang="da-DK" dirty="0"/>
              <a:t> of the </a:t>
            </a:r>
            <a:r>
              <a:rPr lang="da-DK" dirty="0" err="1"/>
              <a:t>five</a:t>
            </a:r>
            <a:r>
              <a:rPr lang="da-DK" dirty="0"/>
              <a:t>-item </a:t>
            </a:r>
            <a:r>
              <a:rPr lang="da-DK" dirty="0" err="1"/>
              <a:t>geriatric</a:t>
            </a:r>
            <a:r>
              <a:rPr lang="da-DK" dirty="0"/>
              <a:t> depression </a:t>
            </a:r>
            <a:r>
              <a:rPr lang="da-DK" dirty="0" err="1"/>
              <a:t>scale</a:t>
            </a:r>
            <a:r>
              <a:rPr lang="da-DK" dirty="0"/>
              <a:t> in </a:t>
            </a:r>
            <a:r>
              <a:rPr lang="da-DK" dirty="0" err="1"/>
              <a:t>elderly</a:t>
            </a:r>
            <a:r>
              <a:rPr lang="da-DK" dirty="0"/>
              <a:t> </a:t>
            </a:r>
            <a:r>
              <a:rPr lang="da-DK" dirty="0" err="1"/>
              <a:t>subjects</a:t>
            </a:r>
            <a:r>
              <a:rPr lang="da-DK" dirty="0"/>
              <a:t> in </a:t>
            </a:r>
            <a:r>
              <a:rPr lang="da-DK" dirty="0" err="1"/>
              <a:t>three</a:t>
            </a:r>
            <a:r>
              <a:rPr lang="da-DK" dirty="0"/>
              <a:t> </a:t>
            </a:r>
            <a:r>
              <a:rPr lang="da-DK" dirty="0" err="1"/>
              <a:t>different</a:t>
            </a:r>
            <a:r>
              <a:rPr lang="da-DK" dirty="0"/>
              <a:t> </a:t>
            </a:r>
            <a:r>
              <a:rPr lang="da-DK" dirty="0" err="1"/>
              <a:t>settings</a:t>
            </a:r>
            <a:r>
              <a:rPr lang="da-DK" dirty="0"/>
              <a:t>. J Am </a:t>
            </a:r>
            <a:r>
              <a:rPr lang="da-DK" dirty="0" err="1"/>
              <a:t>Geriatr</a:t>
            </a:r>
            <a:r>
              <a:rPr lang="da-DK" dirty="0"/>
              <a:t> Soc. 2003 May. 51(5):694-8.</a:t>
            </a:r>
          </a:p>
        </p:txBody>
      </p:sp>
      <p:sp>
        <p:nvSpPr>
          <p:cNvPr id="4" name="Slide Number Placeholder 3"/>
          <p:cNvSpPr>
            <a:spLocks noGrp="1"/>
          </p:cNvSpPr>
          <p:nvPr>
            <p:ph type="sldNum" sz="quarter" idx="10"/>
          </p:nvPr>
        </p:nvSpPr>
        <p:spPr/>
        <p:txBody>
          <a:bodyPr/>
          <a:lstStyle/>
          <a:p>
            <a:fld id="{037C2873-EBE5-CF42-9E30-7832FC02D1D9}" type="slidenum">
              <a:rPr lang="en-US" smtClean="0"/>
              <a:t>34</a:t>
            </a:fld>
            <a:endParaRPr lang="en-US"/>
          </a:p>
        </p:txBody>
      </p:sp>
    </p:spTree>
    <p:extLst>
      <p:ext uri="{BB962C8B-B14F-4D97-AF65-F5344CB8AC3E}">
        <p14:creationId xmlns:p14="http://schemas.microsoft.com/office/powerpoint/2010/main" val="375718121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a:t>
            </a:r>
            <a:r>
              <a:rPr lang="en-US" dirty="0" err="1"/>
              <a:t>Radloff</a:t>
            </a:r>
            <a:r>
              <a:rPr lang="en-US" dirty="0"/>
              <a:t> LS. The CES-D Scale: A self-report depression scale for research in the general population. </a:t>
            </a:r>
            <a:r>
              <a:rPr lang="en-US" dirty="0" err="1"/>
              <a:t>Appl</a:t>
            </a:r>
            <a:r>
              <a:rPr lang="en-US" dirty="0"/>
              <a:t> Psych </a:t>
            </a:r>
            <a:r>
              <a:rPr lang="en-US" dirty="0" err="1"/>
              <a:t>Meas</a:t>
            </a:r>
            <a:r>
              <a:rPr lang="en-US" dirty="0"/>
              <a:t> 1977; 1: 385–401, Van Dam NT, </a:t>
            </a:r>
            <a:r>
              <a:rPr lang="en-US" dirty="0" err="1"/>
              <a:t>Earleywine</a:t>
            </a:r>
            <a:r>
              <a:rPr lang="en-US" dirty="0"/>
              <a:t> M. Validation of the Center for Epidemiologic Studies Depression Scale--Revised (CESD-R): pragmatic depression assessment in the general population. Psychiatry Res. 2011. 186(1):128-32.</a:t>
            </a:r>
          </a:p>
          <a:p>
            <a:endParaRPr lang="en-US" dirty="0"/>
          </a:p>
        </p:txBody>
      </p:sp>
      <p:sp>
        <p:nvSpPr>
          <p:cNvPr id="4" name="Slide Number Placeholder 3"/>
          <p:cNvSpPr>
            <a:spLocks noGrp="1"/>
          </p:cNvSpPr>
          <p:nvPr>
            <p:ph type="sldNum" sz="quarter" idx="10"/>
          </p:nvPr>
        </p:nvSpPr>
        <p:spPr/>
        <p:txBody>
          <a:bodyPr/>
          <a:lstStyle/>
          <a:p>
            <a:fld id="{037C2873-EBE5-CF42-9E30-7832FC02D1D9}" type="slidenum">
              <a:rPr lang="en-US" smtClean="0"/>
              <a:t>35</a:t>
            </a:fld>
            <a:endParaRPr lang="en-US"/>
          </a:p>
        </p:txBody>
      </p:sp>
    </p:spTree>
    <p:extLst>
      <p:ext uri="{BB962C8B-B14F-4D97-AF65-F5344CB8AC3E}">
        <p14:creationId xmlns:p14="http://schemas.microsoft.com/office/powerpoint/2010/main" val="218443718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da-DK" b="1" dirty="0"/>
          </a:p>
          <a:p>
            <a:pPr marL="0" marR="0" indent="0" algn="l" defTabSz="914400" rtl="0" eaLnBrk="1" fontAlgn="auto" latinLnBrk="0" hangingPunct="1">
              <a:lnSpc>
                <a:spcPct val="100000"/>
              </a:lnSpc>
              <a:spcBef>
                <a:spcPts val="0"/>
              </a:spcBef>
              <a:spcAft>
                <a:spcPts val="0"/>
              </a:spcAft>
              <a:buClrTx/>
              <a:buSzTx/>
              <a:buFontTx/>
              <a:buNone/>
              <a:tabLst/>
              <a:defRPr/>
            </a:pPr>
            <a:endParaRPr lang="da-DK" b="1" dirty="0"/>
          </a:p>
          <a:p>
            <a:pPr marL="0" marR="0" indent="0" algn="l" defTabSz="914400" rtl="0" eaLnBrk="1" fontAlgn="auto" latinLnBrk="0" hangingPunct="1">
              <a:lnSpc>
                <a:spcPct val="100000"/>
              </a:lnSpc>
              <a:spcBef>
                <a:spcPts val="0"/>
              </a:spcBef>
              <a:spcAft>
                <a:spcPts val="0"/>
              </a:spcAft>
              <a:buClrTx/>
              <a:buSzTx/>
              <a:buFontTx/>
              <a:buNone/>
              <a:tabLst/>
              <a:defRPr/>
            </a:pPr>
            <a:r>
              <a:rPr lang="da-DK" b="1" dirty="0"/>
              <a:t>Source: </a:t>
            </a:r>
            <a:r>
              <a:rPr lang="en-US" dirty="0"/>
              <a:t>Kroenke K, Spitzer RL, Williams JB. The Patient Health Questionnaire-2: validity of a two-item depression screener. Med Care. 2003 Nov. 41(11):1284-92.</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err="1"/>
              <a:t>Gilbody</a:t>
            </a:r>
            <a:r>
              <a:rPr lang="en-US" dirty="0"/>
              <a:t> S, Richards D, </a:t>
            </a:r>
            <a:r>
              <a:rPr lang="en-US" dirty="0" err="1"/>
              <a:t>Brealey</a:t>
            </a:r>
            <a:r>
              <a:rPr lang="en-US" dirty="0"/>
              <a:t> S, Hewitt C. Screening for depression</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Williams JW Jr, </a:t>
            </a:r>
            <a:r>
              <a:rPr lang="en-US" sz="1200" b="0" i="0" kern="1200" dirty="0" err="1">
                <a:solidFill>
                  <a:schemeClr val="tx1"/>
                </a:solidFill>
                <a:effectLst/>
                <a:latin typeface="+mn-lt"/>
                <a:ea typeface="+mn-ea"/>
                <a:cs typeface="+mn-cs"/>
              </a:rPr>
              <a:t>Pignone</a:t>
            </a:r>
            <a:r>
              <a:rPr lang="en-US" sz="1200" b="0" i="0" kern="1200" dirty="0">
                <a:solidFill>
                  <a:schemeClr val="tx1"/>
                </a:solidFill>
                <a:effectLst/>
                <a:latin typeface="+mn-lt"/>
                <a:ea typeface="+mn-ea"/>
                <a:cs typeface="+mn-cs"/>
              </a:rPr>
              <a:t> M, Ramirez G, Perez </a:t>
            </a:r>
            <a:r>
              <a:rPr lang="en-US" sz="1200" b="0" i="0" kern="1200" dirty="0" err="1">
                <a:solidFill>
                  <a:schemeClr val="tx1"/>
                </a:solidFill>
                <a:effectLst/>
                <a:latin typeface="+mn-lt"/>
                <a:ea typeface="+mn-ea"/>
                <a:cs typeface="+mn-cs"/>
              </a:rPr>
              <a:t>Stellato</a:t>
            </a:r>
            <a:r>
              <a:rPr lang="en-US" sz="1200" b="0" i="0" kern="1200" dirty="0">
                <a:solidFill>
                  <a:schemeClr val="tx1"/>
                </a:solidFill>
                <a:effectLst/>
                <a:latin typeface="+mn-lt"/>
                <a:ea typeface="+mn-ea"/>
                <a:cs typeface="+mn-cs"/>
              </a:rPr>
              <a:t> C. Identifying depression in primary care: a literature synthesis of case-finding instruments. </a:t>
            </a:r>
            <a:r>
              <a:rPr lang="en-US" sz="1200" b="0" i="1" kern="1200" dirty="0">
                <a:solidFill>
                  <a:schemeClr val="tx1"/>
                </a:solidFill>
                <a:effectLst/>
                <a:latin typeface="+mn-lt"/>
                <a:ea typeface="+mn-ea"/>
                <a:cs typeface="+mn-cs"/>
              </a:rPr>
              <a:t>Gen </a:t>
            </a:r>
            <a:r>
              <a:rPr lang="en-US" sz="1200" b="0" i="1" kern="1200" dirty="0" err="1">
                <a:solidFill>
                  <a:schemeClr val="tx1"/>
                </a:solidFill>
                <a:effectLst/>
                <a:latin typeface="+mn-lt"/>
                <a:ea typeface="+mn-ea"/>
                <a:cs typeface="+mn-cs"/>
              </a:rPr>
              <a:t>Hosp</a:t>
            </a:r>
            <a:r>
              <a:rPr lang="en-US" sz="1200" b="0" i="1" kern="1200" dirty="0">
                <a:solidFill>
                  <a:schemeClr val="tx1"/>
                </a:solidFill>
                <a:effectLst/>
                <a:latin typeface="+mn-lt"/>
                <a:ea typeface="+mn-ea"/>
                <a:cs typeface="+mn-cs"/>
              </a:rPr>
              <a:t> Psychiatry</a:t>
            </a:r>
            <a:r>
              <a:rPr lang="en-US" sz="1200" b="0" i="0" kern="1200" dirty="0">
                <a:solidFill>
                  <a:schemeClr val="tx1"/>
                </a:solidFill>
                <a:effectLst/>
                <a:latin typeface="+mn-lt"/>
                <a:ea typeface="+mn-ea"/>
                <a:cs typeface="+mn-cs"/>
              </a:rPr>
              <a:t>. 2002 Jul-Aug. 24(4):225-37.</a:t>
            </a:r>
            <a:r>
              <a:rPr lang="en-US" dirty="0"/>
              <a:t>sion in medical settings with the Patient Health Questionnaire (PHQ): a diagnostic meta-analysis. J Gen Intern Med. 2007 Nov. 22(11):1596-602.</a:t>
            </a:r>
          </a:p>
        </p:txBody>
      </p:sp>
      <p:sp>
        <p:nvSpPr>
          <p:cNvPr id="4" name="Slide Number Placeholder 3"/>
          <p:cNvSpPr>
            <a:spLocks noGrp="1"/>
          </p:cNvSpPr>
          <p:nvPr>
            <p:ph type="sldNum" sz="quarter" idx="10"/>
          </p:nvPr>
        </p:nvSpPr>
        <p:spPr/>
        <p:txBody>
          <a:bodyPr/>
          <a:lstStyle/>
          <a:p>
            <a:fld id="{037C2873-EBE5-CF42-9E30-7832FC02D1D9}" type="slidenum">
              <a:rPr lang="en-US" smtClean="0"/>
              <a:t>36</a:t>
            </a:fld>
            <a:endParaRPr lang="en-US"/>
          </a:p>
        </p:txBody>
      </p:sp>
    </p:spTree>
    <p:extLst>
      <p:ext uri="{BB962C8B-B14F-4D97-AF65-F5344CB8AC3E}">
        <p14:creationId xmlns:p14="http://schemas.microsoft.com/office/powerpoint/2010/main" val="354910058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da-DK" b="0" dirty="0"/>
          </a:p>
          <a:p>
            <a:r>
              <a:rPr lang="da-DK" b="1" dirty="0"/>
              <a:t>Source: </a:t>
            </a:r>
            <a:r>
              <a:rPr lang="en-US" dirty="0" err="1"/>
              <a:t>Youngstrom</a:t>
            </a:r>
            <a:r>
              <a:rPr lang="en-US" dirty="0"/>
              <a:t> EA, Zhao J, </a:t>
            </a:r>
            <a:r>
              <a:rPr lang="en-US" dirty="0" err="1"/>
              <a:t>Mankoski</a:t>
            </a:r>
            <a:r>
              <a:rPr lang="en-US" dirty="0"/>
              <a:t> R., Forbes RA, Marcus RM, Carson W, et al. Clinical significance of treatment effects with aripiprazole versus placebo in a study of manic or mixed episodes associated with pediatric bipolar I disorder Journal of Child &amp; Adolescent Psychopharmacology 2013; 23: 72-79. </a:t>
            </a:r>
          </a:p>
        </p:txBody>
      </p:sp>
      <p:sp>
        <p:nvSpPr>
          <p:cNvPr id="4" name="Slide Number Placeholder 3"/>
          <p:cNvSpPr>
            <a:spLocks noGrp="1"/>
          </p:cNvSpPr>
          <p:nvPr>
            <p:ph type="sldNum" sz="quarter" idx="10"/>
          </p:nvPr>
        </p:nvSpPr>
        <p:spPr/>
        <p:txBody>
          <a:bodyPr/>
          <a:lstStyle/>
          <a:p>
            <a:fld id="{037C2873-EBE5-CF42-9E30-7832FC02D1D9}" type="slidenum">
              <a:rPr lang="en-US" smtClean="0"/>
              <a:t>37</a:t>
            </a:fld>
            <a:endParaRPr lang="en-US"/>
          </a:p>
        </p:txBody>
      </p:sp>
    </p:spTree>
    <p:extLst>
      <p:ext uri="{BB962C8B-B14F-4D97-AF65-F5344CB8AC3E}">
        <p14:creationId xmlns:p14="http://schemas.microsoft.com/office/powerpoint/2010/main" val="153366880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noProof="0" dirty="0"/>
              <a:t>This slide highlights that</a:t>
            </a:r>
            <a:r>
              <a:rPr lang="en-GB" baseline="0" noProof="0" dirty="0"/>
              <a:t> rating scales used for mood or specifically depression, are widely used in clinical trials. These scales are validated, meet general clinical and research purpose and have a proven reliability. However, there practical value, interpretability and feasibility in clinical practice is a matter of debate and has been questioned. </a:t>
            </a:r>
            <a:endParaRPr lang="en-GB" noProof="0" dirty="0"/>
          </a:p>
          <a:p>
            <a:pPr marL="0" marR="0" indent="0" algn="l" defTabSz="914400" rtl="0" eaLnBrk="1" fontAlgn="auto" latinLnBrk="0" hangingPunct="1">
              <a:lnSpc>
                <a:spcPct val="100000"/>
              </a:lnSpc>
              <a:spcBef>
                <a:spcPts val="0"/>
              </a:spcBef>
              <a:spcAft>
                <a:spcPts val="0"/>
              </a:spcAft>
              <a:buClrTx/>
              <a:buSzTx/>
              <a:buFontTx/>
              <a:buNone/>
              <a:tabLst/>
              <a:defRPr/>
            </a:pPr>
            <a:endParaRPr lang="en-GB" b="1" baseline="0" noProof="0" dirty="0"/>
          </a:p>
          <a:p>
            <a:pPr marL="0" marR="0" indent="0" algn="l" defTabSz="914400" rtl="0" eaLnBrk="1" fontAlgn="auto" latinLnBrk="0" hangingPunct="1">
              <a:lnSpc>
                <a:spcPct val="100000"/>
              </a:lnSpc>
              <a:spcBef>
                <a:spcPts val="0"/>
              </a:spcBef>
              <a:spcAft>
                <a:spcPts val="0"/>
              </a:spcAft>
              <a:buClrTx/>
              <a:buSzTx/>
              <a:buFontTx/>
              <a:buNone/>
              <a:tabLst/>
              <a:defRPr/>
            </a:pPr>
            <a:r>
              <a:rPr lang="en-GB" b="1" baseline="0" noProof="0" dirty="0"/>
              <a:t>Sources: </a:t>
            </a:r>
            <a:r>
              <a:rPr lang="en-GB" b="0" baseline="0" noProof="0" dirty="0"/>
              <a:t>F</a:t>
            </a:r>
            <a:r>
              <a:rPr lang="en-US" b="0" dirty="0" err="1"/>
              <a:t>urukawa</a:t>
            </a:r>
            <a:r>
              <a:rPr lang="en-US" b="0" dirty="0"/>
              <a:t> TA. Assessment of mood: guides for </a:t>
            </a:r>
            <a:r>
              <a:rPr lang="en-US" b="0" dirty="0" err="1"/>
              <a:t>clinicians.J</a:t>
            </a:r>
            <a:r>
              <a:rPr lang="en-US" b="0" dirty="0"/>
              <a:t> </a:t>
            </a:r>
            <a:r>
              <a:rPr lang="en-US" b="0" dirty="0" err="1"/>
              <a:t>Psychosom</a:t>
            </a:r>
            <a:r>
              <a:rPr lang="en-US" b="0" dirty="0"/>
              <a:t> Res. 2010;68(6);581-589; </a:t>
            </a:r>
          </a:p>
          <a:p>
            <a:pPr marL="0" marR="0" indent="0" algn="l" defTabSz="914400" rtl="0" eaLnBrk="1" fontAlgn="auto" latinLnBrk="0" hangingPunct="1">
              <a:lnSpc>
                <a:spcPct val="100000"/>
              </a:lnSpc>
              <a:spcBef>
                <a:spcPts val="0"/>
              </a:spcBef>
              <a:spcAft>
                <a:spcPts val="0"/>
              </a:spcAft>
              <a:buClrTx/>
              <a:buSzTx/>
              <a:buFontTx/>
              <a:buNone/>
              <a:tabLst/>
              <a:defRPr/>
            </a:pPr>
            <a:r>
              <a:rPr lang="en-US" b="0" dirty="0" err="1"/>
              <a:t>Snaith</a:t>
            </a:r>
            <a:r>
              <a:rPr lang="en-US" b="0" dirty="0"/>
              <a:t> P. </a:t>
            </a:r>
            <a:r>
              <a:rPr lang="en-US" sz="1200" b="0" i="0" kern="1200" dirty="0">
                <a:solidFill>
                  <a:schemeClr val="tx1"/>
                </a:solidFill>
                <a:effectLst/>
                <a:latin typeface="+mn-lt"/>
                <a:ea typeface="+mn-ea"/>
                <a:cs typeface="+mn-cs"/>
              </a:rPr>
              <a:t>What do depression rating scales measure?</a:t>
            </a:r>
            <a:r>
              <a:rPr lang="en-US" sz="1200" b="0" i="0" kern="1200" baseline="0" dirty="0">
                <a:solidFill>
                  <a:schemeClr val="tx1"/>
                </a:solidFill>
                <a:effectLst/>
                <a:latin typeface="+mn-lt"/>
                <a:ea typeface="+mn-ea"/>
                <a:cs typeface="+mn-cs"/>
              </a:rPr>
              <a:t> </a:t>
            </a:r>
            <a:r>
              <a:rPr lang="en-US" b="0" dirty="0"/>
              <a:t>Br J Psychiatry</a:t>
            </a:r>
            <a:r>
              <a:rPr lang="en-US" dirty="0"/>
              <a:t>. 1993;163:293-298</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err="1"/>
              <a:t>Demyttenaere</a:t>
            </a:r>
            <a:r>
              <a:rPr lang="en-US" dirty="0"/>
              <a:t> K, De </a:t>
            </a:r>
            <a:r>
              <a:rPr lang="en-US" dirty="0" err="1"/>
              <a:t>Fruyt</a:t>
            </a:r>
            <a:r>
              <a:rPr lang="en-US" dirty="0"/>
              <a:t>. Getting what you ask for: on the selectivity of depression rating scales. </a:t>
            </a:r>
            <a:r>
              <a:rPr lang="en-US" dirty="0" err="1"/>
              <a:t>Pscyhother</a:t>
            </a:r>
            <a:r>
              <a:rPr lang="en-US" dirty="0"/>
              <a:t> </a:t>
            </a:r>
            <a:r>
              <a:rPr lang="en-US" dirty="0" err="1"/>
              <a:t>Psychosom</a:t>
            </a:r>
            <a:r>
              <a:rPr lang="en-US" dirty="0"/>
              <a:t>. 2003;72(2):61-70</a:t>
            </a:r>
          </a:p>
        </p:txBody>
      </p:sp>
      <p:sp>
        <p:nvSpPr>
          <p:cNvPr id="4" name="Slide Number Placeholder 3"/>
          <p:cNvSpPr>
            <a:spLocks noGrp="1"/>
          </p:cNvSpPr>
          <p:nvPr>
            <p:ph type="sldNum" sz="quarter" idx="10"/>
          </p:nvPr>
        </p:nvSpPr>
        <p:spPr/>
        <p:txBody>
          <a:bodyPr/>
          <a:lstStyle/>
          <a:p>
            <a:fld id="{037C2873-EBE5-CF42-9E30-7832FC02D1D9}" type="slidenum">
              <a:rPr lang="en-US" smtClean="0"/>
              <a:t>38</a:t>
            </a:fld>
            <a:endParaRPr lang="en-US"/>
          </a:p>
        </p:txBody>
      </p:sp>
    </p:spTree>
    <p:extLst>
      <p:ext uri="{BB962C8B-B14F-4D97-AF65-F5344CB8AC3E}">
        <p14:creationId xmlns:p14="http://schemas.microsoft.com/office/powerpoint/2010/main" val="318371351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dirty="0">
                <a:latin typeface="+mn-lt"/>
              </a:rPr>
              <a:t>This slide describes</a:t>
            </a:r>
            <a:r>
              <a:rPr lang="en-US" sz="1200" b="0" baseline="0" dirty="0">
                <a:latin typeface="+mn-lt"/>
              </a:rPr>
              <a:t> the difference in the outcome evaluation based on the perspective of either physicians or patients. </a:t>
            </a:r>
            <a:r>
              <a:rPr lang="en-US" sz="1200" b="0" dirty="0">
                <a:latin typeface="+mn-lt"/>
              </a:rPr>
              <a:t>In describing treatment outcome for depression, a distinction is made between response and remission. Treatment response is commonly defined as a 50% or greater improvement in scores on symptom measures such as the Hamilton Depression Rating Scale (HDRS), whereas remission is usually defined as a score below a predetermined cut-off score on the scale. Through the years, many cut-off scores have been used on the HDRS to define remission; however, since the publication of the recommendations of Frank and colleagues, a general consensus emerged to define remission on the 17-item HDRS as a score of 7 or less. Recognizing remission among patients who have responded to treatment is clinically important, because the presence of residual symptoms in treatment responders predicts an increased likelihood of relapse and greater psychosocial morbidity. In consideration of the clinical significance of residual symptoms, experts in the treatment of depression have suggested that achieving remission of symptoms should be viewed as the primary goal. Some patients who meet symptom-based definitions of remission nonetheless experience low levels of symptoms or functional impairment or deficits in coping ability, thereby warranting a modification in treatment. These findings raise caution in relying exclusively on symptom-based definitions of remission to guide treatment decision-making in clinical practice</a:t>
            </a:r>
            <a:r>
              <a:rPr lang="en-US" sz="1200" b="0" baseline="0" dirty="0">
                <a:latin typeface="+mn-lt"/>
              </a:rPr>
              <a:t> (Zimmermann et al 2012).</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dirty="0">
              <a:latin typeface="+mn-lt"/>
            </a:endParaRPr>
          </a:p>
          <a:p>
            <a:r>
              <a:rPr lang="en-US" sz="1200" b="0" i="0" u="none" strike="noStrike" kern="1200" baseline="0" dirty="0">
                <a:solidFill>
                  <a:schemeClr val="tx1"/>
                </a:solidFill>
                <a:latin typeface="+mn-lt"/>
                <a:ea typeface="+mn-ea"/>
                <a:cs typeface="+mn-cs"/>
              </a:rPr>
              <a:t>The AHP study included two AHP workshops, one with twelve patients and one with seven healthcare professionals. In these workshops, both patients and professionals rated their preferences with respect to the importance of different endpoints of antidepressant treatment by a pairwise comparison of individual endpoints. These comparisons were performed and evaluated by the AHP method and relative weights were generated for each endpoint.</a:t>
            </a:r>
            <a:r>
              <a:rPr lang="da-DK" sz="1200" b="0" dirty="0">
                <a:latin typeface="+mn-lt"/>
              </a:rPr>
              <a:t> </a:t>
            </a:r>
            <a:r>
              <a:rPr lang="en-US" sz="1200" b="0" i="0" u="none" strike="noStrike" kern="1200" baseline="0" dirty="0">
                <a:solidFill>
                  <a:schemeClr val="tx1"/>
                </a:solidFill>
                <a:latin typeface="+mn-lt"/>
                <a:ea typeface="+mn-ea"/>
                <a:cs typeface="+mn-cs"/>
              </a:rPr>
              <a:t>“Response” was rated the most important endpoint by the group of patients, followed by the endpoint “improvement of cognitive function.” The endpoint “remission” received the highest weighting within the group of professionals, followed by “avoidance of relapse.” The professionals rated “sexual dysfunction” lowest, as did the patients. In both workshop groups, there was good consistency in the results (CR</a:t>
            </a:r>
            <a:r>
              <a:rPr lang="en-US" sz="1200" b="0" i="1" u="none" strike="noStrike" kern="1200" baseline="0" dirty="0">
                <a:solidFill>
                  <a:schemeClr val="tx1"/>
                </a:solidFill>
                <a:latin typeface="+mn-lt"/>
                <a:ea typeface="+mn-ea"/>
                <a:cs typeface="+mn-cs"/>
              </a:rPr>
              <a:t>&lt;</a:t>
            </a:r>
            <a:r>
              <a:rPr lang="en-US" sz="1200" b="0" i="0" u="none" strike="noStrike" kern="1200" baseline="0" dirty="0">
                <a:solidFill>
                  <a:schemeClr val="tx1"/>
                </a:solidFill>
                <a:latin typeface="+mn-lt"/>
                <a:ea typeface="+mn-ea"/>
                <a:cs typeface="+mn-cs"/>
              </a:rPr>
              <a:t>0.1). The set of the six most important patient-relevant outcome measures was the same for both groups. Three of these are related to efficacy: response, remission, and no relapse. Three are related to different aspects of quality of life: improvement of social functioning, improvement of cognitive function and reduction of anxiety.</a:t>
            </a:r>
            <a:endParaRPr lang="en-US" sz="1200" b="0" dirty="0">
              <a:latin typeface="+mn-lt"/>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da-DK" sz="1200" b="0" dirty="0">
              <a:latin typeface="+mn-lt"/>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Thus patients considered a return to normal level of functioning, coping with the daily stressors of life, and the presence of features of positive mental well-being such as self-confidence and optimism as equal if not more important indicators of remission as a resolution of depression symptoms.</a:t>
            </a:r>
            <a:endParaRPr lang="da-DK" sz="1200" b="0" dirty="0">
              <a:latin typeface="+mn-lt"/>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da-DK" b="1" dirty="0"/>
          </a:p>
          <a:p>
            <a:pPr marL="0" marR="0" indent="0" algn="l" defTabSz="914400" rtl="0" eaLnBrk="1" fontAlgn="auto" latinLnBrk="0" hangingPunct="1">
              <a:lnSpc>
                <a:spcPct val="100000"/>
              </a:lnSpc>
              <a:spcBef>
                <a:spcPts val="0"/>
              </a:spcBef>
              <a:spcAft>
                <a:spcPts val="0"/>
              </a:spcAft>
              <a:buClrTx/>
              <a:buSzTx/>
              <a:buFontTx/>
              <a:buNone/>
              <a:tabLst/>
              <a:defRPr/>
            </a:pPr>
            <a:r>
              <a:rPr lang="da-DK" b="1" dirty="0"/>
              <a:t>Source: </a:t>
            </a:r>
            <a:r>
              <a:rPr lang="en-US" dirty="0"/>
              <a:t>Danner M, et al. </a:t>
            </a:r>
            <a:r>
              <a:rPr lang="en-US" dirty="0" err="1"/>
              <a:t>Int</a:t>
            </a:r>
            <a:r>
              <a:rPr lang="en-US" dirty="0"/>
              <a:t> J </a:t>
            </a:r>
            <a:r>
              <a:rPr lang="en-US" dirty="0" err="1"/>
              <a:t>Technol</a:t>
            </a:r>
            <a:r>
              <a:rPr lang="en-US" dirty="0"/>
              <a:t> Assess Health Care. 2011,</a:t>
            </a:r>
            <a:r>
              <a:rPr lang="en-US" baseline="0" dirty="0"/>
              <a:t> </a:t>
            </a:r>
            <a:r>
              <a:rPr lang="en-US" dirty="0"/>
              <a:t>Integrating patients’ views into health technology assessment: Analytic hierarchy process (AHP) as a method to elicit patient preferences:27(4):369–75; </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a:t>Zimmerman M, et al. Why do some depressed outpatients who are in remission according to the Hamilton Depression Rating Scale not consider themselves to be in remission? J </a:t>
            </a:r>
            <a:r>
              <a:rPr lang="en-US" dirty="0" err="1"/>
              <a:t>Clin</a:t>
            </a:r>
            <a:r>
              <a:rPr lang="en-US" dirty="0"/>
              <a:t> Psychiatry. 2012;73:790–95; </a:t>
            </a:r>
            <a:br>
              <a:rPr lang="en-US" dirty="0"/>
            </a:br>
            <a:r>
              <a:rPr lang="en-US" dirty="0"/>
              <a:t>Zimmerman M, et al. Symptom differences between depressed outpatients who are in remission according to the Hamilton Depression Rating Scale who do and don’t consider themselves to be in remission: J Affect </a:t>
            </a:r>
            <a:r>
              <a:rPr lang="en-US" dirty="0" err="1"/>
              <a:t>Disord</a:t>
            </a:r>
            <a:r>
              <a:rPr lang="en-US" dirty="0"/>
              <a:t>. 2012;142:77–81.</a:t>
            </a:r>
          </a:p>
          <a:p>
            <a:endParaRPr lang="en-US" dirty="0"/>
          </a:p>
        </p:txBody>
      </p:sp>
      <p:sp>
        <p:nvSpPr>
          <p:cNvPr id="4" name="Slide Number Placeholder 3"/>
          <p:cNvSpPr>
            <a:spLocks noGrp="1"/>
          </p:cNvSpPr>
          <p:nvPr>
            <p:ph type="sldNum" sz="quarter" idx="10"/>
          </p:nvPr>
        </p:nvSpPr>
        <p:spPr/>
        <p:txBody>
          <a:bodyPr/>
          <a:lstStyle/>
          <a:p>
            <a:fld id="{037C2873-EBE5-CF42-9E30-7832FC02D1D9}" type="slidenum">
              <a:rPr lang="en-US" smtClean="0"/>
              <a:t>39</a:t>
            </a:fld>
            <a:endParaRPr lang="en-US"/>
          </a:p>
        </p:txBody>
      </p:sp>
    </p:spTree>
    <p:extLst>
      <p:ext uri="{BB962C8B-B14F-4D97-AF65-F5344CB8AC3E}">
        <p14:creationId xmlns:p14="http://schemas.microsoft.com/office/powerpoint/2010/main" val="345715599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CA" dirty="0"/>
              <a:t>Sheehan DV. Importance of Restoring Function in Patients With Major Depressive Disorder. J </a:t>
            </a:r>
            <a:r>
              <a:rPr lang="en-CA" dirty="0" err="1"/>
              <a:t>Clin</a:t>
            </a:r>
            <a:r>
              <a:rPr lang="en-CA" dirty="0"/>
              <a:t> Psychiatry. 2016 Jul;77(7):e908.3.</a:t>
            </a:r>
          </a:p>
        </p:txBody>
      </p:sp>
      <p:sp>
        <p:nvSpPr>
          <p:cNvPr id="4" name="Slide Number Placeholder 3"/>
          <p:cNvSpPr>
            <a:spLocks noGrp="1"/>
          </p:cNvSpPr>
          <p:nvPr>
            <p:ph type="sldNum" sz="quarter" idx="10"/>
          </p:nvPr>
        </p:nvSpPr>
        <p:spPr/>
        <p:txBody>
          <a:bodyPr/>
          <a:lstStyle/>
          <a:p>
            <a:fld id="{6E461CF0-57FC-4DD7-8F1B-FB65177BD4E8}" type="slidenum">
              <a:rPr lang="en-US" smtClean="0"/>
              <a:t>40</a:t>
            </a:fld>
            <a:endParaRPr lang="en-US"/>
          </a:p>
        </p:txBody>
      </p:sp>
    </p:spTree>
    <p:extLst>
      <p:ext uri="{BB962C8B-B14F-4D97-AF65-F5344CB8AC3E}">
        <p14:creationId xmlns:p14="http://schemas.microsoft.com/office/powerpoint/2010/main" val="226470388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dirty="0"/>
              <a:t>This slide shows </a:t>
            </a:r>
            <a:r>
              <a:rPr lang="en-GB" b="0" baseline="0" dirty="0"/>
              <a:t>data demonstrating that </a:t>
            </a:r>
            <a:r>
              <a:rPr lang="en-GB" b="0" dirty="0"/>
              <a:t>patients who met the clinical criteria for remission</a:t>
            </a:r>
            <a:r>
              <a:rPr lang="en-GB" b="0" baseline="0" dirty="0"/>
              <a:t> and </a:t>
            </a:r>
            <a:r>
              <a:rPr lang="en-GB" b="0" dirty="0"/>
              <a:t>patients who did not consider themselves to be in remission had significantly greater severity of symptoms and levels of anxiety than those who did, demonstrating that the HAM-D17 definition of remission may not align with the patients’ view of well-being.</a:t>
            </a:r>
            <a:r>
              <a:rPr lang="en-GB" b="0" baseline="30000" dirty="0"/>
              <a:t>1 </a:t>
            </a:r>
            <a:endParaRPr lang="en-US" b="0" baseline="30000" dirty="0">
              <a:solidFill>
                <a:schemeClr val="tx1">
                  <a:lumMod val="75000"/>
                </a:schemeClr>
              </a:solidFill>
            </a:endParaRPr>
          </a:p>
          <a:p>
            <a:endParaRPr lang="en-GB" altLang="en-US" b="0" dirty="0">
              <a:solidFill>
                <a:schemeClr val="tx1"/>
              </a:solidFill>
            </a:endParaRPr>
          </a:p>
          <a:p>
            <a:pPr defTabSz="947593">
              <a:defRPr/>
            </a:pPr>
            <a:r>
              <a:rPr lang="en-GB" b="0" dirty="0"/>
              <a:t>Remission:</a:t>
            </a:r>
            <a:r>
              <a:rPr lang="en-GB" b="1" dirty="0"/>
              <a:t> </a:t>
            </a:r>
            <a:r>
              <a:rPr lang="en-GB" dirty="0"/>
              <a:t>equivalent to ≤7 on the 17-item Hamilton Rating Scale for Depression [HAM-D17]</a:t>
            </a:r>
            <a:endParaRPr lang="en-GB" i="1" dirty="0"/>
          </a:p>
          <a:p>
            <a:endParaRPr lang="en-GB" altLang="en-US" b="0" dirty="0">
              <a:solidFill>
                <a:schemeClr val="tx1"/>
              </a:solidFill>
            </a:endParaRPr>
          </a:p>
          <a:p>
            <a:r>
              <a:rPr lang="en-GB" altLang="en-US" b="0" dirty="0">
                <a:solidFill>
                  <a:schemeClr val="tx1"/>
                </a:solidFill>
              </a:rPr>
              <a:t>Study</a:t>
            </a:r>
            <a:r>
              <a:rPr lang="en-GB" altLang="en-US" b="0" baseline="0" dirty="0">
                <a:solidFill>
                  <a:schemeClr val="tx1"/>
                </a:solidFill>
              </a:rPr>
              <a:t> </a:t>
            </a:r>
            <a:r>
              <a:rPr lang="en-GB" altLang="en-US" b="0" dirty="0">
                <a:solidFill>
                  <a:schemeClr val="tx1"/>
                </a:solidFill>
              </a:rPr>
              <a:t>Background:</a:t>
            </a:r>
          </a:p>
          <a:p>
            <a:pPr marL="177674" indent="-177674">
              <a:buFont typeface="Arial" panose="020B0604020202020204" pitchFamily="34" charset="0"/>
              <a:buChar char="•"/>
            </a:pPr>
            <a:r>
              <a:rPr lang="en-GB" altLang="en-US" dirty="0"/>
              <a:t>274 psychiatric outpatients diagnosed with DSM-IV major depressive disorder, who were in ongoing treatment, were interviewed </a:t>
            </a:r>
          </a:p>
          <a:p>
            <a:pPr marL="177674" indent="-177674" defTabSz="947593">
              <a:buFont typeface="Arial" panose="020B0604020202020204" pitchFamily="34" charset="0"/>
              <a:buChar char="•"/>
              <a:defRPr/>
            </a:pPr>
            <a:r>
              <a:rPr lang="en-GB" dirty="0"/>
              <a:t>Patients were rated by the authors on the HAM-D17 and DSM-IV Global Assessment of Functioning (GAF) scale</a:t>
            </a:r>
          </a:p>
          <a:p>
            <a:pPr marL="177674" indent="-177674">
              <a:buFont typeface="Arial" panose="020B0604020202020204" pitchFamily="34" charset="0"/>
              <a:buChar char="•"/>
            </a:pPr>
            <a:r>
              <a:rPr lang="en-GB" dirty="0"/>
              <a:t>Patient were assessed for depressive and anxious symptoms, psychosocial functioning, and quality of life</a:t>
            </a:r>
          </a:p>
          <a:p>
            <a:pPr marL="177674" indent="-177674">
              <a:buFont typeface="Arial" panose="020B0604020202020204" pitchFamily="34" charset="0"/>
              <a:buChar char="•"/>
            </a:pPr>
            <a:r>
              <a:rPr lang="en-GB" dirty="0"/>
              <a:t>Patients completed seven self-report scales: </a:t>
            </a:r>
          </a:p>
          <a:p>
            <a:pPr marL="651470" lvl="1" indent="-177674" defTabSz="947593">
              <a:buFont typeface="Courier New" panose="02070309020205020404" pitchFamily="49" charset="0"/>
              <a:buChar char="o"/>
              <a:defRPr/>
            </a:pPr>
            <a:r>
              <a:rPr lang="en-GB" dirty="0"/>
              <a:t>A demographic form, including a question regarding the patient's perception of whether they were currently in remission from depression</a:t>
            </a:r>
          </a:p>
          <a:p>
            <a:pPr marL="651470" lvl="1" indent="-177674" defTabSz="947593">
              <a:buFont typeface="Courier New" panose="02070309020205020404" pitchFamily="49" charset="0"/>
              <a:buChar char="o"/>
              <a:defRPr/>
            </a:pPr>
            <a:r>
              <a:rPr lang="en-GB" b="0" dirty="0"/>
              <a:t>The Clinically Useful Depression Outcome Scale (CUDOS), a brief measure of depression severity that assesses the DSM-IV symptoms of major depressive disorder</a:t>
            </a:r>
            <a:r>
              <a:rPr lang="en-GB" sz="2100" b="0" dirty="0"/>
              <a:t> </a:t>
            </a:r>
          </a:p>
          <a:p>
            <a:pPr marL="651470" lvl="1" indent="-177674" defTabSz="947593">
              <a:buFont typeface="Courier New" panose="02070309020205020404" pitchFamily="49" charset="0"/>
              <a:buChar char="o"/>
              <a:defRPr/>
            </a:pPr>
            <a:r>
              <a:rPr lang="en-GB" b="0" dirty="0"/>
              <a:t>The </a:t>
            </a:r>
            <a:r>
              <a:rPr lang="en-GB" sz="1200" b="0" i="0" kern="1200" dirty="0">
                <a:effectLst/>
                <a:latin typeface="+mn-lt"/>
                <a:ea typeface="+mn-ea"/>
                <a:cs typeface="+mn-cs"/>
              </a:rPr>
              <a:t>Quick Inventory of Depressive Symptomatology (</a:t>
            </a:r>
            <a:r>
              <a:rPr lang="en-GB" b="0" dirty="0"/>
              <a:t>QIDS), a reliable and valid measure of the DSM-IV symptom criteria of major depressive disorder </a:t>
            </a:r>
          </a:p>
          <a:p>
            <a:pPr marL="651470" lvl="1" indent="-177674" defTabSz="947593">
              <a:buFont typeface="Courier New" panose="02070309020205020404" pitchFamily="49" charset="0"/>
              <a:buChar char="o"/>
              <a:defRPr/>
            </a:pPr>
            <a:r>
              <a:rPr lang="en-GB" dirty="0"/>
              <a:t>The Clinically Useful Anxiety Outcome Scale (CUXOS), general measure of psychic and somatic anxiety rather than a disorder-specific scale</a:t>
            </a:r>
            <a:r>
              <a:rPr lang="en-GB" sz="2100" dirty="0"/>
              <a:t> </a:t>
            </a:r>
          </a:p>
          <a:p>
            <a:pPr marL="651470" lvl="1" indent="-177674" defTabSz="947593">
              <a:buFont typeface="Courier New" panose="02070309020205020404" pitchFamily="49" charset="0"/>
              <a:buChar char="o"/>
              <a:defRPr/>
            </a:pPr>
            <a:r>
              <a:rPr lang="en-GB" dirty="0"/>
              <a:t>The Patient Global Index of Severity of Depression (PGI) </a:t>
            </a:r>
          </a:p>
          <a:p>
            <a:pPr marL="651470" lvl="1" indent="-177674" defTabSz="947593">
              <a:buFont typeface="Courier New" panose="02070309020205020404" pitchFamily="49" charset="0"/>
              <a:buChar char="o"/>
              <a:defRPr/>
            </a:pPr>
            <a:r>
              <a:rPr lang="en-GB" dirty="0"/>
              <a:t>The psychosocial functioning and quality of life subscales of the Diagnostic Inventory for Depression (DID), a self-report scale designed to assess the DSM-IV symptom inclusion criteria for a major depressive episode, assess psychosocial impairment due to depression, and evaluate subjective quality of life</a:t>
            </a:r>
          </a:p>
          <a:p>
            <a:pPr marL="651470" lvl="1" indent="-177674">
              <a:buFont typeface="Courier New" panose="02070309020205020404" pitchFamily="49" charset="0"/>
              <a:buChar char="o"/>
            </a:pPr>
            <a:r>
              <a:rPr lang="en-GB" dirty="0"/>
              <a:t>The Remission from Depression Questionnaire (RDQ), consists of 41 items assessing multiple components of remission, such as positive mental health, symptom levels, and coping ability</a:t>
            </a:r>
            <a:endParaRPr lang="en-GB" altLang="en-US" sz="2100" dirty="0"/>
          </a:p>
          <a:p>
            <a:endParaRPr lang="en-US" altLang="en-US" b="1" dirty="0"/>
          </a:p>
          <a:p>
            <a:r>
              <a:rPr lang="en-US" altLang="en-US" b="1" dirty="0"/>
              <a:t>References:</a:t>
            </a:r>
          </a:p>
          <a:p>
            <a:r>
              <a:rPr lang="en-US" altLang="en-US" dirty="0"/>
              <a:t>1. Zimmerman M et al. </a:t>
            </a:r>
            <a:r>
              <a:rPr lang="en-US" dirty="0"/>
              <a:t>Symptom differences between depressed outpatients who are in remission according to the Hamilton Depression Rating Scale who do and don’t consider themselves to be in remission</a:t>
            </a:r>
            <a:r>
              <a:rPr lang="en-US" altLang="en-US" dirty="0"/>
              <a:t> </a:t>
            </a:r>
            <a:r>
              <a:rPr lang="en-US" altLang="en-US" i="1" dirty="0"/>
              <a:t>J </a:t>
            </a:r>
            <a:r>
              <a:rPr lang="en-US" altLang="en-US" i="1" dirty="0" err="1"/>
              <a:t>Clin</a:t>
            </a:r>
            <a:r>
              <a:rPr lang="en-US" altLang="en-US" i="1" dirty="0"/>
              <a:t> Psychiatry</a:t>
            </a:r>
            <a:r>
              <a:rPr lang="en-US" altLang="en-US" dirty="0"/>
              <a:t> 2012;73:790–795</a:t>
            </a:r>
            <a:endParaRPr lang="en-GB" altLang="en-US" b="1" dirty="0">
              <a:solidFill>
                <a:schemeClr val="tx1"/>
              </a:solidFill>
            </a:endParaRPr>
          </a:p>
          <a:p>
            <a:endParaRPr lang="en-US" dirty="0"/>
          </a:p>
        </p:txBody>
      </p:sp>
      <p:sp>
        <p:nvSpPr>
          <p:cNvPr id="4" name="Slide Number Placeholder 3"/>
          <p:cNvSpPr>
            <a:spLocks noGrp="1"/>
          </p:cNvSpPr>
          <p:nvPr>
            <p:ph type="sldNum" sz="quarter" idx="10"/>
          </p:nvPr>
        </p:nvSpPr>
        <p:spPr/>
        <p:txBody>
          <a:bodyPr/>
          <a:lstStyle/>
          <a:p>
            <a:fld id="{037C2873-EBE5-CF42-9E30-7832FC02D1D9}" type="slidenum">
              <a:rPr lang="en-US" smtClean="0"/>
              <a:t>41</a:t>
            </a:fld>
            <a:endParaRPr lang="en-US"/>
          </a:p>
        </p:txBody>
      </p:sp>
    </p:spTree>
    <p:extLst>
      <p:ext uri="{BB962C8B-B14F-4D97-AF65-F5344CB8AC3E}">
        <p14:creationId xmlns:p14="http://schemas.microsoft.com/office/powerpoint/2010/main" val="162000470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illustrates that the definition of treatment success has evolved since the 1970s, when a reduction in symptom severity was the top treatment priority. It is now accepted that treatment success requires more than symptomatic improvement, with full functional recovery the ultimate aim – a change that reflects the increasing importance of considering the patient perspective in treatment decisions.</a:t>
            </a:r>
          </a:p>
          <a:p>
            <a:endParaRPr lang="en-US" dirty="0"/>
          </a:p>
          <a:p>
            <a:r>
              <a:rPr lang="en-US" b="1" dirty="0"/>
              <a:t>References</a:t>
            </a:r>
          </a:p>
          <a:p>
            <a:r>
              <a:rPr lang="en-US" dirty="0"/>
              <a:t>Nierenberg AA &amp; </a:t>
            </a:r>
            <a:r>
              <a:rPr lang="en-US" dirty="0" err="1"/>
              <a:t>DeCecco</a:t>
            </a:r>
            <a:r>
              <a:rPr lang="en-US" dirty="0"/>
              <a:t> LM. J </a:t>
            </a:r>
            <a:r>
              <a:rPr lang="en-US" dirty="0" err="1"/>
              <a:t>Clin</a:t>
            </a:r>
            <a:r>
              <a:rPr lang="en-US" dirty="0"/>
              <a:t> Psychiatry 2001;62(</a:t>
            </a:r>
            <a:r>
              <a:rPr lang="en-US" dirty="0" err="1"/>
              <a:t>suppl</a:t>
            </a:r>
            <a:r>
              <a:rPr lang="en-US" dirty="0"/>
              <a:t> 16):5–9</a:t>
            </a:r>
          </a:p>
          <a:p>
            <a:r>
              <a:rPr lang="en-US" dirty="0"/>
              <a:t>Hawley CJ et al. J Affect </a:t>
            </a:r>
            <a:r>
              <a:rPr lang="en-US" dirty="0" err="1"/>
              <a:t>Disord</a:t>
            </a:r>
            <a:r>
              <a:rPr lang="en-US" dirty="0"/>
              <a:t> 2002 Nov;72(2):177–184</a:t>
            </a:r>
          </a:p>
          <a:p>
            <a:r>
              <a:rPr lang="en-US" dirty="0" err="1"/>
              <a:t>Saltiel</a:t>
            </a:r>
            <a:r>
              <a:rPr lang="en-US" dirty="0"/>
              <a:t> PF &amp; </a:t>
            </a:r>
            <a:r>
              <a:rPr lang="en-US" dirty="0" err="1"/>
              <a:t>Silvershein</a:t>
            </a:r>
            <a:r>
              <a:rPr lang="en-US" dirty="0"/>
              <a:t> DI. Neuropsychiatric Disease and Treatment 2015:11 875–888</a:t>
            </a:r>
          </a:p>
          <a:p>
            <a:endParaRPr lang="en-US" dirty="0"/>
          </a:p>
        </p:txBody>
      </p:sp>
      <p:sp>
        <p:nvSpPr>
          <p:cNvPr id="4" name="Slide Number Placeholder 3"/>
          <p:cNvSpPr>
            <a:spLocks noGrp="1"/>
          </p:cNvSpPr>
          <p:nvPr>
            <p:ph type="sldNum" sz="quarter" idx="10"/>
          </p:nvPr>
        </p:nvSpPr>
        <p:spPr/>
        <p:txBody>
          <a:bodyPr/>
          <a:lstStyle/>
          <a:p>
            <a:fld id="{037C2873-EBE5-CF42-9E30-7832FC02D1D9}" type="slidenum">
              <a:rPr lang="en-US" smtClean="0"/>
              <a:t>42</a:t>
            </a:fld>
            <a:endParaRPr lang="en-US"/>
          </a:p>
        </p:txBody>
      </p:sp>
    </p:spTree>
    <p:extLst>
      <p:ext uri="{BB962C8B-B14F-4D97-AF65-F5344CB8AC3E}">
        <p14:creationId xmlns:p14="http://schemas.microsoft.com/office/powerpoint/2010/main" val="4335264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9" name="Slide Number Placeholder 5">
            <a:extLst>
              <a:ext uri="{FF2B5EF4-FFF2-40B4-BE49-F238E27FC236}">
                <a16:creationId xmlns:a16="http://schemas.microsoft.com/office/drawing/2014/main" id="{83CB9554-DBBF-45EE-B195-27A13C15D076}"/>
              </a:ext>
            </a:extLst>
          </p:cNvPr>
          <p:cNvSpPr>
            <a:spLocks noGrp="1"/>
          </p:cNvSpPr>
          <p:nvPr>
            <p:ph type="sldNum" sz="quarter" idx="4"/>
          </p:nvPr>
        </p:nvSpPr>
        <p:spPr>
          <a:xfrm>
            <a:off x="8737997" y="4825584"/>
            <a:ext cx="203503" cy="115416"/>
          </a:xfrm>
          <a:prstGeom prst="rect">
            <a:avLst/>
          </a:prstGeom>
        </p:spPr>
        <p:txBody>
          <a:bodyPr lIns="0" tIns="0" rIns="0" bIns="0" anchor="t" anchorCtr="0">
            <a:noAutofit/>
          </a:bodyPr>
          <a:lstStyle>
            <a:lvl1pPr algn="r">
              <a:defRPr sz="675">
                <a:solidFill>
                  <a:srgbClr val="3F1A01"/>
                </a:solidFill>
              </a:defRPr>
            </a:lvl1pPr>
          </a:lstStyle>
          <a:p>
            <a:fld id="{6AC7BE3E-27AC-43DE-A021-75828ED76538}" type="slidenum">
              <a:rPr lang="en-GB" noProof="0" smtClean="0"/>
              <a:pPr/>
              <a:t>‹#›</a:t>
            </a:fld>
            <a:endParaRPr lang="en-GB" noProof="0" dirty="0"/>
          </a:p>
        </p:txBody>
      </p:sp>
      <p:sp>
        <p:nvSpPr>
          <p:cNvPr id="28" name="Rectangle 27">
            <a:extLst>
              <a:ext uri="{FF2B5EF4-FFF2-40B4-BE49-F238E27FC236}">
                <a16:creationId xmlns:a16="http://schemas.microsoft.com/office/drawing/2014/main" id="{95ADC762-8706-49BF-B0C9-DB8B18411C25}"/>
              </a:ext>
            </a:extLst>
          </p:cNvPr>
          <p:cNvSpPr/>
          <p:nvPr/>
        </p:nvSpPr>
        <p:spPr>
          <a:xfrm>
            <a:off x="0" y="-1"/>
            <a:ext cx="9144000" cy="5143501"/>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dirty="0"/>
          </a:p>
        </p:txBody>
      </p:sp>
      <p:sp>
        <p:nvSpPr>
          <p:cNvPr id="2" name="Graphic 8">
            <a:extLst>
              <a:ext uri="{FF2B5EF4-FFF2-40B4-BE49-F238E27FC236}">
                <a16:creationId xmlns:a16="http://schemas.microsoft.com/office/drawing/2014/main" id="{7FABB232-20E7-4120-82D3-0BF832B134D8}"/>
              </a:ext>
            </a:extLst>
          </p:cNvPr>
          <p:cNvSpPr/>
          <p:nvPr/>
        </p:nvSpPr>
        <p:spPr>
          <a:xfrm>
            <a:off x="6114655" y="4452835"/>
            <a:ext cx="1690058" cy="330707"/>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sz="1350" dirty="0"/>
          </a:p>
        </p:txBody>
      </p:sp>
      <p:sp>
        <p:nvSpPr>
          <p:cNvPr id="23" name="Picture Placeholder 22">
            <a:extLst>
              <a:ext uri="{FF2B5EF4-FFF2-40B4-BE49-F238E27FC236}">
                <a16:creationId xmlns:a16="http://schemas.microsoft.com/office/drawing/2014/main" id="{5A8DB64F-28AD-40CA-9421-A2D1C7684BB0}"/>
              </a:ext>
            </a:extLst>
          </p:cNvPr>
          <p:cNvSpPr>
            <a:spLocks noGrp="1"/>
          </p:cNvSpPr>
          <p:nvPr>
            <p:ph type="pic" sz="quarter" idx="16"/>
          </p:nvPr>
        </p:nvSpPr>
        <p:spPr>
          <a:xfrm>
            <a:off x="1" y="-1"/>
            <a:ext cx="5737225" cy="5143501"/>
          </a:xfrm>
          <a:custGeom>
            <a:avLst/>
            <a:gdLst>
              <a:gd name="connsiteX0" fmla="*/ 4723566 w 5737225"/>
              <a:gd name="connsiteY0" fmla="*/ 4092221 h 5143501"/>
              <a:gd name="connsiteX1" fmla="*/ 5737225 w 5737225"/>
              <a:gd name="connsiteY1" fmla="*/ 4092221 h 5143501"/>
              <a:gd name="connsiteX2" fmla="*/ 5737225 w 5737225"/>
              <a:gd name="connsiteY2" fmla="*/ 5143501 h 5143501"/>
              <a:gd name="connsiteX3" fmla="*/ 4723566 w 5737225"/>
              <a:gd name="connsiteY3" fmla="*/ 5143501 h 5143501"/>
              <a:gd name="connsiteX4" fmla="*/ 2852079 w 5737225"/>
              <a:gd name="connsiteY4" fmla="*/ 1876859 h 5143501"/>
              <a:gd name="connsiteX5" fmla="*/ 2785700 w 5737225"/>
              <a:gd name="connsiteY5" fmla="*/ 1943387 h 5143501"/>
              <a:gd name="connsiteX6" fmla="*/ 2785700 w 5737225"/>
              <a:gd name="connsiteY6" fmla="*/ 4630359 h 5143501"/>
              <a:gd name="connsiteX7" fmla="*/ 2852015 w 5737225"/>
              <a:gd name="connsiteY7" fmla="*/ 4696957 h 5143501"/>
              <a:gd name="connsiteX8" fmla="*/ 4071744 w 5737225"/>
              <a:gd name="connsiteY8" fmla="*/ 4696957 h 5143501"/>
              <a:gd name="connsiteX9" fmla="*/ 4138341 w 5737225"/>
              <a:gd name="connsiteY9" fmla="*/ 4630550 h 5143501"/>
              <a:gd name="connsiteX10" fmla="*/ 4138341 w 5737225"/>
              <a:gd name="connsiteY10" fmla="*/ 4630549 h 5143501"/>
              <a:gd name="connsiteX11" fmla="*/ 4138341 w 5737225"/>
              <a:gd name="connsiteY11" fmla="*/ 4630359 h 5143501"/>
              <a:gd name="connsiteX12" fmla="*/ 4071744 w 5737225"/>
              <a:gd name="connsiteY12" fmla="*/ 4563977 h 5143501"/>
              <a:gd name="connsiteX13" fmla="*/ 4071755 w 5737225"/>
              <a:gd name="connsiteY13" fmla="*/ 4563976 h 5143501"/>
              <a:gd name="connsiteX14" fmla="*/ 2918679 w 5737225"/>
              <a:gd name="connsiteY14" fmla="*/ 4563976 h 5143501"/>
              <a:gd name="connsiteX15" fmla="*/ 2918679 w 5737225"/>
              <a:gd name="connsiteY15" fmla="*/ 1943457 h 5143501"/>
              <a:gd name="connsiteX16" fmla="*/ 2852079 w 5737225"/>
              <a:gd name="connsiteY16" fmla="*/ 1876859 h 5143501"/>
              <a:gd name="connsiteX17" fmla="*/ 0 w 5737225"/>
              <a:gd name="connsiteY17" fmla="*/ 0 h 5143501"/>
              <a:gd name="connsiteX18" fmla="*/ 3202169 w 5737225"/>
              <a:gd name="connsiteY18" fmla="*/ 0 h 5143501"/>
              <a:gd name="connsiteX19" fmla="*/ 3202169 w 5737225"/>
              <a:gd name="connsiteY19" fmla="*/ 1237041 h 5143501"/>
              <a:gd name="connsiteX20" fmla="*/ 3268496 w 5737225"/>
              <a:gd name="connsiteY20" fmla="*/ 1303647 h 5143501"/>
              <a:gd name="connsiteX21" fmla="*/ 4071999 w 5737225"/>
              <a:gd name="connsiteY21" fmla="*/ 1303647 h 5143501"/>
              <a:gd name="connsiteX22" fmla="*/ 4138491 w 5737225"/>
              <a:gd name="connsiteY22" fmla="*/ 1237155 h 5143501"/>
              <a:gd name="connsiteX23" fmla="*/ 4071999 w 5737225"/>
              <a:gd name="connsiteY23" fmla="*/ 1170662 h 5143501"/>
              <a:gd name="connsiteX24" fmla="*/ 3335164 w 5737225"/>
              <a:gd name="connsiteY24" fmla="*/ 1170662 h 5143501"/>
              <a:gd name="connsiteX25" fmla="*/ 3335164 w 5737225"/>
              <a:gd name="connsiteY25" fmla="*/ 0 h 5143501"/>
              <a:gd name="connsiteX26" fmla="*/ 5737225 w 5737225"/>
              <a:gd name="connsiteY26" fmla="*/ 0 h 5143501"/>
              <a:gd name="connsiteX27" fmla="*/ 5737225 w 5737225"/>
              <a:gd name="connsiteY27" fmla="*/ 456923 h 5143501"/>
              <a:gd name="connsiteX28" fmla="*/ 5061452 w 5737225"/>
              <a:gd name="connsiteY28" fmla="*/ 456923 h 5143501"/>
              <a:gd name="connsiteX29" fmla="*/ 4994854 w 5737225"/>
              <a:gd name="connsiteY29" fmla="*/ 523527 h 5143501"/>
              <a:gd name="connsiteX30" fmla="*/ 5061402 w 5737225"/>
              <a:gd name="connsiteY30" fmla="*/ 589901 h 5143501"/>
              <a:gd name="connsiteX31" fmla="*/ 5737225 w 5737225"/>
              <a:gd name="connsiteY31" fmla="*/ 589901 h 5143501"/>
              <a:gd name="connsiteX32" fmla="*/ 5737225 w 5737225"/>
              <a:gd name="connsiteY32" fmla="*/ 2089756 h 5143501"/>
              <a:gd name="connsiteX33" fmla="*/ 4629893 w 5737225"/>
              <a:gd name="connsiteY33" fmla="*/ 2089756 h 5143501"/>
              <a:gd name="connsiteX34" fmla="*/ 4629893 w 5737225"/>
              <a:gd name="connsiteY34" fmla="*/ 1510997 h 5143501"/>
              <a:gd name="connsiteX35" fmla="*/ 4563439 w 5737225"/>
              <a:gd name="connsiteY35" fmla="*/ 1444400 h 5143501"/>
              <a:gd name="connsiteX36" fmla="*/ 4563282 w 5737225"/>
              <a:gd name="connsiteY36" fmla="*/ 1444400 h 5143501"/>
              <a:gd name="connsiteX37" fmla="*/ 4496684 w 5737225"/>
              <a:gd name="connsiteY37" fmla="*/ 1510997 h 5143501"/>
              <a:gd name="connsiteX38" fmla="*/ 4496684 w 5737225"/>
              <a:gd name="connsiteY38" fmla="*/ 2156580 h 5143501"/>
              <a:gd name="connsiteX39" fmla="*/ 4563233 w 5737225"/>
              <a:gd name="connsiteY39" fmla="*/ 2222962 h 5143501"/>
              <a:gd name="connsiteX40" fmla="*/ 4563235 w 5737225"/>
              <a:gd name="connsiteY40" fmla="*/ 2222962 h 5143501"/>
              <a:gd name="connsiteX41" fmla="*/ 5737225 w 5737225"/>
              <a:gd name="connsiteY41" fmla="*/ 2222962 h 5143501"/>
              <a:gd name="connsiteX42" fmla="*/ 5737225 w 5737225"/>
              <a:gd name="connsiteY42" fmla="*/ 3959244 h 5143501"/>
              <a:gd name="connsiteX43" fmla="*/ 4723569 w 5737225"/>
              <a:gd name="connsiteY43" fmla="*/ 3959244 h 5143501"/>
              <a:gd name="connsiteX44" fmla="*/ 4723569 w 5737225"/>
              <a:gd name="connsiteY44" fmla="*/ 3172909 h 5143501"/>
              <a:gd name="connsiteX45" fmla="*/ 4656893 w 5737225"/>
              <a:gd name="connsiteY45" fmla="*/ 3106534 h 5143501"/>
              <a:gd name="connsiteX46" fmla="*/ 4656742 w 5737225"/>
              <a:gd name="connsiteY46" fmla="*/ 3106534 h 5143501"/>
              <a:gd name="connsiteX47" fmla="*/ 3781167 w 5737225"/>
              <a:gd name="connsiteY47" fmla="*/ 3106534 h 5143501"/>
              <a:gd name="connsiteX48" fmla="*/ 3781167 w 5737225"/>
              <a:gd name="connsiteY48" fmla="*/ 2468938 h 5143501"/>
              <a:gd name="connsiteX49" fmla="*/ 3714836 w 5737225"/>
              <a:gd name="connsiteY49" fmla="*/ 2402336 h 5143501"/>
              <a:gd name="connsiteX50" fmla="*/ 3714786 w 5737225"/>
              <a:gd name="connsiteY50" fmla="*/ 2402336 h 5143501"/>
              <a:gd name="connsiteX51" fmla="*/ 3648187 w 5737225"/>
              <a:gd name="connsiteY51" fmla="*/ 2468938 h 5143501"/>
              <a:gd name="connsiteX52" fmla="*/ 3648187 w 5737225"/>
              <a:gd name="connsiteY52" fmla="*/ 3172909 h 5143501"/>
              <a:gd name="connsiteX53" fmla="*/ 3714785 w 5737225"/>
              <a:gd name="connsiteY53" fmla="*/ 3239515 h 5143501"/>
              <a:gd name="connsiteX54" fmla="*/ 4590358 w 5737225"/>
              <a:gd name="connsiteY54" fmla="*/ 3239515 h 5143501"/>
              <a:gd name="connsiteX55" fmla="*/ 4590358 w 5737225"/>
              <a:gd name="connsiteY55" fmla="*/ 5143501 h 5143501"/>
              <a:gd name="connsiteX56" fmla="*/ 0 w 5737225"/>
              <a:gd name="connsiteY56" fmla="*/ 5143501 h 5143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5737225" h="5143501">
                <a:moveTo>
                  <a:pt x="4723566" y="4092221"/>
                </a:moveTo>
                <a:lnTo>
                  <a:pt x="5737225" y="4092221"/>
                </a:lnTo>
                <a:lnTo>
                  <a:pt x="5737225" y="5143501"/>
                </a:lnTo>
                <a:lnTo>
                  <a:pt x="4723566" y="5143501"/>
                </a:lnTo>
                <a:close/>
                <a:moveTo>
                  <a:pt x="2852079" y="1876859"/>
                </a:moveTo>
                <a:cubicBezTo>
                  <a:pt x="2815377" y="1876900"/>
                  <a:pt x="2785659" y="1906686"/>
                  <a:pt x="2785700" y="1943387"/>
                </a:cubicBezTo>
                <a:lnTo>
                  <a:pt x="2785700" y="4630359"/>
                </a:lnTo>
                <a:cubicBezTo>
                  <a:pt x="2785622" y="4667062"/>
                  <a:pt x="2815312" y="4696879"/>
                  <a:pt x="2852015" y="4696957"/>
                </a:cubicBezTo>
                <a:lnTo>
                  <a:pt x="4071744" y="4696957"/>
                </a:lnTo>
                <a:cubicBezTo>
                  <a:pt x="4108472" y="4697009"/>
                  <a:pt x="4138288" y="4667278"/>
                  <a:pt x="4138341" y="4630550"/>
                </a:cubicBezTo>
                <a:cubicBezTo>
                  <a:pt x="4138341" y="4630550"/>
                  <a:pt x="4138341" y="4630549"/>
                  <a:pt x="4138341" y="4630549"/>
                </a:cubicBezTo>
                <a:lnTo>
                  <a:pt x="4138341" y="4630359"/>
                </a:lnTo>
                <a:cubicBezTo>
                  <a:pt x="4138219" y="4593664"/>
                  <a:pt x="4108439" y="4563980"/>
                  <a:pt x="4071744" y="4563977"/>
                </a:cubicBezTo>
                <a:lnTo>
                  <a:pt x="4071755" y="4563976"/>
                </a:lnTo>
                <a:lnTo>
                  <a:pt x="2918679" y="4563976"/>
                </a:lnTo>
                <a:lnTo>
                  <a:pt x="2918679" y="1943457"/>
                </a:lnTo>
                <a:cubicBezTo>
                  <a:pt x="2918651" y="1906687"/>
                  <a:pt x="2888849" y="1876886"/>
                  <a:pt x="2852079" y="1876859"/>
                </a:cubicBezTo>
                <a:close/>
                <a:moveTo>
                  <a:pt x="0" y="0"/>
                </a:moveTo>
                <a:lnTo>
                  <a:pt x="3202169" y="0"/>
                </a:lnTo>
                <a:lnTo>
                  <a:pt x="3202169" y="1237041"/>
                </a:lnTo>
                <a:cubicBezTo>
                  <a:pt x="3202092" y="1273750"/>
                  <a:pt x="3231787" y="1303570"/>
                  <a:pt x="3268496" y="1303647"/>
                </a:cubicBezTo>
                <a:lnTo>
                  <a:pt x="4071999" y="1303647"/>
                </a:lnTo>
                <a:cubicBezTo>
                  <a:pt x="4108721" y="1303647"/>
                  <a:pt x="4138491" y="1273878"/>
                  <a:pt x="4138491" y="1237155"/>
                </a:cubicBezTo>
                <a:cubicBezTo>
                  <a:pt x="4138491" y="1200432"/>
                  <a:pt x="4108721" y="1170662"/>
                  <a:pt x="4071999" y="1170662"/>
                </a:cubicBezTo>
                <a:lnTo>
                  <a:pt x="3335164" y="1170662"/>
                </a:lnTo>
                <a:lnTo>
                  <a:pt x="3335164" y="0"/>
                </a:lnTo>
                <a:lnTo>
                  <a:pt x="5737225" y="0"/>
                </a:lnTo>
                <a:lnTo>
                  <a:pt x="5737225" y="456923"/>
                </a:lnTo>
                <a:lnTo>
                  <a:pt x="5061452" y="456923"/>
                </a:lnTo>
                <a:cubicBezTo>
                  <a:pt x="5024681" y="456954"/>
                  <a:pt x="4994882" y="486756"/>
                  <a:pt x="4994854" y="523527"/>
                </a:cubicBezTo>
                <a:cubicBezTo>
                  <a:pt x="4994902" y="560232"/>
                  <a:pt x="5024697" y="589949"/>
                  <a:pt x="5061402" y="589901"/>
                </a:cubicBezTo>
                <a:lnTo>
                  <a:pt x="5737225" y="589901"/>
                </a:lnTo>
                <a:lnTo>
                  <a:pt x="5737225" y="2089756"/>
                </a:lnTo>
                <a:lnTo>
                  <a:pt x="4629893" y="2089756"/>
                </a:lnTo>
                <a:lnTo>
                  <a:pt x="4629893" y="1510997"/>
                </a:lnTo>
                <a:cubicBezTo>
                  <a:pt x="4629933" y="1474256"/>
                  <a:pt x="4600181" y="1444440"/>
                  <a:pt x="4563439" y="1444400"/>
                </a:cubicBezTo>
                <a:lnTo>
                  <a:pt x="4563282" y="1444400"/>
                </a:lnTo>
                <a:cubicBezTo>
                  <a:pt x="4526514" y="1444429"/>
                  <a:pt x="4496714" y="1474229"/>
                  <a:pt x="4496684" y="1510997"/>
                </a:cubicBezTo>
                <a:lnTo>
                  <a:pt x="4496684" y="2156580"/>
                </a:lnTo>
                <a:cubicBezTo>
                  <a:pt x="4496730" y="2193288"/>
                  <a:pt x="4526525" y="2223008"/>
                  <a:pt x="4563233" y="2222962"/>
                </a:cubicBezTo>
                <a:cubicBezTo>
                  <a:pt x="4563234" y="2222962"/>
                  <a:pt x="4563235" y="2222962"/>
                  <a:pt x="4563235" y="2222962"/>
                </a:cubicBezTo>
                <a:lnTo>
                  <a:pt x="5737225" y="2222962"/>
                </a:lnTo>
                <a:lnTo>
                  <a:pt x="5737225" y="3959244"/>
                </a:lnTo>
                <a:lnTo>
                  <a:pt x="4723569" y="3959244"/>
                </a:lnTo>
                <a:lnTo>
                  <a:pt x="4723569" y="3172909"/>
                </a:lnTo>
                <a:cubicBezTo>
                  <a:pt x="4723486" y="3136168"/>
                  <a:pt x="4693634" y="3106451"/>
                  <a:pt x="4656893" y="3106534"/>
                </a:cubicBezTo>
                <a:lnTo>
                  <a:pt x="4656742" y="3106534"/>
                </a:lnTo>
                <a:lnTo>
                  <a:pt x="3781167" y="3106534"/>
                </a:lnTo>
                <a:lnTo>
                  <a:pt x="3781167" y="2468938"/>
                </a:lnTo>
                <a:cubicBezTo>
                  <a:pt x="3781242" y="2432230"/>
                  <a:pt x="3751545" y="2402411"/>
                  <a:pt x="3714836" y="2402336"/>
                </a:cubicBezTo>
                <a:lnTo>
                  <a:pt x="3714786" y="2402336"/>
                </a:lnTo>
                <a:cubicBezTo>
                  <a:pt x="3678045" y="2402437"/>
                  <a:pt x="3648287" y="2432197"/>
                  <a:pt x="3648187" y="2468938"/>
                </a:cubicBezTo>
                <a:lnTo>
                  <a:pt x="3648187" y="3172909"/>
                </a:lnTo>
                <a:cubicBezTo>
                  <a:pt x="3648210" y="3209682"/>
                  <a:pt x="3678012" y="3239487"/>
                  <a:pt x="3714785" y="3239515"/>
                </a:cubicBezTo>
                <a:lnTo>
                  <a:pt x="4590358" y="3239515"/>
                </a:lnTo>
                <a:lnTo>
                  <a:pt x="4590358" y="5143501"/>
                </a:lnTo>
                <a:lnTo>
                  <a:pt x="0" y="5143501"/>
                </a:lnTo>
                <a:close/>
              </a:path>
            </a:pathLst>
          </a:custGeom>
          <a:noFill/>
        </p:spPr>
        <p:txBody>
          <a:bodyPr wrap="square">
            <a:noAutofit/>
          </a:bodyPr>
          <a:lstStyle>
            <a:lvl1pPr>
              <a:defRPr>
                <a:solidFill>
                  <a:srgbClr val="1A1A17"/>
                </a:solidFill>
              </a:defRPr>
            </a:lvl1pPr>
          </a:lstStyle>
          <a:p>
            <a:r>
              <a:rPr lang="en-US"/>
              <a:t>Click icon to add picture</a:t>
            </a:r>
            <a:endParaRPr lang="da-DK" dirty="0"/>
          </a:p>
        </p:txBody>
      </p:sp>
      <p:sp>
        <p:nvSpPr>
          <p:cNvPr id="24" name="Text Placeholder 23">
            <a:extLst>
              <a:ext uri="{FF2B5EF4-FFF2-40B4-BE49-F238E27FC236}">
                <a16:creationId xmlns:a16="http://schemas.microsoft.com/office/drawing/2014/main" id="{93E2F4AF-D4BB-40DE-B41A-382CA3CDC043}"/>
              </a:ext>
            </a:extLst>
          </p:cNvPr>
          <p:cNvSpPr>
            <a:spLocks noGrp="1"/>
          </p:cNvSpPr>
          <p:nvPr>
            <p:ph type="body" sz="quarter" idx="17"/>
          </p:nvPr>
        </p:nvSpPr>
        <p:spPr>
          <a:xfrm>
            <a:off x="6140053" y="384750"/>
            <a:ext cx="2597945" cy="180049"/>
          </a:xfrm>
          <a:prstGeom prst="rect">
            <a:avLst/>
          </a:prstGeom>
        </p:spPr>
        <p:txBody>
          <a:bodyPr wrap="square" lIns="0" tIns="0" rIns="0" bIns="0">
            <a:noAutofit/>
          </a:bodyPr>
          <a:lstStyle>
            <a:lvl1pPr marL="0" indent="0">
              <a:buNone/>
              <a:defRPr sz="1300" kern="0" baseline="0">
                <a:solidFill>
                  <a:srgbClr val="C4B17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7" name="Text Placeholder 23">
            <a:extLst>
              <a:ext uri="{FF2B5EF4-FFF2-40B4-BE49-F238E27FC236}">
                <a16:creationId xmlns:a16="http://schemas.microsoft.com/office/drawing/2014/main" id="{5C8C6C4C-26A7-480C-A356-E9C9FE7937FC}"/>
              </a:ext>
            </a:extLst>
          </p:cNvPr>
          <p:cNvSpPr>
            <a:spLocks noGrp="1"/>
          </p:cNvSpPr>
          <p:nvPr>
            <p:ph type="body" sz="quarter" idx="18"/>
          </p:nvPr>
        </p:nvSpPr>
        <p:spPr>
          <a:xfrm>
            <a:off x="6140053" y="740017"/>
            <a:ext cx="2597945" cy="3046733"/>
          </a:xfrm>
          <a:prstGeom prst="rect">
            <a:avLst/>
          </a:prstGeom>
        </p:spPr>
        <p:txBody>
          <a:bodyPr wrap="square" lIns="0" tIns="0" rIns="0" bIns="0">
            <a:noAutofit/>
          </a:bodyPr>
          <a:lstStyle>
            <a:lvl1pPr marL="0" indent="0">
              <a:lnSpc>
                <a:spcPct val="90000"/>
              </a:lnSpc>
              <a:buNone/>
              <a:defRPr sz="2800" b="1">
                <a:solidFill>
                  <a:srgbClr val="3F1A01"/>
                </a:solidFill>
              </a:defRPr>
            </a:lvl1pPr>
          </a:lstStyle>
          <a:p>
            <a:pPr lvl="0"/>
            <a:r>
              <a:rPr lang="en-US"/>
              <a:t>Click to edit Master text styles</a:t>
            </a:r>
          </a:p>
        </p:txBody>
      </p:sp>
      <p:sp>
        <p:nvSpPr>
          <p:cNvPr id="8" name="ExternalLogo" hidden="1">
            <a:extLst>
              <a:ext uri="{FF2B5EF4-FFF2-40B4-BE49-F238E27FC236}">
                <a16:creationId xmlns:a16="http://schemas.microsoft.com/office/drawing/2014/main" id="{EB83A143-A85C-483C-9696-7B32A177F6E1}"/>
              </a:ext>
            </a:extLst>
          </p:cNvPr>
          <p:cNvSpPr/>
          <p:nvPr/>
        </p:nvSpPr>
        <p:spPr>
          <a:xfrm>
            <a:off x="6135774" y="3764912"/>
            <a:ext cx="1220391" cy="477735"/>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35000" tIns="135000" rIns="135000" bIns="135000" rtlCol="0" anchor="ctr" anchorCtr="0">
            <a:noAutofit/>
          </a:bodyPr>
          <a:lstStyle/>
          <a:p>
            <a:pPr algn="ctr"/>
            <a:r>
              <a:rPr lang="en-GB" sz="675" dirty="0">
                <a:solidFill>
                  <a:srgbClr val="FF00FF"/>
                </a:solidFill>
              </a:rPr>
              <a:t>External logo</a:t>
            </a:r>
          </a:p>
        </p:txBody>
      </p:sp>
    </p:spTree>
    <p:extLst>
      <p:ext uri="{BB962C8B-B14F-4D97-AF65-F5344CB8AC3E}">
        <p14:creationId xmlns:p14="http://schemas.microsoft.com/office/powerpoint/2010/main" val="2098229881"/>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FBEA8FD4-E399-42E0-957E-570ACE0FFA37}"/>
              </a:ext>
            </a:extLst>
          </p:cNvPr>
          <p:cNvSpPr>
            <a:spLocks noGrp="1"/>
          </p:cNvSpPr>
          <p:nvPr>
            <p:ph type="body" sz="quarter" idx="17"/>
          </p:nvPr>
        </p:nvSpPr>
        <p:spPr>
          <a:xfrm>
            <a:off x="404812" y="404813"/>
            <a:ext cx="6910388" cy="200007"/>
          </a:xfrm>
          <a:prstGeom prst="rect">
            <a:avLst/>
          </a:prstGeom>
        </p:spPr>
        <p:txBody>
          <a:bodyPr wrap="square" lIns="0" tIns="0" rIns="0" bIns="0">
            <a:noAutofit/>
          </a:bodyPr>
          <a:lstStyle>
            <a:lvl1pPr marL="0" indent="0">
              <a:buNone/>
              <a:defRPr sz="105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4" name="Title Placeholder 1">
            <a:extLst>
              <a:ext uri="{FF2B5EF4-FFF2-40B4-BE49-F238E27FC236}">
                <a16:creationId xmlns:a16="http://schemas.microsoft.com/office/drawing/2014/main" id="{989A6B36-5074-4FCB-B447-1EDAD42FB645}"/>
              </a:ext>
            </a:extLst>
          </p:cNvPr>
          <p:cNvSpPr>
            <a:spLocks noGrp="1"/>
          </p:cNvSpPr>
          <p:nvPr>
            <p:ph type="title"/>
          </p:nvPr>
        </p:nvSpPr>
        <p:spPr>
          <a:xfrm>
            <a:off x="404812" y="610790"/>
            <a:ext cx="6910388" cy="2492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6" name="Content Placeholder 2">
            <a:extLst>
              <a:ext uri="{FF2B5EF4-FFF2-40B4-BE49-F238E27FC236}">
                <a16:creationId xmlns:a16="http://schemas.microsoft.com/office/drawing/2014/main" id="{22CB1E00-7536-44DF-8EF1-5DEC73C07787}"/>
              </a:ext>
            </a:extLst>
          </p:cNvPr>
          <p:cNvSpPr>
            <a:spLocks noGrp="1"/>
          </p:cNvSpPr>
          <p:nvPr>
            <p:ph idx="19"/>
          </p:nvPr>
        </p:nvSpPr>
        <p:spPr>
          <a:xfrm>
            <a:off x="404813" y="1062589"/>
            <a:ext cx="6910387" cy="3311411"/>
          </a:xfrm>
          <a:prstGeom prst="rect">
            <a:avLst/>
          </a:prstGeom>
        </p:spPr>
        <p:txBody>
          <a:bodyPr/>
          <a:lstStyle>
            <a:lvl1pPr marL="135000" indent="-135000">
              <a:defRPr sz="1200">
                <a:solidFill>
                  <a:srgbClr val="3F1A01"/>
                </a:solidFill>
              </a:defRPr>
            </a:lvl1pPr>
            <a:lvl2pPr marL="270000" indent="-135000">
              <a:defRPr sz="1050">
                <a:solidFill>
                  <a:srgbClr val="3F1A01"/>
                </a:solidFill>
              </a:defRPr>
            </a:lvl2pPr>
            <a:lvl3pPr marL="405000" indent="-135000">
              <a:defRPr>
                <a:solidFill>
                  <a:srgbClr val="3F1A01"/>
                </a:solidFill>
              </a:defRPr>
            </a:lvl3pPr>
            <a:lvl4pPr marL="540000" indent="-135000">
              <a:defRPr>
                <a:solidFill>
                  <a:srgbClr val="3F1A01"/>
                </a:solidFill>
              </a:defRPr>
            </a:lvl4pPr>
            <a:lvl5pPr marL="675000" indent="-135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Pladsholder til tekst 4">
            <a:extLst>
              <a:ext uri="{FF2B5EF4-FFF2-40B4-BE49-F238E27FC236}">
                <a16:creationId xmlns:a16="http://schemas.microsoft.com/office/drawing/2014/main" id="{6E8E7CF8-F359-412E-9254-CDE322263B1F}"/>
              </a:ext>
            </a:extLst>
          </p:cNvPr>
          <p:cNvSpPr>
            <a:spLocks noGrp="1"/>
          </p:cNvSpPr>
          <p:nvPr>
            <p:ph type="body" sz="quarter" idx="18" hasCustomPrompt="1"/>
          </p:nvPr>
        </p:nvSpPr>
        <p:spPr>
          <a:xfrm>
            <a:off x="404812" y="4576500"/>
            <a:ext cx="6910388" cy="464400"/>
          </a:xfrm>
          <a:prstGeom prst="rect">
            <a:avLst/>
          </a:prstGeom>
        </p:spPr>
        <p:txBody>
          <a:bodyPr anchor="ctr" anchorCtr="0">
            <a:noAutofit/>
          </a:bodyPr>
          <a:lstStyle>
            <a:lvl1pPr marL="108000" indent="-108000">
              <a:spcBef>
                <a:spcPts val="0"/>
              </a:spcBef>
              <a:buFont typeface="+mj-lt"/>
              <a:buAutoNum type="arabicPeriod"/>
              <a:defRPr sz="675" i="0">
                <a:solidFill>
                  <a:srgbClr val="B59E5F"/>
                </a:solidFill>
                <a:latin typeface="Times New Roman" panose="02020603050405020304" pitchFamily="18" charset="0"/>
                <a:cs typeface="Times New Roman" panose="02020603050405020304" pitchFamily="18" charset="0"/>
              </a:defRPr>
            </a:lvl1pPr>
            <a:lvl2pPr marL="3429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427F3E52-D28D-4107-8D72-B5A499B26B25}"/>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AC7BE3E-27AC-43DE-A021-75828ED76538}" type="slidenum">
              <a:rPr lang="en-GB" noProof="0" smtClean="0"/>
              <a:pPr/>
              <a:t>‹#›</a:t>
            </a:fld>
            <a:endParaRPr lang="en-GB" noProof="0" dirty="0"/>
          </a:p>
        </p:txBody>
      </p:sp>
    </p:spTree>
    <p:extLst>
      <p:ext uri="{BB962C8B-B14F-4D97-AF65-F5344CB8AC3E}">
        <p14:creationId xmlns:p14="http://schemas.microsoft.com/office/powerpoint/2010/main" val="3438124253"/>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Content - w. pattern">
    <p:bg>
      <p:bgPr>
        <a:solidFill>
          <a:schemeClr val="bg1"/>
        </a:solidFill>
        <a:effectLst/>
      </p:bgPr>
    </p:bg>
    <p:spTree>
      <p:nvGrpSpPr>
        <p:cNvPr id="1" name=""/>
        <p:cNvGrpSpPr/>
        <p:nvPr/>
      </p:nvGrpSpPr>
      <p:grpSpPr>
        <a:xfrm>
          <a:off x="0" y="0"/>
          <a:ext cx="0" cy="0"/>
          <a:chOff x="0" y="0"/>
          <a:chExt cx="0" cy="0"/>
        </a:xfrm>
      </p:grpSpPr>
      <p:sp>
        <p:nvSpPr>
          <p:cNvPr id="6" name="AutoShape 3">
            <a:extLst>
              <a:ext uri="{FF2B5EF4-FFF2-40B4-BE49-F238E27FC236}">
                <a16:creationId xmlns:a16="http://schemas.microsoft.com/office/drawing/2014/main" id="{7B482223-62A2-4BE1-A7D3-439F28AF6F91}"/>
              </a:ext>
            </a:extLst>
          </p:cNvPr>
          <p:cNvSpPr>
            <a:spLocks noChangeAspect="1" noChangeArrowheads="1" noTextEdit="1"/>
          </p:cNvSpPr>
          <p:nvPr/>
        </p:nvSpPr>
        <p:spPr bwMode="auto">
          <a:xfrm>
            <a:off x="6074569" y="-1079898"/>
            <a:ext cx="6291263" cy="7360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en-GB" sz="1350"/>
          </a:p>
        </p:txBody>
      </p:sp>
      <p:sp>
        <p:nvSpPr>
          <p:cNvPr id="13" name="AutoShape 7">
            <a:extLst>
              <a:ext uri="{FF2B5EF4-FFF2-40B4-BE49-F238E27FC236}">
                <a16:creationId xmlns:a16="http://schemas.microsoft.com/office/drawing/2014/main" id="{3F89116A-A372-4C46-AF50-395943F80796}"/>
              </a:ext>
            </a:extLst>
          </p:cNvPr>
          <p:cNvSpPr>
            <a:spLocks noChangeAspect="1" noChangeArrowheads="1" noTextEdit="1"/>
          </p:cNvSpPr>
          <p:nvPr/>
        </p:nvSpPr>
        <p:spPr bwMode="auto">
          <a:xfrm>
            <a:off x="6074569" y="-1079898"/>
            <a:ext cx="6291263" cy="7360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en-GB" sz="1350"/>
          </a:p>
        </p:txBody>
      </p:sp>
      <p:sp>
        <p:nvSpPr>
          <p:cNvPr id="10" name="Freeform 9">
            <a:extLst>
              <a:ext uri="{FF2B5EF4-FFF2-40B4-BE49-F238E27FC236}">
                <a16:creationId xmlns:a16="http://schemas.microsoft.com/office/drawing/2014/main" id="{7545D9E4-D14D-4332-BA4D-8D8CC388251E}"/>
              </a:ext>
            </a:extLst>
          </p:cNvPr>
          <p:cNvSpPr>
            <a:spLocks noEditPoints="1"/>
          </p:cNvSpPr>
          <p:nvPr/>
        </p:nvSpPr>
        <p:spPr bwMode="auto">
          <a:xfrm>
            <a:off x="6076951" y="-1632075"/>
            <a:ext cx="6288881" cy="7362826"/>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68580" tIns="34290" rIns="68580" bIns="34290" numCol="1" anchor="t" anchorCtr="0" compatLnSpc="1">
            <a:prstTxWarp prst="textNoShape">
              <a:avLst/>
            </a:prstTxWarp>
          </a:bodyPr>
          <a:lstStyle/>
          <a:p>
            <a:endParaRPr lang="en-GB" sz="1350" dirty="0"/>
          </a:p>
        </p:txBody>
      </p:sp>
      <p:sp>
        <p:nvSpPr>
          <p:cNvPr id="17" name="Text Placeholder 23">
            <a:extLst>
              <a:ext uri="{FF2B5EF4-FFF2-40B4-BE49-F238E27FC236}">
                <a16:creationId xmlns:a16="http://schemas.microsoft.com/office/drawing/2014/main" id="{1D1EADEB-D3C6-402C-98DE-D67CB9A828E2}"/>
              </a:ext>
            </a:extLst>
          </p:cNvPr>
          <p:cNvSpPr>
            <a:spLocks noGrp="1"/>
          </p:cNvSpPr>
          <p:nvPr>
            <p:ph type="body" sz="quarter" idx="17"/>
          </p:nvPr>
        </p:nvSpPr>
        <p:spPr>
          <a:xfrm>
            <a:off x="404812" y="404813"/>
            <a:ext cx="6910388" cy="200007"/>
          </a:xfrm>
          <a:prstGeom prst="rect">
            <a:avLst/>
          </a:prstGeom>
        </p:spPr>
        <p:txBody>
          <a:bodyPr wrap="square" lIns="0" tIns="0" rIns="0" bIns="0">
            <a:noAutofit/>
          </a:bodyPr>
          <a:lstStyle>
            <a:lvl1pPr marL="0" indent="0">
              <a:buNone/>
              <a:defRPr sz="105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1" name="Title Placeholder 1">
            <a:extLst>
              <a:ext uri="{FF2B5EF4-FFF2-40B4-BE49-F238E27FC236}">
                <a16:creationId xmlns:a16="http://schemas.microsoft.com/office/drawing/2014/main" id="{7E6EA454-641C-4B83-8B9A-6C19BCF7D973}"/>
              </a:ext>
            </a:extLst>
          </p:cNvPr>
          <p:cNvSpPr>
            <a:spLocks noGrp="1"/>
          </p:cNvSpPr>
          <p:nvPr>
            <p:ph type="title"/>
          </p:nvPr>
        </p:nvSpPr>
        <p:spPr>
          <a:xfrm>
            <a:off x="404812" y="610790"/>
            <a:ext cx="6910388" cy="2492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2" name="Content Placeholder 2">
            <a:extLst>
              <a:ext uri="{FF2B5EF4-FFF2-40B4-BE49-F238E27FC236}">
                <a16:creationId xmlns:a16="http://schemas.microsoft.com/office/drawing/2014/main" id="{E7557081-53B6-4B04-B023-A1B2D0928B11}"/>
              </a:ext>
            </a:extLst>
          </p:cNvPr>
          <p:cNvSpPr>
            <a:spLocks noGrp="1"/>
          </p:cNvSpPr>
          <p:nvPr>
            <p:ph idx="19"/>
          </p:nvPr>
        </p:nvSpPr>
        <p:spPr>
          <a:xfrm>
            <a:off x="404813" y="1062589"/>
            <a:ext cx="6910387" cy="3311411"/>
          </a:xfrm>
          <a:prstGeom prst="rect">
            <a:avLst/>
          </a:prstGeom>
        </p:spPr>
        <p:txBody>
          <a:bodyPr/>
          <a:lstStyle>
            <a:lvl1pPr marL="135000" indent="-135000">
              <a:defRPr sz="1200">
                <a:solidFill>
                  <a:srgbClr val="3F1A01"/>
                </a:solidFill>
              </a:defRPr>
            </a:lvl1pPr>
            <a:lvl2pPr marL="270000" indent="-135000">
              <a:defRPr sz="1050">
                <a:solidFill>
                  <a:srgbClr val="1A1A17"/>
                </a:solidFill>
              </a:defRPr>
            </a:lvl2pPr>
            <a:lvl3pPr marL="405000" indent="-135000">
              <a:defRPr>
                <a:solidFill>
                  <a:srgbClr val="1A1A17"/>
                </a:solidFill>
              </a:defRPr>
            </a:lvl3pPr>
            <a:lvl4pPr marL="540000" indent="-135000">
              <a:defRPr>
                <a:solidFill>
                  <a:srgbClr val="1A1A17"/>
                </a:solidFill>
              </a:defRPr>
            </a:lvl4pPr>
            <a:lvl5pPr marL="675000" indent="-135000">
              <a:defRPr>
                <a:solidFill>
                  <a:srgbClr val="1A1A17"/>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2" name="Pladsholder til tekst 4">
            <a:extLst>
              <a:ext uri="{FF2B5EF4-FFF2-40B4-BE49-F238E27FC236}">
                <a16:creationId xmlns:a16="http://schemas.microsoft.com/office/drawing/2014/main" id="{1E8D3709-34DC-405A-8D76-A21A00B78D2E}"/>
              </a:ext>
            </a:extLst>
          </p:cNvPr>
          <p:cNvSpPr>
            <a:spLocks noGrp="1"/>
          </p:cNvSpPr>
          <p:nvPr>
            <p:ph type="body" sz="quarter" idx="18" hasCustomPrompt="1"/>
          </p:nvPr>
        </p:nvSpPr>
        <p:spPr>
          <a:xfrm>
            <a:off x="404813" y="4576500"/>
            <a:ext cx="6910387" cy="464400"/>
          </a:xfrm>
          <a:prstGeom prst="rect">
            <a:avLst/>
          </a:prstGeom>
        </p:spPr>
        <p:txBody>
          <a:bodyPr anchor="ctr" anchorCtr="0">
            <a:noAutofit/>
          </a:bodyPr>
          <a:lstStyle>
            <a:lvl1pPr marL="108000" indent="-108000">
              <a:spcBef>
                <a:spcPts val="0"/>
              </a:spcBef>
              <a:buFont typeface="+mj-lt"/>
              <a:buAutoNum type="arabicPeriod"/>
              <a:defRPr sz="675" i="0">
                <a:solidFill>
                  <a:srgbClr val="B59E5F"/>
                </a:solidFill>
                <a:latin typeface="Times New Roman" panose="02020603050405020304" pitchFamily="18" charset="0"/>
                <a:cs typeface="Times New Roman" panose="02020603050405020304" pitchFamily="18" charset="0"/>
              </a:defRPr>
            </a:lvl1pPr>
            <a:lvl2pPr marL="342900" indent="0">
              <a:buNone/>
              <a:defRPr/>
            </a:lvl2pPr>
          </a:lstStyle>
          <a:p>
            <a:pPr lvl="0"/>
            <a:r>
              <a:rPr lang="en-GB" dirty="0"/>
              <a:t>Reference text</a:t>
            </a:r>
          </a:p>
        </p:txBody>
      </p:sp>
      <p:sp>
        <p:nvSpPr>
          <p:cNvPr id="14" name="Slide Number Placeholder 5">
            <a:extLst>
              <a:ext uri="{FF2B5EF4-FFF2-40B4-BE49-F238E27FC236}">
                <a16:creationId xmlns:a16="http://schemas.microsoft.com/office/drawing/2014/main" id="{B4C506A6-9361-47F8-AEB5-04D5D1268463}"/>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AC7BE3E-27AC-43DE-A021-75828ED76538}" type="slidenum">
              <a:rPr lang="en-GB" noProof="0" smtClean="0"/>
              <a:pPr/>
              <a:t>‹#›</a:t>
            </a:fld>
            <a:endParaRPr lang="en-GB" noProof="0" dirty="0"/>
          </a:p>
        </p:txBody>
      </p:sp>
    </p:spTree>
    <p:extLst>
      <p:ext uri="{BB962C8B-B14F-4D97-AF65-F5344CB8AC3E}">
        <p14:creationId xmlns:p14="http://schemas.microsoft.com/office/powerpoint/2010/main" val="1970868717"/>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BF16290D-CE69-4658-B15E-FCD77E35F711}"/>
              </a:ext>
            </a:extLst>
          </p:cNvPr>
          <p:cNvSpPr>
            <a:spLocks noGrp="1"/>
          </p:cNvSpPr>
          <p:nvPr>
            <p:ph type="body" sz="quarter" idx="17"/>
          </p:nvPr>
        </p:nvSpPr>
        <p:spPr>
          <a:xfrm>
            <a:off x="404812" y="404813"/>
            <a:ext cx="6910388" cy="200007"/>
          </a:xfrm>
          <a:prstGeom prst="rect">
            <a:avLst/>
          </a:prstGeom>
        </p:spPr>
        <p:txBody>
          <a:bodyPr wrap="square" lIns="0" tIns="0" rIns="0" bIns="0">
            <a:noAutofit/>
          </a:bodyPr>
          <a:lstStyle>
            <a:lvl1pPr marL="0" indent="0">
              <a:buNone/>
              <a:defRPr sz="105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7FA35FBF-0988-4D25-B662-E0B0E67AC860}"/>
              </a:ext>
            </a:extLst>
          </p:cNvPr>
          <p:cNvSpPr>
            <a:spLocks noGrp="1"/>
          </p:cNvSpPr>
          <p:nvPr>
            <p:ph type="title"/>
          </p:nvPr>
        </p:nvSpPr>
        <p:spPr>
          <a:xfrm>
            <a:off x="404812" y="610790"/>
            <a:ext cx="6910388" cy="2492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0" name="Content Placeholder 2">
            <a:extLst>
              <a:ext uri="{FF2B5EF4-FFF2-40B4-BE49-F238E27FC236}">
                <a16:creationId xmlns:a16="http://schemas.microsoft.com/office/drawing/2014/main" id="{B443BFD3-1CC9-431F-BB0E-D19B21C4B149}"/>
              </a:ext>
            </a:extLst>
          </p:cNvPr>
          <p:cNvSpPr>
            <a:spLocks noGrp="1"/>
          </p:cNvSpPr>
          <p:nvPr>
            <p:ph idx="20"/>
          </p:nvPr>
        </p:nvSpPr>
        <p:spPr>
          <a:xfrm>
            <a:off x="404813" y="1062589"/>
            <a:ext cx="4064794" cy="3311411"/>
          </a:xfrm>
          <a:prstGeom prst="rect">
            <a:avLst/>
          </a:prstGeom>
        </p:spPr>
        <p:txBody>
          <a:bodyPr/>
          <a:lstStyle>
            <a:lvl1pPr marL="135000" indent="-135000">
              <a:defRPr sz="1200">
                <a:solidFill>
                  <a:srgbClr val="3F1A01"/>
                </a:solidFill>
              </a:defRPr>
            </a:lvl1pPr>
            <a:lvl2pPr marL="270000" indent="-135000">
              <a:defRPr sz="1050">
                <a:solidFill>
                  <a:srgbClr val="3F1A01"/>
                </a:solidFill>
              </a:defRPr>
            </a:lvl2pPr>
            <a:lvl3pPr marL="405000" indent="-135000">
              <a:defRPr>
                <a:solidFill>
                  <a:srgbClr val="3F1A01"/>
                </a:solidFill>
              </a:defRPr>
            </a:lvl3pPr>
            <a:lvl4pPr marL="540000" indent="-135000">
              <a:defRPr>
                <a:solidFill>
                  <a:srgbClr val="3F1A01"/>
                </a:solidFill>
              </a:defRPr>
            </a:lvl4pPr>
            <a:lvl5pPr marL="675000" indent="-135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1" name="Content Placeholder 2">
            <a:extLst>
              <a:ext uri="{FF2B5EF4-FFF2-40B4-BE49-F238E27FC236}">
                <a16:creationId xmlns:a16="http://schemas.microsoft.com/office/drawing/2014/main" id="{6E0A71E4-A7B2-4FFB-80F2-94B324D4DD68}"/>
              </a:ext>
            </a:extLst>
          </p:cNvPr>
          <p:cNvSpPr>
            <a:spLocks noGrp="1"/>
          </p:cNvSpPr>
          <p:nvPr>
            <p:ph idx="21"/>
          </p:nvPr>
        </p:nvSpPr>
        <p:spPr>
          <a:xfrm>
            <a:off x="4673204" y="1062589"/>
            <a:ext cx="4064794" cy="3311411"/>
          </a:xfrm>
          <a:prstGeom prst="rect">
            <a:avLst/>
          </a:prstGeom>
        </p:spPr>
        <p:txBody>
          <a:bodyPr/>
          <a:lstStyle>
            <a:lvl1pPr marL="135000" indent="-135000">
              <a:defRPr sz="1200">
                <a:solidFill>
                  <a:srgbClr val="3F1A01"/>
                </a:solidFill>
              </a:defRPr>
            </a:lvl1pPr>
            <a:lvl2pPr marL="270000" indent="-135000">
              <a:defRPr sz="1050">
                <a:solidFill>
                  <a:srgbClr val="3F1A01"/>
                </a:solidFill>
              </a:defRPr>
            </a:lvl2pPr>
            <a:lvl3pPr marL="405000" indent="-135000">
              <a:defRPr>
                <a:solidFill>
                  <a:srgbClr val="3F1A01"/>
                </a:solidFill>
              </a:defRPr>
            </a:lvl3pPr>
            <a:lvl4pPr marL="540000" indent="-135000">
              <a:defRPr>
                <a:solidFill>
                  <a:srgbClr val="3F1A01"/>
                </a:solidFill>
              </a:defRPr>
            </a:lvl4pPr>
            <a:lvl5pPr marL="675000" indent="-135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Pladsholder til tekst 4">
            <a:extLst>
              <a:ext uri="{FF2B5EF4-FFF2-40B4-BE49-F238E27FC236}">
                <a16:creationId xmlns:a16="http://schemas.microsoft.com/office/drawing/2014/main" id="{EBB3946A-4DC7-4E05-93EA-397784066B92}"/>
              </a:ext>
            </a:extLst>
          </p:cNvPr>
          <p:cNvSpPr>
            <a:spLocks noGrp="1"/>
          </p:cNvSpPr>
          <p:nvPr>
            <p:ph type="body" sz="quarter" idx="18" hasCustomPrompt="1"/>
          </p:nvPr>
        </p:nvSpPr>
        <p:spPr>
          <a:xfrm>
            <a:off x="404812" y="4576500"/>
            <a:ext cx="6910388" cy="464400"/>
          </a:xfrm>
          <a:prstGeom prst="rect">
            <a:avLst/>
          </a:prstGeom>
        </p:spPr>
        <p:txBody>
          <a:bodyPr anchor="ctr" anchorCtr="0">
            <a:noAutofit/>
          </a:bodyPr>
          <a:lstStyle>
            <a:lvl1pPr marL="108000" indent="-108000">
              <a:spcBef>
                <a:spcPts val="0"/>
              </a:spcBef>
              <a:buFont typeface="+mj-lt"/>
              <a:buAutoNum type="arabicPeriod"/>
              <a:defRPr sz="675" i="0">
                <a:solidFill>
                  <a:srgbClr val="B59E5F"/>
                </a:solidFill>
                <a:latin typeface="Times New Roman" panose="02020603050405020304" pitchFamily="18" charset="0"/>
                <a:cs typeface="Times New Roman" panose="02020603050405020304" pitchFamily="18" charset="0"/>
              </a:defRPr>
            </a:lvl1pPr>
            <a:lvl2pPr marL="342900" indent="0">
              <a:buNone/>
              <a:defRPr/>
            </a:lvl2pPr>
          </a:lstStyle>
          <a:p>
            <a:pPr lvl="0"/>
            <a:r>
              <a:rPr lang="en-GB" dirty="0"/>
              <a:t>Reference text</a:t>
            </a:r>
          </a:p>
        </p:txBody>
      </p:sp>
      <p:sp>
        <p:nvSpPr>
          <p:cNvPr id="11" name="Slide Number Placeholder 5">
            <a:extLst>
              <a:ext uri="{FF2B5EF4-FFF2-40B4-BE49-F238E27FC236}">
                <a16:creationId xmlns:a16="http://schemas.microsoft.com/office/drawing/2014/main" id="{F6BF5557-45BD-4FB3-97CB-C0FA71F86A1D}"/>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AC7BE3E-27AC-43DE-A021-75828ED76538}" type="slidenum">
              <a:rPr lang="en-GB" noProof="0" smtClean="0"/>
              <a:pPr/>
              <a:t>‹#›</a:t>
            </a:fld>
            <a:endParaRPr lang="en-GB" noProof="0" dirty="0"/>
          </a:p>
        </p:txBody>
      </p:sp>
    </p:spTree>
    <p:extLst>
      <p:ext uri="{BB962C8B-B14F-4D97-AF65-F5344CB8AC3E}">
        <p14:creationId xmlns:p14="http://schemas.microsoft.com/office/powerpoint/2010/main" val="59495511"/>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wo Content w. box">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404812" y="404813"/>
            <a:ext cx="6910388" cy="200007"/>
          </a:xfrm>
          <a:prstGeom prst="rect">
            <a:avLst/>
          </a:prstGeom>
        </p:spPr>
        <p:txBody>
          <a:bodyPr wrap="square" lIns="0" tIns="0" rIns="0" bIns="0">
            <a:noAutofit/>
          </a:bodyPr>
          <a:lstStyle>
            <a:lvl1pPr marL="0" indent="0">
              <a:buNone/>
              <a:defRPr sz="105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404812" y="610790"/>
            <a:ext cx="6910388" cy="2492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8" name="Content Placeholder 2">
            <a:extLst>
              <a:ext uri="{FF2B5EF4-FFF2-40B4-BE49-F238E27FC236}">
                <a16:creationId xmlns:a16="http://schemas.microsoft.com/office/drawing/2014/main" id="{EE0EABDA-198D-44FE-A8B8-E098AEB80673}"/>
              </a:ext>
            </a:extLst>
          </p:cNvPr>
          <p:cNvSpPr>
            <a:spLocks noGrp="1"/>
          </p:cNvSpPr>
          <p:nvPr>
            <p:ph idx="19"/>
          </p:nvPr>
        </p:nvSpPr>
        <p:spPr>
          <a:xfrm>
            <a:off x="404813" y="1062589"/>
            <a:ext cx="4057649" cy="3311411"/>
          </a:xfrm>
          <a:prstGeom prst="rect">
            <a:avLst/>
          </a:prstGeom>
        </p:spPr>
        <p:txBody>
          <a:bodyPr/>
          <a:lstStyle>
            <a:lvl1pPr marL="135000" indent="-135000">
              <a:defRPr sz="1200">
                <a:solidFill>
                  <a:srgbClr val="3F1A01"/>
                </a:solidFill>
              </a:defRPr>
            </a:lvl1pPr>
            <a:lvl2pPr marL="270000" indent="-135000">
              <a:defRPr sz="1050">
                <a:solidFill>
                  <a:srgbClr val="3F1A01"/>
                </a:solidFill>
              </a:defRPr>
            </a:lvl2pPr>
            <a:lvl3pPr marL="405000" indent="-135000">
              <a:defRPr>
                <a:solidFill>
                  <a:srgbClr val="3F1A01"/>
                </a:solidFill>
              </a:defRPr>
            </a:lvl3pPr>
            <a:lvl4pPr marL="540000" indent="-135000">
              <a:defRPr>
                <a:solidFill>
                  <a:srgbClr val="3F1A01"/>
                </a:solidFill>
              </a:defRPr>
            </a:lvl4pPr>
            <a:lvl5pPr marL="675000" indent="-135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4676778" y="1062589"/>
            <a:ext cx="4057648" cy="3311411"/>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200" dirty="0">
                <a:solidFill>
                  <a:srgbClr val="3F1A01"/>
                </a:solidFill>
              </a:defRPr>
            </a:lvl1pPr>
            <a:lvl2pPr>
              <a:defRPr lang="en-GB" sz="105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35000" lvl="0" indent="-135000"/>
            <a:r>
              <a:rPr lang="en-US"/>
              <a:t>Click to edit Master text styles</a:t>
            </a:r>
          </a:p>
          <a:p>
            <a:pPr marL="135000" lvl="1" indent="-135000"/>
            <a:r>
              <a:rPr lang="en-US"/>
              <a:t>Second level</a:t>
            </a:r>
          </a:p>
          <a:p>
            <a:pPr marL="135000" lvl="2" indent="-135000"/>
            <a:r>
              <a:rPr lang="en-US"/>
              <a:t>Third level</a:t>
            </a:r>
          </a:p>
          <a:p>
            <a:pPr marL="135000" lvl="3" indent="-135000"/>
            <a:r>
              <a:rPr lang="en-US"/>
              <a:t>Fourth level</a:t>
            </a:r>
          </a:p>
          <a:p>
            <a:pPr marL="135000" lvl="4" indent="-135000"/>
            <a:r>
              <a:rPr lang="en-US"/>
              <a:t>Fifth level</a:t>
            </a:r>
            <a:endParaRPr lang="en-GB" dirty="0"/>
          </a:p>
        </p:txBody>
      </p:sp>
      <p:sp>
        <p:nvSpPr>
          <p:cNvPr id="9" name="Pladsholder til tekst 4">
            <a:extLst>
              <a:ext uri="{FF2B5EF4-FFF2-40B4-BE49-F238E27FC236}">
                <a16:creationId xmlns:a16="http://schemas.microsoft.com/office/drawing/2014/main" id="{29E749E2-61A4-474C-A9F7-035784F76645}"/>
              </a:ext>
            </a:extLst>
          </p:cNvPr>
          <p:cNvSpPr>
            <a:spLocks noGrp="1"/>
          </p:cNvSpPr>
          <p:nvPr>
            <p:ph type="body" sz="quarter" idx="18" hasCustomPrompt="1"/>
          </p:nvPr>
        </p:nvSpPr>
        <p:spPr>
          <a:xfrm>
            <a:off x="404812" y="4576500"/>
            <a:ext cx="6910388" cy="464400"/>
          </a:xfrm>
          <a:prstGeom prst="rect">
            <a:avLst/>
          </a:prstGeom>
        </p:spPr>
        <p:txBody>
          <a:bodyPr anchor="ctr" anchorCtr="0">
            <a:noAutofit/>
          </a:bodyPr>
          <a:lstStyle>
            <a:lvl1pPr marL="108000" indent="-108000">
              <a:spcBef>
                <a:spcPts val="0"/>
              </a:spcBef>
              <a:buFont typeface="+mj-lt"/>
              <a:buAutoNum type="arabicPeriod"/>
              <a:defRPr sz="675" i="0">
                <a:solidFill>
                  <a:srgbClr val="B59E5F"/>
                </a:solidFill>
                <a:latin typeface="Times New Roman" panose="02020603050405020304" pitchFamily="18" charset="0"/>
                <a:cs typeface="Times New Roman" panose="02020603050405020304" pitchFamily="18" charset="0"/>
              </a:defRPr>
            </a:lvl1pPr>
            <a:lvl2pPr marL="3429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635BBE75-1630-46E1-9FA9-55908041CCFF}"/>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AC7BE3E-27AC-43DE-A021-75828ED76538}" type="slidenum">
              <a:rPr lang="en-GB" noProof="0" smtClean="0"/>
              <a:pPr/>
              <a:t>‹#›</a:t>
            </a:fld>
            <a:endParaRPr lang="en-GB" noProof="0" dirty="0"/>
          </a:p>
        </p:txBody>
      </p:sp>
    </p:spTree>
    <p:extLst>
      <p:ext uri="{BB962C8B-B14F-4D97-AF65-F5344CB8AC3E}">
        <p14:creationId xmlns:p14="http://schemas.microsoft.com/office/powerpoint/2010/main" val="627859641"/>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404812" y="404813"/>
            <a:ext cx="6910388" cy="200007"/>
          </a:xfrm>
          <a:prstGeom prst="rect">
            <a:avLst/>
          </a:prstGeom>
        </p:spPr>
        <p:txBody>
          <a:bodyPr wrap="square" lIns="0" tIns="0" rIns="0" bIns="0">
            <a:noAutofit/>
          </a:bodyPr>
          <a:lstStyle>
            <a:lvl1pPr marL="0" indent="0">
              <a:buNone/>
              <a:defRPr sz="105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404812" y="610790"/>
            <a:ext cx="6910388" cy="2492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4676778" y="1062589"/>
            <a:ext cx="4057648" cy="3311411"/>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200" dirty="0">
                <a:solidFill>
                  <a:srgbClr val="3F1A01"/>
                </a:solidFill>
              </a:defRPr>
            </a:lvl1pPr>
            <a:lvl2pPr>
              <a:defRPr lang="en-GB" sz="105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35000" lvl="0" indent="-135000"/>
            <a:r>
              <a:rPr lang="en-US"/>
              <a:t>Click to edit Master text styles</a:t>
            </a:r>
          </a:p>
          <a:p>
            <a:pPr marL="135000" lvl="1" indent="-135000"/>
            <a:r>
              <a:rPr lang="en-US"/>
              <a:t>Second level</a:t>
            </a:r>
          </a:p>
          <a:p>
            <a:pPr marL="135000" lvl="2" indent="-135000"/>
            <a:r>
              <a:rPr lang="en-US"/>
              <a:t>Third level</a:t>
            </a:r>
          </a:p>
          <a:p>
            <a:pPr marL="135000" lvl="3" indent="-135000"/>
            <a:r>
              <a:rPr lang="en-US"/>
              <a:t>Fourth level</a:t>
            </a:r>
          </a:p>
          <a:p>
            <a:pPr marL="135000" lvl="4" indent="-135000"/>
            <a:r>
              <a:rPr lang="en-US"/>
              <a:t>Fifth level</a:t>
            </a:r>
            <a:endParaRPr lang="en-GB" dirty="0"/>
          </a:p>
        </p:txBody>
      </p:sp>
      <p:sp>
        <p:nvSpPr>
          <p:cNvPr id="11" name="Content Placeholder 2">
            <a:extLst>
              <a:ext uri="{FF2B5EF4-FFF2-40B4-BE49-F238E27FC236}">
                <a16:creationId xmlns:a16="http://schemas.microsoft.com/office/drawing/2014/main" id="{EBDA6CC7-1BAA-4EB8-B9AD-0404E7D8D6E1}"/>
              </a:ext>
            </a:extLst>
          </p:cNvPr>
          <p:cNvSpPr>
            <a:spLocks noGrp="1"/>
          </p:cNvSpPr>
          <p:nvPr>
            <p:ph sz="half" idx="21"/>
          </p:nvPr>
        </p:nvSpPr>
        <p:spPr>
          <a:xfrm>
            <a:off x="404812" y="1062589"/>
            <a:ext cx="4057648" cy="3311411"/>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200" dirty="0">
                <a:solidFill>
                  <a:srgbClr val="3F1A01"/>
                </a:solidFill>
              </a:defRPr>
            </a:lvl1pPr>
            <a:lvl2pPr>
              <a:defRPr lang="en-GB" sz="105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35000" lvl="0" indent="-135000"/>
            <a:r>
              <a:rPr lang="en-US"/>
              <a:t>Click to edit Master text styles</a:t>
            </a:r>
          </a:p>
          <a:p>
            <a:pPr marL="135000" lvl="1" indent="-135000"/>
            <a:r>
              <a:rPr lang="en-US"/>
              <a:t>Second level</a:t>
            </a:r>
          </a:p>
          <a:p>
            <a:pPr marL="135000" lvl="2" indent="-135000"/>
            <a:r>
              <a:rPr lang="en-US"/>
              <a:t>Third level</a:t>
            </a:r>
          </a:p>
          <a:p>
            <a:pPr marL="135000" lvl="3" indent="-135000"/>
            <a:r>
              <a:rPr lang="en-US"/>
              <a:t>Fourth level</a:t>
            </a:r>
          </a:p>
          <a:p>
            <a:pPr marL="135000" lvl="4" indent="-135000"/>
            <a:r>
              <a:rPr lang="en-US"/>
              <a:t>Fifth level</a:t>
            </a:r>
            <a:endParaRPr lang="en-GB" dirty="0"/>
          </a:p>
        </p:txBody>
      </p:sp>
      <p:sp>
        <p:nvSpPr>
          <p:cNvPr id="10" name="Pladsholder til tekst 4">
            <a:extLst>
              <a:ext uri="{FF2B5EF4-FFF2-40B4-BE49-F238E27FC236}">
                <a16:creationId xmlns:a16="http://schemas.microsoft.com/office/drawing/2014/main" id="{356E8D43-7E87-4424-807D-A430A2A3556B}"/>
              </a:ext>
            </a:extLst>
          </p:cNvPr>
          <p:cNvSpPr>
            <a:spLocks noGrp="1"/>
          </p:cNvSpPr>
          <p:nvPr>
            <p:ph type="body" sz="quarter" idx="18" hasCustomPrompt="1"/>
          </p:nvPr>
        </p:nvSpPr>
        <p:spPr>
          <a:xfrm>
            <a:off x="404812" y="4576500"/>
            <a:ext cx="6910388" cy="464400"/>
          </a:xfrm>
          <a:prstGeom prst="rect">
            <a:avLst/>
          </a:prstGeom>
        </p:spPr>
        <p:txBody>
          <a:bodyPr anchor="ctr" anchorCtr="0">
            <a:noAutofit/>
          </a:bodyPr>
          <a:lstStyle>
            <a:lvl1pPr marL="108000" indent="-108000">
              <a:spcBef>
                <a:spcPts val="0"/>
              </a:spcBef>
              <a:buFont typeface="+mj-lt"/>
              <a:buAutoNum type="arabicPeriod"/>
              <a:defRPr sz="675" i="0">
                <a:solidFill>
                  <a:srgbClr val="B59E5F"/>
                </a:solidFill>
                <a:latin typeface="Times New Roman" panose="02020603050405020304" pitchFamily="18" charset="0"/>
                <a:cs typeface="Times New Roman" panose="02020603050405020304" pitchFamily="18" charset="0"/>
              </a:defRPr>
            </a:lvl1pPr>
            <a:lvl2pPr marL="3429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6F4FDDF7-85E3-4759-BAA0-9BCCD7DE4785}"/>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AC7BE3E-27AC-43DE-A021-75828ED76538}" type="slidenum">
              <a:rPr lang="en-GB" noProof="0" smtClean="0"/>
              <a:pPr/>
              <a:t>‹#›</a:t>
            </a:fld>
            <a:endParaRPr lang="en-GB" noProof="0" dirty="0"/>
          </a:p>
        </p:txBody>
      </p:sp>
    </p:spTree>
    <p:extLst>
      <p:ext uri="{BB962C8B-B14F-4D97-AF65-F5344CB8AC3E}">
        <p14:creationId xmlns:p14="http://schemas.microsoft.com/office/powerpoint/2010/main" val="1998142815"/>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hre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404812" y="404813"/>
            <a:ext cx="6910388" cy="200007"/>
          </a:xfrm>
          <a:prstGeom prst="rect">
            <a:avLst/>
          </a:prstGeom>
        </p:spPr>
        <p:txBody>
          <a:bodyPr wrap="square" lIns="0" tIns="0" rIns="0" bIns="0">
            <a:noAutofit/>
          </a:bodyPr>
          <a:lstStyle>
            <a:lvl1pPr marL="0" indent="0">
              <a:buNone/>
              <a:defRPr sz="105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404812" y="610790"/>
            <a:ext cx="6910388" cy="2492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100097" y="1062589"/>
            <a:ext cx="2637900" cy="3311411"/>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200" dirty="0">
                <a:solidFill>
                  <a:srgbClr val="3F1A01"/>
                </a:solidFill>
              </a:defRPr>
            </a:lvl1pPr>
            <a:lvl2pPr>
              <a:defRPr lang="en-GB" sz="105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35000" lvl="0" indent="-135000"/>
            <a:r>
              <a:rPr lang="en-US"/>
              <a:t>Click to edit Master text styles</a:t>
            </a:r>
          </a:p>
          <a:p>
            <a:pPr marL="135000" lvl="1" indent="-135000"/>
            <a:r>
              <a:rPr lang="en-US"/>
              <a:t>Second level</a:t>
            </a:r>
          </a:p>
          <a:p>
            <a:pPr marL="135000" lvl="2" indent="-135000"/>
            <a:r>
              <a:rPr lang="en-US"/>
              <a:t>Third level</a:t>
            </a:r>
          </a:p>
          <a:p>
            <a:pPr marL="135000" lvl="3" indent="-135000"/>
            <a:r>
              <a:rPr lang="en-US"/>
              <a:t>Fourth level</a:t>
            </a:r>
          </a:p>
          <a:p>
            <a:pPr marL="135000" lvl="4" indent="-135000"/>
            <a:r>
              <a:rPr lang="en-US"/>
              <a:t>Fifth level</a:t>
            </a:r>
            <a:endParaRPr lang="en-GB" dirty="0"/>
          </a:p>
        </p:txBody>
      </p:sp>
      <p:sp>
        <p:nvSpPr>
          <p:cNvPr id="13" name="Content Placeholder 2">
            <a:extLst>
              <a:ext uri="{FF2B5EF4-FFF2-40B4-BE49-F238E27FC236}">
                <a16:creationId xmlns:a16="http://schemas.microsoft.com/office/drawing/2014/main" id="{E0ABF75E-4167-4805-B291-E9228EC8A4B7}"/>
              </a:ext>
            </a:extLst>
          </p:cNvPr>
          <p:cNvSpPr>
            <a:spLocks noGrp="1"/>
          </p:cNvSpPr>
          <p:nvPr>
            <p:ph sz="half" idx="21"/>
          </p:nvPr>
        </p:nvSpPr>
        <p:spPr>
          <a:xfrm>
            <a:off x="404812" y="1062589"/>
            <a:ext cx="2637900" cy="3311411"/>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200" dirty="0">
                <a:solidFill>
                  <a:srgbClr val="3F1A01"/>
                </a:solidFill>
              </a:defRPr>
            </a:lvl1pPr>
            <a:lvl2pPr>
              <a:defRPr lang="en-GB" sz="105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35000" lvl="0" indent="-135000"/>
            <a:r>
              <a:rPr lang="en-US"/>
              <a:t>Click to edit Master text styles</a:t>
            </a:r>
          </a:p>
          <a:p>
            <a:pPr marL="135000" lvl="1" indent="-135000"/>
            <a:r>
              <a:rPr lang="en-US"/>
              <a:t>Second level</a:t>
            </a:r>
          </a:p>
          <a:p>
            <a:pPr marL="135000" lvl="2" indent="-135000"/>
            <a:r>
              <a:rPr lang="en-US"/>
              <a:t>Third level</a:t>
            </a:r>
          </a:p>
          <a:p>
            <a:pPr marL="135000" lvl="3" indent="-135000"/>
            <a:r>
              <a:rPr lang="en-US"/>
              <a:t>Fourth level</a:t>
            </a:r>
          </a:p>
          <a:p>
            <a:pPr marL="135000" lvl="4" indent="-135000"/>
            <a:r>
              <a:rPr lang="en-US"/>
              <a:t>Fifth level</a:t>
            </a:r>
            <a:endParaRPr lang="en-GB" dirty="0"/>
          </a:p>
        </p:txBody>
      </p:sp>
      <p:sp>
        <p:nvSpPr>
          <p:cNvPr id="18" name="Content Placeholder 2">
            <a:extLst>
              <a:ext uri="{FF2B5EF4-FFF2-40B4-BE49-F238E27FC236}">
                <a16:creationId xmlns:a16="http://schemas.microsoft.com/office/drawing/2014/main" id="{1347E5D1-9F54-45A5-A2B9-C082F6AAD75D}"/>
              </a:ext>
            </a:extLst>
          </p:cNvPr>
          <p:cNvSpPr>
            <a:spLocks noGrp="1"/>
          </p:cNvSpPr>
          <p:nvPr>
            <p:ph sz="half" idx="22"/>
          </p:nvPr>
        </p:nvSpPr>
        <p:spPr>
          <a:xfrm>
            <a:off x="3252455" y="1062589"/>
            <a:ext cx="2637900" cy="3311411"/>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200" dirty="0">
                <a:solidFill>
                  <a:srgbClr val="3F1A01"/>
                </a:solidFill>
              </a:defRPr>
            </a:lvl1pPr>
            <a:lvl2pPr>
              <a:defRPr lang="en-GB" sz="105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35000" lvl="0" indent="-135000"/>
            <a:r>
              <a:rPr lang="en-US"/>
              <a:t>Click to edit Master text styles</a:t>
            </a:r>
          </a:p>
          <a:p>
            <a:pPr marL="135000" lvl="1" indent="-135000"/>
            <a:r>
              <a:rPr lang="en-US"/>
              <a:t>Second level</a:t>
            </a:r>
          </a:p>
          <a:p>
            <a:pPr marL="135000" lvl="2" indent="-135000"/>
            <a:r>
              <a:rPr lang="en-US"/>
              <a:t>Third level</a:t>
            </a:r>
          </a:p>
          <a:p>
            <a:pPr marL="135000" lvl="3" indent="-135000"/>
            <a:r>
              <a:rPr lang="en-US"/>
              <a:t>Fourth level</a:t>
            </a:r>
          </a:p>
          <a:p>
            <a:pPr marL="135000" lvl="4" indent="-135000"/>
            <a:r>
              <a:rPr lang="en-US"/>
              <a:t>Fifth level</a:t>
            </a:r>
            <a:endParaRPr lang="en-GB" dirty="0"/>
          </a:p>
        </p:txBody>
      </p:sp>
      <p:sp>
        <p:nvSpPr>
          <p:cNvPr id="11" name="Pladsholder til tekst 4">
            <a:extLst>
              <a:ext uri="{FF2B5EF4-FFF2-40B4-BE49-F238E27FC236}">
                <a16:creationId xmlns:a16="http://schemas.microsoft.com/office/drawing/2014/main" id="{CADE5614-2F8F-4E7B-AED0-07DEE006528B}"/>
              </a:ext>
            </a:extLst>
          </p:cNvPr>
          <p:cNvSpPr>
            <a:spLocks noGrp="1"/>
          </p:cNvSpPr>
          <p:nvPr>
            <p:ph type="body" sz="quarter" idx="18" hasCustomPrompt="1"/>
          </p:nvPr>
        </p:nvSpPr>
        <p:spPr>
          <a:xfrm>
            <a:off x="404812" y="4576500"/>
            <a:ext cx="6910388" cy="464400"/>
          </a:xfrm>
          <a:prstGeom prst="rect">
            <a:avLst/>
          </a:prstGeom>
        </p:spPr>
        <p:txBody>
          <a:bodyPr anchor="ctr" anchorCtr="0">
            <a:noAutofit/>
          </a:bodyPr>
          <a:lstStyle>
            <a:lvl1pPr marL="108000" indent="-108000">
              <a:spcBef>
                <a:spcPts val="0"/>
              </a:spcBef>
              <a:buFont typeface="+mj-lt"/>
              <a:buAutoNum type="arabicPeriod"/>
              <a:defRPr sz="675" i="0">
                <a:solidFill>
                  <a:srgbClr val="B59E5F"/>
                </a:solidFill>
                <a:latin typeface="Times New Roman" panose="02020603050405020304" pitchFamily="18" charset="0"/>
                <a:cs typeface="Times New Roman" panose="02020603050405020304" pitchFamily="18" charset="0"/>
              </a:defRPr>
            </a:lvl1pPr>
            <a:lvl2pPr marL="342900" indent="0">
              <a:buNone/>
              <a:defRPr/>
            </a:lvl2pPr>
          </a:lstStyle>
          <a:p>
            <a:pPr lvl="0"/>
            <a:r>
              <a:rPr lang="en-GB" dirty="0"/>
              <a:t>Reference text</a:t>
            </a:r>
          </a:p>
        </p:txBody>
      </p:sp>
      <p:sp>
        <p:nvSpPr>
          <p:cNvPr id="9" name="Slide Number Placeholder 5">
            <a:extLst>
              <a:ext uri="{FF2B5EF4-FFF2-40B4-BE49-F238E27FC236}">
                <a16:creationId xmlns:a16="http://schemas.microsoft.com/office/drawing/2014/main" id="{C259D227-360F-41E9-B0C9-D6A7486F332A}"/>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AC7BE3E-27AC-43DE-A021-75828ED76538}" type="slidenum">
              <a:rPr lang="en-GB" noProof="0" smtClean="0"/>
              <a:pPr/>
              <a:t>‹#›</a:t>
            </a:fld>
            <a:endParaRPr lang="en-GB" noProof="0" dirty="0"/>
          </a:p>
        </p:txBody>
      </p:sp>
    </p:spTree>
    <p:extLst>
      <p:ext uri="{BB962C8B-B14F-4D97-AF65-F5344CB8AC3E}">
        <p14:creationId xmlns:p14="http://schemas.microsoft.com/office/powerpoint/2010/main" val="2188999159"/>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Four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404812" y="404813"/>
            <a:ext cx="6910388" cy="200007"/>
          </a:xfrm>
          <a:prstGeom prst="rect">
            <a:avLst/>
          </a:prstGeom>
        </p:spPr>
        <p:txBody>
          <a:bodyPr wrap="square" lIns="0" tIns="0" rIns="0" bIns="0">
            <a:noAutofit/>
          </a:bodyPr>
          <a:lstStyle>
            <a:lvl1pPr marL="0" indent="0">
              <a:buNone/>
              <a:defRPr sz="105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404812" y="610790"/>
            <a:ext cx="6910388" cy="2492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812897" y="1062589"/>
            <a:ext cx="1925100" cy="3311411"/>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050" dirty="0">
                <a:solidFill>
                  <a:srgbClr val="3F1A01"/>
                </a:solidFill>
              </a:defRPr>
            </a:lvl1pPr>
            <a:lvl2pPr>
              <a:defRPr lang="en-GB" sz="900" dirty="0">
                <a:solidFill>
                  <a:srgbClr val="3F1A01"/>
                </a:solidFill>
              </a:defRPr>
            </a:lvl2pPr>
            <a:lvl3pPr>
              <a:defRPr lang="en-GB" sz="750" dirty="0">
                <a:solidFill>
                  <a:srgbClr val="3F1A01"/>
                </a:solidFill>
              </a:defRPr>
            </a:lvl3pPr>
            <a:lvl4pPr>
              <a:defRPr lang="en-GB" sz="600" dirty="0">
                <a:solidFill>
                  <a:srgbClr val="3F1A01"/>
                </a:solidFill>
              </a:defRPr>
            </a:lvl4pPr>
            <a:lvl5pPr>
              <a:defRPr lang="en-GB" sz="450" dirty="0">
                <a:solidFill>
                  <a:srgbClr val="3F1A01"/>
                </a:solidFill>
              </a:defRPr>
            </a:lvl5pPr>
          </a:lstStyle>
          <a:p>
            <a:pPr marL="135000" lvl="0" indent="-135000"/>
            <a:r>
              <a:rPr lang="en-US"/>
              <a:t>Click to edit Master text styles</a:t>
            </a:r>
          </a:p>
          <a:p>
            <a:pPr marL="135000" lvl="1" indent="-135000"/>
            <a:r>
              <a:rPr lang="en-US"/>
              <a:t>Second level</a:t>
            </a:r>
          </a:p>
          <a:p>
            <a:pPr marL="135000" lvl="2" indent="-135000"/>
            <a:r>
              <a:rPr lang="en-US"/>
              <a:t>Third level</a:t>
            </a:r>
          </a:p>
          <a:p>
            <a:pPr marL="135000" lvl="3" indent="-135000"/>
            <a:r>
              <a:rPr lang="en-US"/>
              <a:t>Fourth level</a:t>
            </a:r>
          </a:p>
          <a:p>
            <a:pPr marL="135000" lvl="4" indent="-135000"/>
            <a:r>
              <a:rPr lang="en-US"/>
              <a:t>Fifth level</a:t>
            </a:r>
            <a:endParaRPr lang="en-GB" dirty="0"/>
          </a:p>
        </p:txBody>
      </p:sp>
      <p:sp>
        <p:nvSpPr>
          <p:cNvPr id="12" name="Content Placeholder 2">
            <a:extLst>
              <a:ext uri="{FF2B5EF4-FFF2-40B4-BE49-F238E27FC236}">
                <a16:creationId xmlns:a16="http://schemas.microsoft.com/office/drawing/2014/main" id="{65BA79F2-FD03-4FA8-A335-28C51B2FEEC9}"/>
              </a:ext>
            </a:extLst>
          </p:cNvPr>
          <p:cNvSpPr>
            <a:spLocks noGrp="1"/>
          </p:cNvSpPr>
          <p:nvPr>
            <p:ph sz="half" idx="21"/>
          </p:nvPr>
        </p:nvSpPr>
        <p:spPr>
          <a:xfrm>
            <a:off x="4676869" y="1062589"/>
            <a:ext cx="1925100" cy="3311411"/>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050" dirty="0">
                <a:solidFill>
                  <a:srgbClr val="3F1A01"/>
                </a:solidFill>
              </a:defRPr>
            </a:lvl1pPr>
            <a:lvl2pPr>
              <a:defRPr lang="en-GB" sz="900" dirty="0">
                <a:solidFill>
                  <a:srgbClr val="3F1A01"/>
                </a:solidFill>
              </a:defRPr>
            </a:lvl2pPr>
            <a:lvl3pPr>
              <a:defRPr lang="en-GB" sz="750" dirty="0">
                <a:solidFill>
                  <a:srgbClr val="3F1A01"/>
                </a:solidFill>
              </a:defRPr>
            </a:lvl3pPr>
            <a:lvl4pPr>
              <a:defRPr lang="en-GB" sz="600" dirty="0">
                <a:solidFill>
                  <a:srgbClr val="3F1A01"/>
                </a:solidFill>
              </a:defRPr>
            </a:lvl4pPr>
            <a:lvl5pPr>
              <a:defRPr lang="en-GB" sz="450" dirty="0">
                <a:solidFill>
                  <a:srgbClr val="3F1A01"/>
                </a:solidFill>
              </a:defRPr>
            </a:lvl5pPr>
          </a:lstStyle>
          <a:p>
            <a:pPr marL="135000" lvl="0" indent="-135000"/>
            <a:r>
              <a:rPr lang="en-US"/>
              <a:t>Click to edit Master text styles</a:t>
            </a:r>
          </a:p>
          <a:p>
            <a:pPr marL="135000" lvl="1" indent="-135000"/>
            <a:r>
              <a:rPr lang="en-US"/>
              <a:t>Second level</a:t>
            </a:r>
          </a:p>
          <a:p>
            <a:pPr marL="135000" lvl="2" indent="-135000"/>
            <a:r>
              <a:rPr lang="en-US"/>
              <a:t>Third level</a:t>
            </a:r>
          </a:p>
          <a:p>
            <a:pPr marL="135000" lvl="3" indent="-135000"/>
            <a:r>
              <a:rPr lang="en-US"/>
              <a:t>Fourth level</a:t>
            </a:r>
          </a:p>
          <a:p>
            <a:pPr marL="135000" lvl="4" indent="-135000"/>
            <a:r>
              <a:rPr lang="en-US"/>
              <a:t>Fifth level</a:t>
            </a:r>
            <a:endParaRPr lang="en-GB" dirty="0"/>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2540840" y="1062589"/>
            <a:ext cx="1925100" cy="3311411"/>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050" dirty="0">
                <a:solidFill>
                  <a:srgbClr val="3F1A01"/>
                </a:solidFill>
              </a:defRPr>
            </a:lvl1pPr>
            <a:lvl2pPr>
              <a:defRPr lang="en-GB" sz="900" dirty="0">
                <a:solidFill>
                  <a:srgbClr val="3F1A01"/>
                </a:solidFill>
              </a:defRPr>
            </a:lvl2pPr>
            <a:lvl3pPr>
              <a:defRPr lang="en-GB" sz="750" dirty="0">
                <a:solidFill>
                  <a:srgbClr val="3F1A01"/>
                </a:solidFill>
              </a:defRPr>
            </a:lvl3pPr>
            <a:lvl4pPr>
              <a:defRPr lang="en-GB" sz="600" dirty="0">
                <a:solidFill>
                  <a:srgbClr val="3F1A01"/>
                </a:solidFill>
              </a:defRPr>
            </a:lvl4pPr>
            <a:lvl5pPr>
              <a:defRPr lang="en-GB" sz="450" dirty="0">
                <a:solidFill>
                  <a:srgbClr val="3F1A01"/>
                </a:solidFill>
              </a:defRPr>
            </a:lvl5pPr>
          </a:lstStyle>
          <a:p>
            <a:pPr marL="135000" lvl="0" indent="-135000"/>
            <a:r>
              <a:rPr lang="en-US"/>
              <a:t>Click to edit Master text styles</a:t>
            </a:r>
          </a:p>
          <a:p>
            <a:pPr marL="135000" lvl="1" indent="-135000"/>
            <a:r>
              <a:rPr lang="en-US"/>
              <a:t>Second level</a:t>
            </a:r>
          </a:p>
          <a:p>
            <a:pPr marL="135000" lvl="2" indent="-135000"/>
            <a:r>
              <a:rPr lang="en-US"/>
              <a:t>Third level</a:t>
            </a:r>
          </a:p>
          <a:p>
            <a:pPr marL="135000" lvl="3" indent="-135000"/>
            <a:r>
              <a:rPr lang="en-US"/>
              <a:t>Fourth level</a:t>
            </a:r>
          </a:p>
          <a:p>
            <a:pPr marL="135000" lvl="4" indent="-135000"/>
            <a:r>
              <a:rPr lang="en-US"/>
              <a:t>Fifth level</a:t>
            </a:r>
            <a:endParaRPr lang="en-GB" dirty="0"/>
          </a:p>
        </p:txBody>
      </p:sp>
      <p:sp>
        <p:nvSpPr>
          <p:cNvPr id="22" name="Content Placeholder 2">
            <a:extLst>
              <a:ext uri="{FF2B5EF4-FFF2-40B4-BE49-F238E27FC236}">
                <a16:creationId xmlns:a16="http://schemas.microsoft.com/office/drawing/2014/main" id="{4CDCEE1B-29F3-4397-96F7-6921DB5D92F1}"/>
              </a:ext>
            </a:extLst>
          </p:cNvPr>
          <p:cNvSpPr>
            <a:spLocks noGrp="1"/>
          </p:cNvSpPr>
          <p:nvPr>
            <p:ph sz="half" idx="23"/>
          </p:nvPr>
        </p:nvSpPr>
        <p:spPr>
          <a:xfrm>
            <a:off x="404812" y="1062589"/>
            <a:ext cx="1925100" cy="3311411"/>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050" dirty="0">
                <a:solidFill>
                  <a:srgbClr val="3F1A01"/>
                </a:solidFill>
              </a:defRPr>
            </a:lvl1pPr>
            <a:lvl2pPr>
              <a:defRPr lang="en-GB" sz="900" dirty="0">
                <a:solidFill>
                  <a:srgbClr val="3F1A01"/>
                </a:solidFill>
              </a:defRPr>
            </a:lvl2pPr>
            <a:lvl3pPr>
              <a:defRPr lang="en-GB" sz="750" dirty="0">
                <a:solidFill>
                  <a:srgbClr val="3F1A01"/>
                </a:solidFill>
              </a:defRPr>
            </a:lvl3pPr>
            <a:lvl4pPr>
              <a:defRPr lang="en-GB" sz="600" dirty="0">
                <a:solidFill>
                  <a:srgbClr val="3F1A01"/>
                </a:solidFill>
              </a:defRPr>
            </a:lvl4pPr>
            <a:lvl5pPr>
              <a:defRPr lang="en-GB" sz="450" dirty="0">
                <a:solidFill>
                  <a:srgbClr val="3F1A01"/>
                </a:solidFill>
              </a:defRPr>
            </a:lvl5pPr>
          </a:lstStyle>
          <a:p>
            <a:pPr marL="135000" lvl="0" indent="-135000"/>
            <a:r>
              <a:rPr lang="en-US"/>
              <a:t>Click to edit Master text styles</a:t>
            </a:r>
          </a:p>
          <a:p>
            <a:pPr marL="135000" lvl="1" indent="-135000"/>
            <a:r>
              <a:rPr lang="en-US"/>
              <a:t>Second level</a:t>
            </a:r>
          </a:p>
          <a:p>
            <a:pPr marL="135000" lvl="2" indent="-135000"/>
            <a:r>
              <a:rPr lang="en-US"/>
              <a:t>Third level</a:t>
            </a:r>
          </a:p>
          <a:p>
            <a:pPr marL="135000" lvl="3" indent="-135000"/>
            <a:r>
              <a:rPr lang="en-US"/>
              <a:t>Fourth level</a:t>
            </a:r>
          </a:p>
          <a:p>
            <a:pPr marL="135000" lvl="4" indent="-135000"/>
            <a:r>
              <a:rPr lang="en-US"/>
              <a:t>Fifth level</a:t>
            </a:r>
            <a:endParaRPr lang="en-GB" dirty="0"/>
          </a:p>
        </p:txBody>
      </p:sp>
      <p:sp>
        <p:nvSpPr>
          <p:cNvPr id="13" name="Pladsholder til tekst 4">
            <a:extLst>
              <a:ext uri="{FF2B5EF4-FFF2-40B4-BE49-F238E27FC236}">
                <a16:creationId xmlns:a16="http://schemas.microsoft.com/office/drawing/2014/main" id="{8F84772B-8496-4FD9-81FF-31041874A1E5}"/>
              </a:ext>
            </a:extLst>
          </p:cNvPr>
          <p:cNvSpPr>
            <a:spLocks noGrp="1"/>
          </p:cNvSpPr>
          <p:nvPr>
            <p:ph type="body" sz="quarter" idx="18" hasCustomPrompt="1"/>
          </p:nvPr>
        </p:nvSpPr>
        <p:spPr>
          <a:xfrm>
            <a:off x="404812" y="4576500"/>
            <a:ext cx="7112795" cy="464400"/>
          </a:xfrm>
          <a:prstGeom prst="rect">
            <a:avLst/>
          </a:prstGeom>
        </p:spPr>
        <p:txBody>
          <a:bodyPr anchor="ctr" anchorCtr="0">
            <a:noAutofit/>
          </a:bodyPr>
          <a:lstStyle>
            <a:lvl1pPr marL="108000" indent="-108000">
              <a:spcBef>
                <a:spcPts val="0"/>
              </a:spcBef>
              <a:buFont typeface="+mj-lt"/>
              <a:buAutoNum type="arabicPeriod"/>
              <a:defRPr sz="675" i="0">
                <a:solidFill>
                  <a:srgbClr val="B59E5F"/>
                </a:solidFill>
                <a:latin typeface="Times New Roman" panose="02020603050405020304" pitchFamily="18" charset="0"/>
                <a:cs typeface="Times New Roman" panose="02020603050405020304" pitchFamily="18" charset="0"/>
              </a:defRPr>
            </a:lvl1pPr>
            <a:lvl2pPr marL="342900" indent="0">
              <a:buNone/>
              <a:defRPr/>
            </a:lvl2pPr>
          </a:lstStyle>
          <a:p>
            <a:pPr lvl="0"/>
            <a:r>
              <a:rPr lang="en-GB" dirty="0"/>
              <a:t>Reference text</a:t>
            </a:r>
          </a:p>
        </p:txBody>
      </p:sp>
      <p:sp>
        <p:nvSpPr>
          <p:cNvPr id="10" name="Slide Number Placeholder 5">
            <a:extLst>
              <a:ext uri="{FF2B5EF4-FFF2-40B4-BE49-F238E27FC236}">
                <a16:creationId xmlns:a16="http://schemas.microsoft.com/office/drawing/2014/main" id="{CF814FC2-2DB5-4AE0-A96E-5BBB8CC70D33}"/>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AC7BE3E-27AC-43DE-A021-75828ED76538}" type="slidenum">
              <a:rPr lang="en-GB" noProof="0" smtClean="0"/>
              <a:pPr/>
              <a:t>‹#›</a:t>
            </a:fld>
            <a:endParaRPr lang="en-GB" noProof="0" dirty="0"/>
          </a:p>
        </p:txBody>
      </p:sp>
    </p:spTree>
    <p:extLst>
      <p:ext uri="{BB962C8B-B14F-4D97-AF65-F5344CB8AC3E}">
        <p14:creationId xmlns:p14="http://schemas.microsoft.com/office/powerpoint/2010/main" val="1716268919"/>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Fiv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404812" y="404813"/>
            <a:ext cx="6910388" cy="200007"/>
          </a:xfrm>
          <a:prstGeom prst="rect">
            <a:avLst/>
          </a:prstGeom>
        </p:spPr>
        <p:txBody>
          <a:bodyPr wrap="square" lIns="0" tIns="0" rIns="0" bIns="0">
            <a:noAutofit/>
          </a:bodyPr>
          <a:lstStyle>
            <a:lvl1pPr marL="0" indent="0">
              <a:buNone/>
              <a:defRPr sz="105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404812" y="610790"/>
            <a:ext cx="6910388" cy="2492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2112133" y="1062589"/>
            <a:ext cx="1503900" cy="3311411"/>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050" dirty="0">
                <a:solidFill>
                  <a:srgbClr val="3F1A01"/>
                </a:solidFill>
              </a:defRPr>
            </a:lvl1pPr>
            <a:lvl2pPr>
              <a:defRPr lang="en-GB" sz="900" dirty="0">
                <a:solidFill>
                  <a:srgbClr val="3F1A01"/>
                </a:solidFill>
              </a:defRPr>
            </a:lvl2pPr>
            <a:lvl3pPr>
              <a:defRPr lang="en-GB" sz="750" dirty="0">
                <a:solidFill>
                  <a:srgbClr val="3F1A01"/>
                </a:solidFill>
              </a:defRPr>
            </a:lvl3pPr>
            <a:lvl4pPr>
              <a:defRPr lang="en-GB" sz="600" dirty="0">
                <a:solidFill>
                  <a:srgbClr val="3F1A01"/>
                </a:solidFill>
              </a:defRPr>
            </a:lvl4pPr>
            <a:lvl5pPr>
              <a:defRPr lang="en-GB" sz="450" dirty="0">
                <a:solidFill>
                  <a:srgbClr val="3F1A01"/>
                </a:solidFill>
              </a:defRPr>
            </a:lvl5pPr>
          </a:lstStyle>
          <a:p>
            <a:pPr marL="135000" lvl="0" indent="-135000"/>
            <a:r>
              <a:rPr lang="en-US"/>
              <a:t>Click to edit Master text styles</a:t>
            </a:r>
          </a:p>
          <a:p>
            <a:pPr marL="135000" lvl="1" indent="-135000"/>
            <a:r>
              <a:rPr lang="en-US"/>
              <a:t>Second level</a:t>
            </a:r>
          </a:p>
          <a:p>
            <a:pPr marL="135000" lvl="2" indent="-135000"/>
            <a:r>
              <a:rPr lang="en-US"/>
              <a:t>Third level</a:t>
            </a:r>
          </a:p>
          <a:p>
            <a:pPr marL="135000" lvl="3" indent="-135000"/>
            <a:r>
              <a:rPr lang="en-US"/>
              <a:t>Fourth level</a:t>
            </a:r>
          </a:p>
          <a:p>
            <a:pPr marL="135000" lvl="4" indent="-135000"/>
            <a:r>
              <a:rPr lang="en-US"/>
              <a:t>Fifth level</a:t>
            </a:r>
            <a:endParaRPr lang="en-GB" dirty="0"/>
          </a:p>
        </p:txBody>
      </p:sp>
      <p:sp>
        <p:nvSpPr>
          <p:cNvPr id="13" name="Content Placeholder 2">
            <a:extLst>
              <a:ext uri="{FF2B5EF4-FFF2-40B4-BE49-F238E27FC236}">
                <a16:creationId xmlns:a16="http://schemas.microsoft.com/office/drawing/2014/main" id="{2A747F93-4DB6-442B-83CE-024D95644E22}"/>
              </a:ext>
            </a:extLst>
          </p:cNvPr>
          <p:cNvSpPr>
            <a:spLocks noGrp="1"/>
          </p:cNvSpPr>
          <p:nvPr>
            <p:ph sz="half" idx="23"/>
          </p:nvPr>
        </p:nvSpPr>
        <p:spPr>
          <a:xfrm>
            <a:off x="404812" y="1062589"/>
            <a:ext cx="1503900" cy="3311411"/>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050" dirty="0">
                <a:solidFill>
                  <a:srgbClr val="3F1A01"/>
                </a:solidFill>
              </a:defRPr>
            </a:lvl1pPr>
            <a:lvl2pPr>
              <a:defRPr lang="en-GB" sz="900" dirty="0">
                <a:solidFill>
                  <a:srgbClr val="3F1A01"/>
                </a:solidFill>
              </a:defRPr>
            </a:lvl2pPr>
            <a:lvl3pPr>
              <a:defRPr lang="en-GB" sz="750" dirty="0">
                <a:solidFill>
                  <a:srgbClr val="3F1A01"/>
                </a:solidFill>
              </a:defRPr>
            </a:lvl3pPr>
            <a:lvl4pPr>
              <a:defRPr lang="en-GB" sz="600" dirty="0">
                <a:solidFill>
                  <a:srgbClr val="3F1A01"/>
                </a:solidFill>
              </a:defRPr>
            </a:lvl4pPr>
            <a:lvl5pPr>
              <a:defRPr lang="en-GB" sz="450" dirty="0">
                <a:solidFill>
                  <a:srgbClr val="3F1A01"/>
                </a:solidFill>
              </a:defRPr>
            </a:lvl5pPr>
          </a:lstStyle>
          <a:p>
            <a:pPr marL="135000" lvl="0" indent="-135000"/>
            <a:r>
              <a:rPr lang="en-US"/>
              <a:t>Click to edit Master text styles</a:t>
            </a:r>
          </a:p>
          <a:p>
            <a:pPr marL="135000" lvl="1" indent="-135000"/>
            <a:r>
              <a:rPr lang="en-US"/>
              <a:t>Second level</a:t>
            </a:r>
          </a:p>
          <a:p>
            <a:pPr marL="135000" lvl="2" indent="-135000"/>
            <a:r>
              <a:rPr lang="en-US"/>
              <a:t>Third level</a:t>
            </a:r>
          </a:p>
          <a:p>
            <a:pPr marL="135000" lvl="3" indent="-135000"/>
            <a:r>
              <a:rPr lang="en-US"/>
              <a:t>Fourth level</a:t>
            </a:r>
          </a:p>
          <a:p>
            <a:pPr marL="135000" lvl="4" indent="-135000"/>
            <a:r>
              <a:rPr lang="en-US"/>
              <a:t>Fifth level</a:t>
            </a:r>
            <a:endParaRPr lang="en-GB" dirty="0"/>
          </a:p>
        </p:txBody>
      </p:sp>
      <p:sp>
        <p:nvSpPr>
          <p:cNvPr id="18" name="Content Placeholder 2">
            <a:extLst>
              <a:ext uri="{FF2B5EF4-FFF2-40B4-BE49-F238E27FC236}">
                <a16:creationId xmlns:a16="http://schemas.microsoft.com/office/drawing/2014/main" id="{E6296910-B416-47DB-9BF8-C98707B32C44}"/>
              </a:ext>
            </a:extLst>
          </p:cNvPr>
          <p:cNvSpPr>
            <a:spLocks noGrp="1"/>
          </p:cNvSpPr>
          <p:nvPr>
            <p:ph sz="half" idx="24"/>
          </p:nvPr>
        </p:nvSpPr>
        <p:spPr>
          <a:xfrm>
            <a:off x="3819455" y="1062589"/>
            <a:ext cx="1503900" cy="3311411"/>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050" dirty="0">
                <a:solidFill>
                  <a:srgbClr val="3F1A01"/>
                </a:solidFill>
              </a:defRPr>
            </a:lvl1pPr>
            <a:lvl2pPr>
              <a:defRPr lang="en-GB" sz="900" dirty="0">
                <a:solidFill>
                  <a:srgbClr val="3F1A01"/>
                </a:solidFill>
              </a:defRPr>
            </a:lvl2pPr>
            <a:lvl3pPr>
              <a:defRPr lang="en-GB" sz="750" dirty="0">
                <a:solidFill>
                  <a:srgbClr val="3F1A01"/>
                </a:solidFill>
              </a:defRPr>
            </a:lvl3pPr>
            <a:lvl4pPr>
              <a:defRPr lang="en-GB" sz="600" dirty="0">
                <a:solidFill>
                  <a:srgbClr val="3F1A01"/>
                </a:solidFill>
              </a:defRPr>
            </a:lvl4pPr>
            <a:lvl5pPr>
              <a:defRPr lang="en-GB" sz="450" dirty="0">
                <a:solidFill>
                  <a:srgbClr val="3F1A01"/>
                </a:solidFill>
              </a:defRPr>
            </a:lvl5pPr>
          </a:lstStyle>
          <a:p>
            <a:pPr marL="135000" lvl="0" indent="-135000"/>
            <a:r>
              <a:rPr lang="en-US"/>
              <a:t>Click to edit Master text styles</a:t>
            </a:r>
          </a:p>
          <a:p>
            <a:pPr marL="135000" lvl="1" indent="-135000"/>
            <a:r>
              <a:rPr lang="en-US"/>
              <a:t>Second level</a:t>
            </a:r>
          </a:p>
          <a:p>
            <a:pPr marL="135000" lvl="2" indent="-135000"/>
            <a:r>
              <a:rPr lang="en-US"/>
              <a:t>Third level</a:t>
            </a:r>
          </a:p>
          <a:p>
            <a:pPr marL="135000" lvl="3" indent="-135000"/>
            <a:r>
              <a:rPr lang="en-US"/>
              <a:t>Fourth level</a:t>
            </a:r>
          </a:p>
          <a:p>
            <a:pPr marL="135000" lvl="4" indent="-135000"/>
            <a:r>
              <a:rPr lang="en-US"/>
              <a:t>Fifth level</a:t>
            </a:r>
            <a:endParaRPr lang="en-GB" dirty="0"/>
          </a:p>
        </p:txBody>
      </p:sp>
      <p:sp>
        <p:nvSpPr>
          <p:cNvPr id="23" name="Content Placeholder 2">
            <a:extLst>
              <a:ext uri="{FF2B5EF4-FFF2-40B4-BE49-F238E27FC236}">
                <a16:creationId xmlns:a16="http://schemas.microsoft.com/office/drawing/2014/main" id="{CB05F6D6-0881-4AA2-8968-65028435D370}"/>
              </a:ext>
            </a:extLst>
          </p:cNvPr>
          <p:cNvSpPr>
            <a:spLocks noGrp="1"/>
          </p:cNvSpPr>
          <p:nvPr>
            <p:ph sz="half" idx="25"/>
          </p:nvPr>
        </p:nvSpPr>
        <p:spPr>
          <a:xfrm>
            <a:off x="5526776" y="1062589"/>
            <a:ext cx="1503900" cy="3311411"/>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050" dirty="0">
                <a:solidFill>
                  <a:srgbClr val="3F1A01"/>
                </a:solidFill>
              </a:defRPr>
            </a:lvl1pPr>
            <a:lvl2pPr>
              <a:defRPr lang="en-GB" sz="900" dirty="0">
                <a:solidFill>
                  <a:srgbClr val="3F1A01"/>
                </a:solidFill>
              </a:defRPr>
            </a:lvl2pPr>
            <a:lvl3pPr>
              <a:defRPr lang="en-GB" sz="750" dirty="0">
                <a:solidFill>
                  <a:srgbClr val="3F1A01"/>
                </a:solidFill>
              </a:defRPr>
            </a:lvl3pPr>
            <a:lvl4pPr>
              <a:defRPr lang="en-GB" sz="600" dirty="0">
                <a:solidFill>
                  <a:srgbClr val="3F1A01"/>
                </a:solidFill>
              </a:defRPr>
            </a:lvl4pPr>
            <a:lvl5pPr>
              <a:defRPr lang="en-GB" sz="450" dirty="0">
                <a:solidFill>
                  <a:srgbClr val="3F1A01"/>
                </a:solidFill>
              </a:defRPr>
            </a:lvl5pPr>
          </a:lstStyle>
          <a:p>
            <a:pPr marL="135000" lvl="0" indent="-135000"/>
            <a:r>
              <a:rPr lang="en-US"/>
              <a:t>Click to edit Master text styles</a:t>
            </a:r>
          </a:p>
          <a:p>
            <a:pPr marL="135000" lvl="1" indent="-135000"/>
            <a:r>
              <a:rPr lang="en-US"/>
              <a:t>Second level</a:t>
            </a:r>
          </a:p>
          <a:p>
            <a:pPr marL="135000" lvl="2" indent="-135000"/>
            <a:r>
              <a:rPr lang="en-US"/>
              <a:t>Third level</a:t>
            </a:r>
          </a:p>
          <a:p>
            <a:pPr marL="135000" lvl="3" indent="-135000"/>
            <a:r>
              <a:rPr lang="en-US"/>
              <a:t>Fourth level</a:t>
            </a:r>
          </a:p>
          <a:p>
            <a:pPr marL="135000" lvl="4" indent="-135000"/>
            <a:r>
              <a:rPr lang="en-US"/>
              <a:t>Fifth level</a:t>
            </a:r>
            <a:endParaRPr lang="en-GB" dirty="0"/>
          </a:p>
        </p:txBody>
      </p:sp>
      <p:sp>
        <p:nvSpPr>
          <p:cNvPr id="24" name="Content Placeholder 2">
            <a:extLst>
              <a:ext uri="{FF2B5EF4-FFF2-40B4-BE49-F238E27FC236}">
                <a16:creationId xmlns:a16="http://schemas.microsoft.com/office/drawing/2014/main" id="{53DE68EE-1CC1-40E6-BF93-25853579F688}"/>
              </a:ext>
            </a:extLst>
          </p:cNvPr>
          <p:cNvSpPr>
            <a:spLocks noGrp="1"/>
          </p:cNvSpPr>
          <p:nvPr>
            <p:ph sz="half" idx="26"/>
          </p:nvPr>
        </p:nvSpPr>
        <p:spPr>
          <a:xfrm>
            <a:off x="7234097" y="1062589"/>
            <a:ext cx="1503900" cy="3311411"/>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050" dirty="0">
                <a:solidFill>
                  <a:srgbClr val="3F1A01"/>
                </a:solidFill>
              </a:defRPr>
            </a:lvl1pPr>
            <a:lvl2pPr>
              <a:defRPr lang="en-GB" sz="900" dirty="0">
                <a:solidFill>
                  <a:srgbClr val="3F1A01"/>
                </a:solidFill>
              </a:defRPr>
            </a:lvl2pPr>
            <a:lvl3pPr>
              <a:defRPr lang="en-GB" sz="750" dirty="0">
                <a:solidFill>
                  <a:srgbClr val="3F1A01"/>
                </a:solidFill>
              </a:defRPr>
            </a:lvl3pPr>
            <a:lvl4pPr>
              <a:defRPr lang="en-GB" sz="600" dirty="0">
                <a:solidFill>
                  <a:srgbClr val="3F1A01"/>
                </a:solidFill>
              </a:defRPr>
            </a:lvl4pPr>
            <a:lvl5pPr>
              <a:defRPr lang="en-GB" sz="450" dirty="0">
                <a:solidFill>
                  <a:srgbClr val="3F1A01"/>
                </a:solidFill>
              </a:defRPr>
            </a:lvl5pPr>
          </a:lstStyle>
          <a:p>
            <a:pPr marL="135000" lvl="0" indent="-135000"/>
            <a:r>
              <a:rPr lang="en-US"/>
              <a:t>Click to edit Master text styles</a:t>
            </a:r>
          </a:p>
          <a:p>
            <a:pPr marL="135000" lvl="1" indent="-135000"/>
            <a:r>
              <a:rPr lang="en-US"/>
              <a:t>Second level</a:t>
            </a:r>
          </a:p>
          <a:p>
            <a:pPr marL="135000" lvl="2" indent="-135000"/>
            <a:r>
              <a:rPr lang="en-US"/>
              <a:t>Third level</a:t>
            </a:r>
          </a:p>
          <a:p>
            <a:pPr marL="135000" lvl="3" indent="-135000"/>
            <a:r>
              <a:rPr lang="en-US"/>
              <a:t>Fourth level</a:t>
            </a:r>
          </a:p>
          <a:p>
            <a:pPr marL="135000" lvl="4" indent="-135000"/>
            <a:r>
              <a:rPr lang="en-US"/>
              <a:t>Fifth level</a:t>
            </a:r>
            <a:endParaRPr lang="en-GB" dirty="0"/>
          </a:p>
        </p:txBody>
      </p:sp>
      <p:sp>
        <p:nvSpPr>
          <p:cNvPr id="14" name="Pladsholder til tekst 4">
            <a:extLst>
              <a:ext uri="{FF2B5EF4-FFF2-40B4-BE49-F238E27FC236}">
                <a16:creationId xmlns:a16="http://schemas.microsoft.com/office/drawing/2014/main" id="{C07519B2-88ED-4FAB-AC68-9B196700937F}"/>
              </a:ext>
            </a:extLst>
          </p:cNvPr>
          <p:cNvSpPr>
            <a:spLocks noGrp="1"/>
          </p:cNvSpPr>
          <p:nvPr>
            <p:ph type="body" sz="quarter" idx="18" hasCustomPrompt="1"/>
          </p:nvPr>
        </p:nvSpPr>
        <p:spPr>
          <a:xfrm>
            <a:off x="404812" y="4576500"/>
            <a:ext cx="6910388" cy="464400"/>
          </a:xfrm>
          <a:prstGeom prst="rect">
            <a:avLst/>
          </a:prstGeom>
        </p:spPr>
        <p:txBody>
          <a:bodyPr anchor="ctr" anchorCtr="0">
            <a:noAutofit/>
          </a:bodyPr>
          <a:lstStyle>
            <a:lvl1pPr marL="108000" indent="-108000">
              <a:spcBef>
                <a:spcPts val="0"/>
              </a:spcBef>
              <a:buFont typeface="+mj-lt"/>
              <a:buAutoNum type="arabicPeriod"/>
              <a:defRPr sz="675" i="0">
                <a:solidFill>
                  <a:srgbClr val="B59E5F"/>
                </a:solidFill>
                <a:latin typeface="Times New Roman" panose="02020603050405020304" pitchFamily="18" charset="0"/>
                <a:cs typeface="Times New Roman" panose="02020603050405020304" pitchFamily="18" charset="0"/>
              </a:defRPr>
            </a:lvl1pPr>
            <a:lvl2pPr marL="342900" indent="0">
              <a:buNone/>
              <a:defRPr/>
            </a:lvl2pPr>
          </a:lstStyle>
          <a:p>
            <a:pPr lvl="0"/>
            <a:r>
              <a:rPr lang="en-GB" dirty="0"/>
              <a:t>Reference text</a:t>
            </a:r>
          </a:p>
        </p:txBody>
      </p:sp>
      <p:sp>
        <p:nvSpPr>
          <p:cNvPr id="11" name="Slide Number Placeholder 5">
            <a:extLst>
              <a:ext uri="{FF2B5EF4-FFF2-40B4-BE49-F238E27FC236}">
                <a16:creationId xmlns:a16="http://schemas.microsoft.com/office/drawing/2014/main" id="{6B433809-62F1-4C59-BF7D-FDED709DFE1F}"/>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AC7BE3E-27AC-43DE-A021-75828ED76538}" type="slidenum">
              <a:rPr lang="en-GB" noProof="0" smtClean="0"/>
              <a:pPr/>
              <a:t>‹#›</a:t>
            </a:fld>
            <a:endParaRPr lang="en-GB" noProof="0" dirty="0"/>
          </a:p>
        </p:txBody>
      </p:sp>
    </p:spTree>
    <p:extLst>
      <p:ext uri="{BB962C8B-B14F-4D97-AF65-F5344CB8AC3E}">
        <p14:creationId xmlns:p14="http://schemas.microsoft.com/office/powerpoint/2010/main" val="1448650528"/>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wo Content 1/3 box righ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6810375" y="1062589"/>
            <a:ext cx="2333626" cy="3311411"/>
          </a:xfrm>
          <a:prstGeom prst="snipRoundRect">
            <a:avLst>
              <a:gd name="adj1" fmla="val 10679"/>
              <a:gd name="adj2" fmla="val 0"/>
            </a:avLst>
          </a:prstGeom>
          <a:solidFill>
            <a:srgbClr val="D9D1CC"/>
          </a:solidFill>
        </p:spPr>
        <p:txBody>
          <a:bodyPr vert="horz" lIns="270000" tIns="270000" rIns="270000" bIns="270000" rtlCol="0">
            <a:noAutofit/>
          </a:bodyPr>
          <a:lstStyle>
            <a:lvl1pPr>
              <a:defRPr lang="en-GB" sz="1200" dirty="0">
                <a:solidFill>
                  <a:srgbClr val="3F1A01"/>
                </a:solidFill>
              </a:defRPr>
            </a:lvl1pPr>
            <a:lvl2pPr>
              <a:defRPr lang="en-GB" sz="105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35000" lvl="0" indent="-135000"/>
            <a:r>
              <a:rPr lang="en-US"/>
              <a:t>Click to edit Master text styles</a:t>
            </a:r>
          </a:p>
          <a:p>
            <a:pPr marL="135000" lvl="1" indent="-135000"/>
            <a:r>
              <a:rPr lang="en-US"/>
              <a:t>Second level</a:t>
            </a:r>
          </a:p>
          <a:p>
            <a:pPr marL="135000" lvl="2" indent="-135000"/>
            <a:r>
              <a:rPr lang="en-US"/>
              <a:t>Third level</a:t>
            </a:r>
          </a:p>
          <a:p>
            <a:pPr marL="135000" lvl="3" indent="-135000"/>
            <a:r>
              <a:rPr lang="en-US"/>
              <a:t>Fourth level</a:t>
            </a:r>
          </a:p>
          <a:p>
            <a:pPr marL="135000" lvl="4" indent="-135000"/>
            <a:r>
              <a:rPr lang="en-US"/>
              <a:t>Fifth level</a:t>
            </a:r>
            <a:endParaRPr lang="en-GB" dirty="0"/>
          </a:p>
        </p:txBody>
      </p:sp>
      <p:sp>
        <p:nvSpPr>
          <p:cNvPr id="16" name="Text Placeholder 23">
            <a:extLst>
              <a:ext uri="{FF2B5EF4-FFF2-40B4-BE49-F238E27FC236}">
                <a16:creationId xmlns:a16="http://schemas.microsoft.com/office/drawing/2014/main" id="{0E4D4693-4659-4187-ABB4-973AA3E9F612}"/>
              </a:ext>
            </a:extLst>
          </p:cNvPr>
          <p:cNvSpPr>
            <a:spLocks noGrp="1"/>
          </p:cNvSpPr>
          <p:nvPr>
            <p:ph type="body" sz="quarter" idx="17"/>
          </p:nvPr>
        </p:nvSpPr>
        <p:spPr>
          <a:xfrm>
            <a:off x="404812" y="404813"/>
            <a:ext cx="6910388" cy="200007"/>
          </a:xfrm>
          <a:prstGeom prst="rect">
            <a:avLst/>
          </a:prstGeom>
        </p:spPr>
        <p:txBody>
          <a:bodyPr wrap="square" lIns="0" tIns="0" rIns="0" bIns="0">
            <a:noAutofit/>
          </a:bodyPr>
          <a:lstStyle>
            <a:lvl1pPr marL="0" indent="0">
              <a:buNone/>
              <a:defRPr sz="105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86E6DD32-9C68-44BF-B120-2AE408D1786E}"/>
              </a:ext>
            </a:extLst>
          </p:cNvPr>
          <p:cNvSpPr>
            <a:spLocks noGrp="1"/>
          </p:cNvSpPr>
          <p:nvPr>
            <p:ph type="title"/>
          </p:nvPr>
        </p:nvSpPr>
        <p:spPr>
          <a:xfrm>
            <a:off x="404812" y="610790"/>
            <a:ext cx="6910388" cy="2492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0" name="Content Placeholder 2">
            <a:extLst>
              <a:ext uri="{FF2B5EF4-FFF2-40B4-BE49-F238E27FC236}">
                <a16:creationId xmlns:a16="http://schemas.microsoft.com/office/drawing/2014/main" id="{8435458E-E65E-4511-8905-9873E2C665A3}"/>
              </a:ext>
            </a:extLst>
          </p:cNvPr>
          <p:cNvSpPr>
            <a:spLocks noGrp="1"/>
          </p:cNvSpPr>
          <p:nvPr>
            <p:ph idx="19"/>
          </p:nvPr>
        </p:nvSpPr>
        <p:spPr>
          <a:xfrm>
            <a:off x="404813" y="1062589"/>
            <a:ext cx="6199585" cy="3311411"/>
          </a:xfrm>
          <a:prstGeom prst="rect">
            <a:avLst/>
          </a:prstGeom>
        </p:spPr>
        <p:txBody>
          <a:bodyPr/>
          <a:lstStyle>
            <a:lvl1pPr marL="135000" indent="-135000">
              <a:defRPr sz="1200">
                <a:solidFill>
                  <a:srgbClr val="3F1A01"/>
                </a:solidFill>
              </a:defRPr>
            </a:lvl1pPr>
            <a:lvl2pPr marL="270000" indent="-135000">
              <a:defRPr sz="1050">
                <a:solidFill>
                  <a:srgbClr val="3F1A01"/>
                </a:solidFill>
              </a:defRPr>
            </a:lvl2pPr>
            <a:lvl3pPr marL="405000" indent="-135000">
              <a:defRPr>
                <a:solidFill>
                  <a:srgbClr val="3F1A01"/>
                </a:solidFill>
              </a:defRPr>
            </a:lvl3pPr>
            <a:lvl4pPr marL="540000" indent="-135000">
              <a:defRPr>
                <a:solidFill>
                  <a:srgbClr val="3F1A01"/>
                </a:solidFill>
              </a:defRPr>
            </a:lvl4pPr>
            <a:lvl5pPr marL="675000" indent="-135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Pladsholder til tekst 4">
            <a:extLst>
              <a:ext uri="{FF2B5EF4-FFF2-40B4-BE49-F238E27FC236}">
                <a16:creationId xmlns:a16="http://schemas.microsoft.com/office/drawing/2014/main" id="{C7B08E89-D892-4380-88F0-37603E5C76A6}"/>
              </a:ext>
            </a:extLst>
          </p:cNvPr>
          <p:cNvSpPr>
            <a:spLocks noGrp="1"/>
          </p:cNvSpPr>
          <p:nvPr>
            <p:ph type="body" sz="quarter" idx="18" hasCustomPrompt="1"/>
          </p:nvPr>
        </p:nvSpPr>
        <p:spPr>
          <a:xfrm>
            <a:off x="404812" y="4576500"/>
            <a:ext cx="6910388" cy="464400"/>
          </a:xfrm>
          <a:prstGeom prst="rect">
            <a:avLst/>
          </a:prstGeom>
        </p:spPr>
        <p:txBody>
          <a:bodyPr anchor="ctr" anchorCtr="0">
            <a:noAutofit/>
          </a:bodyPr>
          <a:lstStyle>
            <a:lvl1pPr marL="108000" indent="-108000">
              <a:spcBef>
                <a:spcPts val="0"/>
              </a:spcBef>
              <a:buFont typeface="+mj-lt"/>
              <a:buAutoNum type="arabicPeriod"/>
              <a:defRPr sz="675" i="0">
                <a:solidFill>
                  <a:srgbClr val="B59E5F"/>
                </a:solidFill>
                <a:latin typeface="Times New Roman" panose="02020603050405020304" pitchFamily="18" charset="0"/>
                <a:cs typeface="Times New Roman" panose="02020603050405020304" pitchFamily="18" charset="0"/>
              </a:defRPr>
            </a:lvl1pPr>
            <a:lvl2pPr marL="3429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41FA609F-6FF6-40DC-8E24-6EC5975A0278}"/>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AC7BE3E-27AC-43DE-A021-75828ED76538}" type="slidenum">
              <a:rPr lang="en-GB" noProof="0" smtClean="0"/>
              <a:pPr/>
              <a:t>‹#›</a:t>
            </a:fld>
            <a:endParaRPr lang="en-GB" noProof="0" dirty="0"/>
          </a:p>
        </p:txBody>
      </p:sp>
    </p:spTree>
    <p:extLst>
      <p:ext uri="{BB962C8B-B14F-4D97-AF65-F5344CB8AC3E}">
        <p14:creationId xmlns:p14="http://schemas.microsoft.com/office/powerpoint/2010/main" val="4183273584"/>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wo Content 1/3 box lef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64CF8D84-61CC-4DD9-995C-3AE5406BA918}"/>
              </a:ext>
            </a:extLst>
          </p:cNvPr>
          <p:cNvSpPr>
            <a:spLocks noGrp="1"/>
          </p:cNvSpPr>
          <p:nvPr>
            <p:ph type="body" sz="quarter" idx="17"/>
          </p:nvPr>
        </p:nvSpPr>
        <p:spPr>
          <a:xfrm>
            <a:off x="404812" y="404813"/>
            <a:ext cx="6910388" cy="200007"/>
          </a:xfrm>
          <a:prstGeom prst="rect">
            <a:avLst/>
          </a:prstGeom>
        </p:spPr>
        <p:txBody>
          <a:bodyPr wrap="square" lIns="0" tIns="0" rIns="0" bIns="0">
            <a:noAutofit/>
          </a:bodyPr>
          <a:lstStyle>
            <a:lvl1pPr marL="0" indent="0">
              <a:buNone/>
              <a:defRPr sz="105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C27C748-BDAF-46F9-8F7F-7E2A7EFEC66B}"/>
              </a:ext>
            </a:extLst>
          </p:cNvPr>
          <p:cNvSpPr>
            <a:spLocks noGrp="1"/>
          </p:cNvSpPr>
          <p:nvPr>
            <p:ph type="title"/>
          </p:nvPr>
        </p:nvSpPr>
        <p:spPr>
          <a:xfrm>
            <a:off x="404812" y="610790"/>
            <a:ext cx="6910388" cy="2492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3AEC8A2B-D88C-44AE-AC2B-A13D83E5BE3F}"/>
              </a:ext>
            </a:extLst>
          </p:cNvPr>
          <p:cNvSpPr>
            <a:spLocks noGrp="1"/>
          </p:cNvSpPr>
          <p:nvPr>
            <p:ph idx="19"/>
          </p:nvPr>
        </p:nvSpPr>
        <p:spPr>
          <a:xfrm>
            <a:off x="2538413" y="1062589"/>
            <a:ext cx="6199585" cy="3311411"/>
          </a:xfrm>
          <a:prstGeom prst="rect">
            <a:avLst/>
          </a:prstGeom>
        </p:spPr>
        <p:txBody>
          <a:bodyPr/>
          <a:lstStyle>
            <a:lvl1pPr marL="135000" indent="-135000">
              <a:defRPr sz="1200">
                <a:solidFill>
                  <a:srgbClr val="3F1A01"/>
                </a:solidFill>
              </a:defRPr>
            </a:lvl1pPr>
            <a:lvl2pPr marL="270000" indent="-135000">
              <a:defRPr sz="1050">
                <a:solidFill>
                  <a:srgbClr val="3F1A01"/>
                </a:solidFill>
              </a:defRPr>
            </a:lvl2pPr>
            <a:lvl3pPr marL="405000" indent="-135000">
              <a:defRPr>
                <a:solidFill>
                  <a:srgbClr val="3F1A01"/>
                </a:solidFill>
              </a:defRPr>
            </a:lvl3pPr>
            <a:lvl4pPr marL="540000" indent="-135000">
              <a:defRPr>
                <a:solidFill>
                  <a:srgbClr val="3F1A01"/>
                </a:solidFill>
              </a:defRPr>
            </a:lvl4pPr>
            <a:lvl5pPr marL="675000" indent="-135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Content Placeholder 2">
            <a:extLst>
              <a:ext uri="{FF2B5EF4-FFF2-40B4-BE49-F238E27FC236}">
                <a16:creationId xmlns:a16="http://schemas.microsoft.com/office/drawing/2014/main" id="{66D84B1D-4E7E-4816-81C0-9EA4A324043C}"/>
              </a:ext>
            </a:extLst>
          </p:cNvPr>
          <p:cNvSpPr>
            <a:spLocks noGrp="1"/>
          </p:cNvSpPr>
          <p:nvPr>
            <p:ph sz="half" idx="21"/>
          </p:nvPr>
        </p:nvSpPr>
        <p:spPr>
          <a:xfrm>
            <a:off x="0" y="1062589"/>
            <a:ext cx="2336006" cy="3311411"/>
          </a:xfrm>
          <a:prstGeom prst="round1Rect">
            <a:avLst>
              <a:gd name="adj" fmla="val 7879"/>
            </a:avLst>
          </a:prstGeom>
          <a:solidFill>
            <a:srgbClr val="D9D1CC"/>
          </a:solidFill>
        </p:spPr>
        <p:txBody>
          <a:bodyPr vert="horz" lIns="360000" tIns="270000" rIns="270000" bIns="270000" rtlCol="0">
            <a:noAutofit/>
          </a:bodyPr>
          <a:lstStyle>
            <a:lvl1pPr>
              <a:defRPr lang="en-GB" sz="1200" dirty="0">
                <a:solidFill>
                  <a:srgbClr val="3F1A01"/>
                </a:solidFill>
              </a:defRPr>
            </a:lvl1pPr>
            <a:lvl2pPr>
              <a:defRPr lang="en-GB" sz="105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35000" lvl="0" indent="-135000"/>
            <a:r>
              <a:rPr lang="en-US"/>
              <a:t>Click to edit Master text styles</a:t>
            </a:r>
          </a:p>
          <a:p>
            <a:pPr marL="135000" lvl="1" indent="-135000"/>
            <a:r>
              <a:rPr lang="en-US"/>
              <a:t>Second level</a:t>
            </a:r>
          </a:p>
          <a:p>
            <a:pPr marL="135000" lvl="2" indent="-135000"/>
            <a:r>
              <a:rPr lang="en-US"/>
              <a:t>Third level</a:t>
            </a:r>
          </a:p>
          <a:p>
            <a:pPr marL="135000" lvl="3" indent="-135000"/>
            <a:r>
              <a:rPr lang="en-US"/>
              <a:t>Fourth level</a:t>
            </a:r>
          </a:p>
          <a:p>
            <a:pPr marL="135000" lvl="4" indent="-135000"/>
            <a:r>
              <a:rPr lang="en-US"/>
              <a:t>Fifth level</a:t>
            </a:r>
            <a:endParaRPr lang="en-GB" dirty="0"/>
          </a:p>
        </p:txBody>
      </p:sp>
      <p:sp>
        <p:nvSpPr>
          <p:cNvPr id="11" name="Pladsholder til tekst 4">
            <a:extLst>
              <a:ext uri="{FF2B5EF4-FFF2-40B4-BE49-F238E27FC236}">
                <a16:creationId xmlns:a16="http://schemas.microsoft.com/office/drawing/2014/main" id="{3B4449AF-052C-4E4D-80A8-C32F1317B185}"/>
              </a:ext>
            </a:extLst>
          </p:cNvPr>
          <p:cNvSpPr>
            <a:spLocks noGrp="1"/>
          </p:cNvSpPr>
          <p:nvPr>
            <p:ph type="body" sz="quarter" idx="18" hasCustomPrompt="1"/>
          </p:nvPr>
        </p:nvSpPr>
        <p:spPr>
          <a:xfrm>
            <a:off x="404812" y="4576500"/>
            <a:ext cx="6910388" cy="464400"/>
          </a:xfrm>
          <a:prstGeom prst="rect">
            <a:avLst/>
          </a:prstGeom>
        </p:spPr>
        <p:txBody>
          <a:bodyPr anchor="ctr" anchorCtr="0">
            <a:noAutofit/>
          </a:bodyPr>
          <a:lstStyle>
            <a:lvl1pPr marL="108000" indent="-108000">
              <a:spcBef>
                <a:spcPts val="0"/>
              </a:spcBef>
              <a:buFont typeface="+mj-lt"/>
              <a:buAutoNum type="arabicPeriod"/>
              <a:defRPr sz="675" i="0">
                <a:solidFill>
                  <a:srgbClr val="B59E5F"/>
                </a:solidFill>
                <a:latin typeface="Times New Roman" panose="02020603050405020304" pitchFamily="18" charset="0"/>
                <a:cs typeface="Times New Roman" panose="02020603050405020304" pitchFamily="18" charset="0"/>
              </a:defRPr>
            </a:lvl1pPr>
            <a:lvl2pPr marL="3429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516D23F4-4203-45CD-8C41-02DBAE627251}"/>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AC7BE3E-27AC-43DE-A021-75828ED76538}" type="slidenum">
              <a:rPr lang="en-GB" noProof="0" smtClean="0"/>
              <a:pPr/>
              <a:t>‹#›</a:t>
            </a:fld>
            <a:endParaRPr lang="en-GB" noProof="0" dirty="0"/>
          </a:p>
        </p:txBody>
      </p:sp>
    </p:spTree>
    <p:extLst>
      <p:ext uri="{BB962C8B-B14F-4D97-AF65-F5344CB8AC3E}">
        <p14:creationId xmlns:p14="http://schemas.microsoft.com/office/powerpoint/2010/main" val="3098026104"/>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wo Content box top">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404812" y="1062589"/>
            <a:ext cx="8333186" cy="480413"/>
          </a:xfrm>
          <a:prstGeom prst="roundRect">
            <a:avLst>
              <a:gd name="adj" fmla="val 0"/>
            </a:avLst>
          </a:prstGeom>
          <a:noFill/>
          <a:ln w="12700">
            <a:solidFill>
              <a:srgbClr val="3F1A01"/>
            </a:solidFill>
          </a:ln>
        </p:spPr>
        <p:txBody>
          <a:bodyPr vert="horz" lIns="180000" tIns="180000" rIns="180000" bIns="180000" rtlCol="0">
            <a:noAutofit/>
          </a:bodyPr>
          <a:lstStyle>
            <a:lvl1pPr>
              <a:defRPr lang="en-GB" sz="1050" dirty="0">
                <a:solidFill>
                  <a:srgbClr val="3F1A01"/>
                </a:solidFill>
              </a:defRPr>
            </a:lvl1pPr>
          </a:lstStyle>
          <a:p>
            <a:pPr marL="135000" lvl="0" indent="-135000"/>
            <a:r>
              <a:rPr lang="en-US"/>
              <a:t>Click to edit Master text styles</a:t>
            </a:r>
          </a:p>
        </p:txBody>
      </p:sp>
      <p:sp>
        <p:nvSpPr>
          <p:cNvPr id="16" name="Text Placeholder 23">
            <a:extLst>
              <a:ext uri="{FF2B5EF4-FFF2-40B4-BE49-F238E27FC236}">
                <a16:creationId xmlns:a16="http://schemas.microsoft.com/office/drawing/2014/main" id="{2CCC86B9-2D5D-4C2B-AB04-1BEACE5EFA6F}"/>
              </a:ext>
            </a:extLst>
          </p:cNvPr>
          <p:cNvSpPr>
            <a:spLocks noGrp="1"/>
          </p:cNvSpPr>
          <p:nvPr>
            <p:ph type="body" sz="quarter" idx="17"/>
          </p:nvPr>
        </p:nvSpPr>
        <p:spPr>
          <a:xfrm>
            <a:off x="404812" y="404813"/>
            <a:ext cx="6910388" cy="200007"/>
          </a:xfrm>
          <a:prstGeom prst="rect">
            <a:avLst/>
          </a:prstGeom>
        </p:spPr>
        <p:txBody>
          <a:bodyPr wrap="square" lIns="0" tIns="0" rIns="0" bIns="0">
            <a:noAutofit/>
          </a:bodyPr>
          <a:lstStyle>
            <a:lvl1pPr marL="0" indent="0">
              <a:buNone/>
              <a:defRPr sz="105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A312696C-CDCF-4177-B53A-0AA1EF24DB65}"/>
              </a:ext>
            </a:extLst>
          </p:cNvPr>
          <p:cNvSpPr>
            <a:spLocks noGrp="1"/>
          </p:cNvSpPr>
          <p:nvPr>
            <p:ph type="title"/>
          </p:nvPr>
        </p:nvSpPr>
        <p:spPr>
          <a:xfrm>
            <a:off x="404812" y="610790"/>
            <a:ext cx="6910388" cy="2492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0" name="Content Placeholder 2">
            <a:extLst>
              <a:ext uri="{FF2B5EF4-FFF2-40B4-BE49-F238E27FC236}">
                <a16:creationId xmlns:a16="http://schemas.microsoft.com/office/drawing/2014/main" id="{374CEACC-B1C4-4362-9DD9-7FD3DE74C17F}"/>
              </a:ext>
            </a:extLst>
          </p:cNvPr>
          <p:cNvSpPr>
            <a:spLocks noGrp="1"/>
          </p:cNvSpPr>
          <p:nvPr>
            <p:ph idx="19"/>
          </p:nvPr>
        </p:nvSpPr>
        <p:spPr>
          <a:xfrm>
            <a:off x="404813" y="1745502"/>
            <a:ext cx="8333185" cy="2628498"/>
          </a:xfrm>
          <a:prstGeom prst="rect">
            <a:avLst/>
          </a:prstGeom>
        </p:spPr>
        <p:txBody>
          <a:bodyPr/>
          <a:lstStyle>
            <a:lvl1pPr marL="135000" indent="-135000">
              <a:defRPr sz="1200">
                <a:solidFill>
                  <a:srgbClr val="3F1A01"/>
                </a:solidFill>
              </a:defRPr>
            </a:lvl1pPr>
            <a:lvl2pPr marL="270000" indent="-135000">
              <a:defRPr sz="1050">
                <a:solidFill>
                  <a:srgbClr val="3F1A01"/>
                </a:solidFill>
              </a:defRPr>
            </a:lvl2pPr>
            <a:lvl3pPr marL="405000" indent="-135000">
              <a:defRPr>
                <a:solidFill>
                  <a:srgbClr val="3F1A01"/>
                </a:solidFill>
              </a:defRPr>
            </a:lvl3pPr>
            <a:lvl4pPr marL="540000" indent="-135000">
              <a:defRPr>
                <a:solidFill>
                  <a:srgbClr val="3F1A01"/>
                </a:solidFill>
              </a:defRPr>
            </a:lvl4pPr>
            <a:lvl5pPr marL="675000" indent="-135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1" name="Pladsholder til tekst 4">
            <a:extLst>
              <a:ext uri="{FF2B5EF4-FFF2-40B4-BE49-F238E27FC236}">
                <a16:creationId xmlns:a16="http://schemas.microsoft.com/office/drawing/2014/main" id="{C2FA2014-45E3-4655-AD32-913166D73C50}"/>
              </a:ext>
            </a:extLst>
          </p:cNvPr>
          <p:cNvSpPr>
            <a:spLocks noGrp="1"/>
          </p:cNvSpPr>
          <p:nvPr>
            <p:ph type="body" sz="quarter" idx="18" hasCustomPrompt="1"/>
          </p:nvPr>
        </p:nvSpPr>
        <p:spPr>
          <a:xfrm>
            <a:off x="404812" y="4576500"/>
            <a:ext cx="6910388" cy="464400"/>
          </a:xfrm>
          <a:prstGeom prst="rect">
            <a:avLst/>
          </a:prstGeom>
        </p:spPr>
        <p:txBody>
          <a:bodyPr anchor="ctr" anchorCtr="0">
            <a:noAutofit/>
          </a:bodyPr>
          <a:lstStyle>
            <a:lvl1pPr marL="108000" indent="-108000">
              <a:spcBef>
                <a:spcPts val="0"/>
              </a:spcBef>
              <a:buFont typeface="+mj-lt"/>
              <a:buAutoNum type="arabicPeriod"/>
              <a:defRPr sz="675" i="0">
                <a:solidFill>
                  <a:srgbClr val="B59E5F"/>
                </a:solidFill>
                <a:latin typeface="Times New Roman" panose="02020603050405020304" pitchFamily="18" charset="0"/>
                <a:cs typeface="Times New Roman" panose="02020603050405020304" pitchFamily="18" charset="0"/>
              </a:defRPr>
            </a:lvl1pPr>
            <a:lvl2pPr marL="3429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C5BA4F94-D2E2-44F9-B1D2-71668720D83F}"/>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AC7BE3E-27AC-43DE-A021-75828ED76538}" type="slidenum">
              <a:rPr lang="en-GB" noProof="0" smtClean="0"/>
              <a:pPr/>
              <a:t>‹#›</a:t>
            </a:fld>
            <a:endParaRPr lang="en-GB" noProof="0" dirty="0"/>
          </a:p>
        </p:txBody>
      </p:sp>
    </p:spTree>
    <p:extLst>
      <p:ext uri="{BB962C8B-B14F-4D97-AF65-F5344CB8AC3E}">
        <p14:creationId xmlns:p14="http://schemas.microsoft.com/office/powerpoint/2010/main" val="3766367629"/>
      </p:ext>
    </p:extLst>
  </p:cSld>
  <p:clrMapOvr>
    <a:masterClrMapping/>
  </p:clrMapOvr>
  <p:hf sldNum="0" hdr="0" ftr="0" dt="0"/>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3336F67-6EC0-4D94-9FA3-005804C5CF22}"/>
              </a:ext>
            </a:extLst>
          </p:cNvPr>
          <p:cNvSpPr>
            <a:spLocks noGrp="1"/>
          </p:cNvSpPr>
          <p:nvPr>
            <p:ph type="pic" idx="1"/>
          </p:nvPr>
        </p:nvSpPr>
        <p:spPr>
          <a:xfrm>
            <a:off x="3962400" y="1062589"/>
            <a:ext cx="4772025" cy="3311411"/>
          </a:xfrm>
          <a:prstGeom prst="round2DiagRect">
            <a:avLst>
              <a:gd name="adj1" fmla="val 0"/>
              <a:gd name="adj2" fmla="val 12069"/>
            </a:avLst>
          </a:prstGeom>
        </p:spPr>
        <p:txBody>
          <a:bodyPr/>
          <a:lstStyle>
            <a:lvl1pPr marL="0" indent="0">
              <a:buNone/>
              <a:defRPr sz="1500">
                <a:solidFill>
                  <a:srgbClr val="1A1A17"/>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a-DK" dirty="0"/>
          </a:p>
        </p:txBody>
      </p:sp>
      <p:sp>
        <p:nvSpPr>
          <p:cNvPr id="14" name="Text Placeholder 23">
            <a:extLst>
              <a:ext uri="{FF2B5EF4-FFF2-40B4-BE49-F238E27FC236}">
                <a16:creationId xmlns:a16="http://schemas.microsoft.com/office/drawing/2014/main" id="{20F21667-3A77-4BD5-AA10-B777CEEB8E92}"/>
              </a:ext>
            </a:extLst>
          </p:cNvPr>
          <p:cNvSpPr>
            <a:spLocks noGrp="1"/>
          </p:cNvSpPr>
          <p:nvPr>
            <p:ph type="body" sz="quarter" idx="19"/>
          </p:nvPr>
        </p:nvSpPr>
        <p:spPr>
          <a:xfrm>
            <a:off x="404812" y="404813"/>
            <a:ext cx="6910388" cy="200007"/>
          </a:xfrm>
          <a:prstGeom prst="rect">
            <a:avLst/>
          </a:prstGeom>
        </p:spPr>
        <p:txBody>
          <a:bodyPr wrap="square" lIns="0" tIns="0" rIns="0" bIns="0">
            <a:noAutofit/>
          </a:bodyPr>
          <a:lstStyle>
            <a:lvl1pPr marL="0" indent="0">
              <a:buNone/>
              <a:defRPr sz="105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Content Placeholder 2">
            <a:extLst>
              <a:ext uri="{FF2B5EF4-FFF2-40B4-BE49-F238E27FC236}">
                <a16:creationId xmlns:a16="http://schemas.microsoft.com/office/drawing/2014/main" id="{ADC0193F-BC1A-423E-8734-55776A8D0CB8}"/>
              </a:ext>
            </a:extLst>
          </p:cNvPr>
          <p:cNvSpPr>
            <a:spLocks noGrp="1"/>
          </p:cNvSpPr>
          <p:nvPr>
            <p:ph idx="21"/>
          </p:nvPr>
        </p:nvSpPr>
        <p:spPr>
          <a:xfrm>
            <a:off x="404813" y="1062589"/>
            <a:ext cx="3353991" cy="3311411"/>
          </a:xfrm>
          <a:prstGeom prst="rect">
            <a:avLst/>
          </a:prstGeom>
        </p:spPr>
        <p:txBody>
          <a:bodyPr/>
          <a:lstStyle>
            <a:lvl1pPr marL="135000" indent="-135000">
              <a:defRPr sz="1200">
                <a:solidFill>
                  <a:srgbClr val="3F1A01"/>
                </a:solidFill>
              </a:defRPr>
            </a:lvl1pPr>
            <a:lvl2pPr marL="270000" indent="-135000">
              <a:defRPr sz="1050">
                <a:solidFill>
                  <a:srgbClr val="3F1A01"/>
                </a:solidFill>
              </a:defRPr>
            </a:lvl2pPr>
            <a:lvl3pPr marL="405000" indent="-135000">
              <a:defRPr>
                <a:solidFill>
                  <a:srgbClr val="3F1A01"/>
                </a:solidFill>
              </a:defRPr>
            </a:lvl3pPr>
            <a:lvl4pPr marL="540000" indent="-135000">
              <a:defRPr>
                <a:solidFill>
                  <a:srgbClr val="3F1A01"/>
                </a:solidFill>
              </a:defRPr>
            </a:lvl4pPr>
            <a:lvl5pPr marL="675000" indent="-135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Title 3">
            <a:extLst>
              <a:ext uri="{FF2B5EF4-FFF2-40B4-BE49-F238E27FC236}">
                <a16:creationId xmlns:a16="http://schemas.microsoft.com/office/drawing/2014/main" id="{A853B65C-0F17-4A31-8523-13F387549FA4}"/>
              </a:ext>
            </a:extLst>
          </p:cNvPr>
          <p:cNvSpPr>
            <a:spLocks noGrp="1"/>
          </p:cNvSpPr>
          <p:nvPr>
            <p:ph type="title"/>
          </p:nvPr>
        </p:nvSpPr>
        <p:spPr>
          <a:xfrm>
            <a:off x="404812" y="610201"/>
            <a:ext cx="6910388" cy="249299"/>
          </a:xfrm>
        </p:spPr>
        <p:txBody>
          <a:bodyPr/>
          <a:lstStyle>
            <a:lvl1pPr>
              <a:defRPr>
                <a:solidFill>
                  <a:srgbClr val="3F1A01"/>
                </a:solidFill>
              </a:defRPr>
            </a:lvl1pPr>
          </a:lstStyle>
          <a:p>
            <a:r>
              <a:rPr lang="en-US"/>
              <a:t>Click to edit Master title style</a:t>
            </a:r>
            <a:endParaRPr lang="en-GB" dirty="0"/>
          </a:p>
        </p:txBody>
      </p:sp>
      <p:sp>
        <p:nvSpPr>
          <p:cNvPr id="9" name="Pladsholder til tekst 4">
            <a:extLst>
              <a:ext uri="{FF2B5EF4-FFF2-40B4-BE49-F238E27FC236}">
                <a16:creationId xmlns:a16="http://schemas.microsoft.com/office/drawing/2014/main" id="{AE7B6B55-5350-40F1-BCE0-62619D7C90D3}"/>
              </a:ext>
            </a:extLst>
          </p:cNvPr>
          <p:cNvSpPr>
            <a:spLocks noGrp="1"/>
          </p:cNvSpPr>
          <p:nvPr>
            <p:ph type="body" sz="quarter" idx="18" hasCustomPrompt="1"/>
          </p:nvPr>
        </p:nvSpPr>
        <p:spPr>
          <a:xfrm>
            <a:off x="404812" y="4576500"/>
            <a:ext cx="6910388" cy="464400"/>
          </a:xfrm>
          <a:prstGeom prst="rect">
            <a:avLst/>
          </a:prstGeom>
        </p:spPr>
        <p:txBody>
          <a:bodyPr anchor="ctr" anchorCtr="0">
            <a:noAutofit/>
          </a:bodyPr>
          <a:lstStyle>
            <a:lvl1pPr marL="108000" indent="-108000">
              <a:spcBef>
                <a:spcPts val="0"/>
              </a:spcBef>
              <a:buFont typeface="+mj-lt"/>
              <a:buAutoNum type="arabicPeriod"/>
              <a:defRPr sz="675" i="0">
                <a:solidFill>
                  <a:srgbClr val="B59E5F"/>
                </a:solidFill>
                <a:latin typeface="Times New Roman" panose="02020603050405020304" pitchFamily="18" charset="0"/>
                <a:cs typeface="Times New Roman" panose="02020603050405020304" pitchFamily="18" charset="0"/>
              </a:defRPr>
            </a:lvl1pPr>
            <a:lvl2pPr marL="3429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6FFFF8FD-1292-4179-931B-CE9A81C5A6FA}"/>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AC7BE3E-27AC-43DE-A021-75828ED76538}" type="slidenum">
              <a:rPr lang="en-GB" noProof="0" smtClean="0"/>
              <a:pPr/>
              <a:t>‹#›</a:t>
            </a:fld>
            <a:endParaRPr lang="en-GB" noProof="0" dirty="0"/>
          </a:p>
        </p:txBody>
      </p:sp>
    </p:spTree>
    <p:extLst>
      <p:ext uri="{BB962C8B-B14F-4D97-AF65-F5344CB8AC3E}">
        <p14:creationId xmlns:p14="http://schemas.microsoft.com/office/powerpoint/2010/main" val="3566528922"/>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 White">
    <p:bg>
      <p:bgPr>
        <a:solidFill>
          <a:schemeClr val="bg1"/>
        </a:solidFill>
        <a:effectLst/>
      </p:bgPr>
    </p:bg>
    <p:spTree>
      <p:nvGrpSpPr>
        <p:cNvPr id="1" name=""/>
        <p:cNvGrpSpPr/>
        <p:nvPr/>
      </p:nvGrpSpPr>
      <p:grpSpPr>
        <a:xfrm>
          <a:off x="0" y="0"/>
          <a:ext cx="0" cy="0"/>
          <a:chOff x="0" y="0"/>
          <a:chExt cx="0" cy="0"/>
        </a:xfrm>
      </p:grpSpPr>
      <p:sp>
        <p:nvSpPr>
          <p:cNvPr id="4" name="ColoredBackground">
            <a:extLst>
              <a:ext uri="{FF2B5EF4-FFF2-40B4-BE49-F238E27FC236}">
                <a16:creationId xmlns:a16="http://schemas.microsoft.com/office/drawing/2014/main" id="{31C2D26E-04D9-461A-A4E6-425D036AE429}"/>
              </a:ext>
            </a:extLst>
          </p:cNvPr>
          <p:cNvSpPr/>
          <p:nvPr/>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8" name="Noise" descr="Shape&#10;&#10;Description automatically generated with medium confidence">
            <a:extLst>
              <a:ext uri="{FF2B5EF4-FFF2-40B4-BE49-F238E27FC236}">
                <a16:creationId xmlns:a16="http://schemas.microsoft.com/office/drawing/2014/main" id="{AEFB8980-3819-4628-B1E9-F3AC1EFA58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6" name="Grafik">
            <a:extLst>
              <a:ext uri="{FF2B5EF4-FFF2-40B4-BE49-F238E27FC236}">
                <a16:creationId xmlns:a16="http://schemas.microsoft.com/office/drawing/2014/main" id="{F40430AE-3291-4DC4-984C-4D87254BA476}"/>
              </a:ext>
            </a:extLst>
          </p:cNvPr>
          <p:cNvSpPr>
            <a:spLocks noEditPoints="1"/>
          </p:cNvSpPr>
          <p:nvPr/>
        </p:nvSpPr>
        <p:spPr bwMode="auto">
          <a:xfrm>
            <a:off x="6076951" y="-1632075"/>
            <a:ext cx="6288881" cy="7362826"/>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68580" tIns="34290" rIns="68580" bIns="34290" numCol="1" anchor="t" anchorCtr="0" compatLnSpc="1">
            <a:prstTxWarp prst="textNoShape">
              <a:avLst/>
            </a:prstTxWarp>
          </a:bodyPr>
          <a:lstStyle/>
          <a:p>
            <a:endParaRPr lang="en-GB" sz="1350" dirty="0"/>
          </a:p>
        </p:txBody>
      </p:sp>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914400" y="409575"/>
            <a:ext cx="4981575" cy="1579364"/>
          </a:xfrm>
        </p:spPr>
        <p:txBody>
          <a:bodyPr anchor="b"/>
          <a:lstStyle>
            <a:lvl1pPr>
              <a:defRPr sz="45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914400" y="2009180"/>
            <a:ext cx="4981575" cy="1125140"/>
          </a:xfrm>
          <a:prstGeom prst="rect">
            <a:avLst/>
          </a:prstGeom>
        </p:spPr>
        <p:txBody>
          <a:bodyPr/>
          <a:lstStyle>
            <a:lvl1pPr marL="0" indent="0">
              <a:buNone/>
              <a:defRPr sz="1800">
                <a:solidFill>
                  <a:schemeClr val="accent2"/>
                </a:solidFill>
                <a:latin typeface="Times New Roman" panose="02020603050405020304" pitchFamily="18" charset="0"/>
                <a:cs typeface="Times New Roman" panose="02020603050405020304" pitchFamily="18"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10" name="Logo">
            <a:extLst>
              <a:ext uri="{FF2B5EF4-FFF2-40B4-BE49-F238E27FC236}">
                <a16:creationId xmlns:a16="http://schemas.microsoft.com/office/drawing/2014/main" id="{7D430883-348B-4F96-B27B-40097E253643}"/>
              </a:ext>
            </a:extLst>
          </p:cNvPr>
          <p:cNvSpPr/>
          <p:nvPr/>
        </p:nvSpPr>
        <p:spPr>
          <a:xfrm>
            <a:off x="7047940" y="4406791"/>
            <a:ext cx="1690058" cy="330707"/>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sz="1350" dirty="0"/>
          </a:p>
        </p:txBody>
      </p:sp>
      <p:sp>
        <p:nvSpPr>
          <p:cNvPr id="12" name="ExternalLogo" hidden="1">
            <a:extLst>
              <a:ext uri="{FF2B5EF4-FFF2-40B4-BE49-F238E27FC236}">
                <a16:creationId xmlns:a16="http://schemas.microsoft.com/office/drawing/2014/main" id="{F253FA73-F8E5-49E6-B795-4EEF95E9B435}"/>
              </a:ext>
            </a:extLst>
          </p:cNvPr>
          <p:cNvSpPr/>
          <p:nvPr/>
        </p:nvSpPr>
        <p:spPr>
          <a:xfrm>
            <a:off x="7517606" y="3726556"/>
            <a:ext cx="1220391" cy="477735"/>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35000" tIns="135000" rIns="135000" bIns="135000" rtlCol="0" anchor="ctr" anchorCtr="0">
            <a:noAutofit/>
          </a:bodyPr>
          <a:lstStyle/>
          <a:p>
            <a:pPr algn="ctr"/>
            <a:r>
              <a:rPr lang="en-GB" sz="675" dirty="0">
                <a:solidFill>
                  <a:srgbClr val="FF00FF"/>
                </a:solidFill>
              </a:rPr>
              <a:t>External logo</a:t>
            </a:r>
          </a:p>
        </p:txBody>
      </p:sp>
    </p:spTree>
    <p:extLst>
      <p:ext uri="{BB962C8B-B14F-4D97-AF65-F5344CB8AC3E}">
        <p14:creationId xmlns:p14="http://schemas.microsoft.com/office/powerpoint/2010/main" val="1082463179"/>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Quote - White">
    <p:bg>
      <p:bgPr>
        <a:solidFill>
          <a:schemeClr val="bg1"/>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046A0194-BE4C-426D-8A2B-CC3963A8B2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914400" y="1113750"/>
            <a:ext cx="4981575" cy="1822364"/>
          </a:xfrm>
        </p:spPr>
        <p:txBody>
          <a:bodyPr anchor="b">
            <a:normAutofit/>
          </a:bodyPr>
          <a:lstStyle>
            <a:lvl1pPr>
              <a:defRPr sz="45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914400" y="3179114"/>
            <a:ext cx="4981575" cy="902381"/>
          </a:xfrm>
          <a:prstGeom prst="rect">
            <a:avLst/>
          </a:prstGeom>
        </p:spPr>
        <p:txBody>
          <a:bodyPr/>
          <a:lstStyle>
            <a:lvl1pPr marL="0" indent="0">
              <a:buNone/>
              <a:defRPr sz="1200">
                <a:solidFill>
                  <a:srgbClr val="3F1A01"/>
                </a:solidFill>
                <a:latin typeface="+mn-lt"/>
                <a:cs typeface="Times New Roman" panose="02020603050405020304" pitchFamily="18"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6076951" y="-1632075"/>
            <a:ext cx="6288881" cy="7362826"/>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10000"/>
            </a:srgbClr>
          </a:solidFill>
          <a:ln>
            <a:noFill/>
          </a:ln>
        </p:spPr>
        <p:txBody>
          <a:bodyPr vert="horz" wrap="square" lIns="68580" tIns="34290" rIns="68580" bIns="34290" numCol="1" anchor="t" anchorCtr="0" compatLnSpc="1">
            <a:prstTxWarp prst="textNoShape">
              <a:avLst/>
            </a:prstTxWarp>
          </a:bodyPr>
          <a:lstStyle/>
          <a:p>
            <a:endParaRPr lang="en-GB" sz="1350"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409575" y="405000"/>
            <a:ext cx="503593" cy="46575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endParaRPr lang="en-GB" sz="10350" dirty="0">
              <a:solidFill>
                <a:srgbClr val="B59E5F"/>
              </a:solidFill>
            </a:endParaRPr>
          </a:p>
        </p:txBody>
      </p:sp>
      <p:sp>
        <p:nvSpPr>
          <p:cNvPr id="10" name="Pladsholder til tekst 4">
            <a:extLst>
              <a:ext uri="{FF2B5EF4-FFF2-40B4-BE49-F238E27FC236}">
                <a16:creationId xmlns:a16="http://schemas.microsoft.com/office/drawing/2014/main" id="{4ADEA91C-0F29-4DA2-BC16-BC86BFD342DD}"/>
              </a:ext>
            </a:extLst>
          </p:cNvPr>
          <p:cNvSpPr>
            <a:spLocks noGrp="1"/>
          </p:cNvSpPr>
          <p:nvPr>
            <p:ph type="body" sz="quarter" idx="18" hasCustomPrompt="1"/>
          </p:nvPr>
        </p:nvSpPr>
        <p:spPr>
          <a:xfrm>
            <a:off x="404812" y="4576500"/>
            <a:ext cx="6910388" cy="464400"/>
          </a:xfrm>
          <a:prstGeom prst="rect">
            <a:avLst/>
          </a:prstGeom>
        </p:spPr>
        <p:txBody>
          <a:bodyPr anchor="ctr" anchorCtr="0">
            <a:noAutofit/>
          </a:bodyPr>
          <a:lstStyle>
            <a:lvl1pPr marL="108000" indent="-108000">
              <a:spcBef>
                <a:spcPts val="0"/>
              </a:spcBef>
              <a:buFont typeface="+mj-lt"/>
              <a:buAutoNum type="arabicPeriod"/>
              <a:defRPr sz="675" i="0">
                <a:solidFill>
                  <a:srgbClr val="B59E5F"/>
                </a:solidFill>
                <a:latin typeface="Times New Roman" panose="02020603050405020304" pitchFamily="18" charset="0"/>
                <a:cs typeface="Times New Roman" panose="02020603050405020304" pitchFamily="18" charset="0"/>
              </a:defRPr>
            </a:lvl1pPr>
            <a:lvl2pPr marL="342900" indent="0">
              <a:buNone/>
              <a:defRPr/>
            </a:lvl2pPr>
          </a:lstStyle>
          <a:p>
            <a:pPr lvl="0"/>
            <a:r>
              <a:rPr lang="en-GB" dirty="0"/>
              <a:t>Reference text</a:t>
            </a:r>
          </a:p>
        </p:txBody>
      </p:sp>
      <p:sp>
        <p:nvSpPr>
          <p:cNvPr id="11" name="Slide Number Placeholder 5">
            <a:extLst>
              <a:ext uri="{FF2B5EF4-FFF2-40B4-BE49-F238E27FC236}">
                <a16:creationId xmlns:a16="http://schemas.microsoft.com/office/drawing/2014/main" id="{DF8FFBA0-9BCF-4FDE-8EB5-7E1BFEB8987B}"/>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AC7BE3E-27AC-43DE-A021-75828ED76538}" type="slidenum">
              <a:rPr lang="en-GB" noProof="0" smtClean="0"/>
              <a:pPr/>
              <a:t>‹#›</a:t>
            </a:fld>
            <a:endParaRPr lang="en-GB" noProof="0" dirty="0"/>
          </a:p>
        </p:txBody>
      </p:sp>
    </p:spTree>
    <p:extLst>
      <p:ext uri="{BB962C8B-B14F-4D97-AF65-F5344CB8AC3E}">
        <p14:creationId xmlns:p14="http://schemas.microsoft.com/office/powerpoint/2010/main" val="3408656761"/>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9F380D97-DAE4-4E3E-B133-3EBC8A64F5F6}"/>
              </a:ext>
            </a:extLst>
          </p:cNvPr>
          <p:cNvSpPr>
            <a:spLocks noGrp="1"/>
          </p:cNvSpPr>
          <p:nvPr>
            <p:ph type="body" sz="quarter" idx="17"/>
          </p:nvPr>
        </p:nvSpPr>
        <p:spPr>
          <a:xfrm>
            <a:off x="404812" y="404813"/>
            <a:ext cx="6910388" cy="200007"/>
          </a:xfrm>
          <a:prstGeom prst="rect">
            <a:avLst/>
          </a:prstGeom>
        </p:spPr>
        <p:txBody>
          <a:bodyPr wrap="square" lIns="0" tIns="0" rIns="0" bIns="0">
            <a:noAutofit/>
          </a:bodyPr>
          <a:lstStyle>
            <a:lvl1pPr marL="0" indent="0">
              <a:buNone/>
              <a:defRPr sz="105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1" name="Title Placeholder 1">
            <a:extLst>
              <a:ext uri="{FF2B5EF4-FFF2-40B4-BE49-F238E27FC236}">
                <a16:creationId xmlns:a16="http://schemas.microsoft.com/office/drawing/2014/main" id="{EF3772DB-6000-4985-8EBA-51858DFE2832}"/>
              </a:ext>
            </a:extLst>
          </p:cNvPr>
          <p:cNvSpPr>
            <a:spLocks noGrp="1"/>
          </p:cNvSpPr>
          <p:nvPr>
            <p:ph type="title"/>
          </p:nvPr>
        </p:nvSpPr>
        <p:spPr>
          <a:xfrm>
            <a:off x="404812" y="610790"/>
            <a:ext cx="6910388" cy="2492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9" name="Pladsholder til tekst 4">
            <a:extLst>
              <a:ext uri="{FF2B5EF4-FFF2-40B4-BE49-F238E27FC236}">
                <a16:creationId xmlns:a16="http://schemas.microsoft.com/office/drawing/2014/main" id="{EB9918F4-186C-4F1E-9988-CE4FE67D853D}"/>
              </a:ext>
            </a:extLst>
          </p:cNvPr>
          <p:cNvSpPr>
            <a:spLocks noGrp="1"/>
          </p:cNvSpPr>
          <p:nvPr>
            <p:ph type="body" sz="quarter" idx="18" hasCustomPrompt="1"/>
          </p:nvPr>
        </p:nvSpPr>
        <p:spPr>
          <a:xfrm>
            <a:off x="404812" y="4576500"/>
            <a:ext cx="6910388" cy="464400"/>
          </a:xfrm>
          <a:prstGeom prst="rect">
            <a:avLst/>
          </a:prstGeom>
        </p:spPr>
        <p:txBody>
          <a:bodyPr anchor="ctr" anchorCtr="0">
            <a:noAutofit/>
          </a:bodyPr>
          <a:lstStyle>
            <a:lvl1pPr marL="108000" indent="-108000">
              <a:spcBef>
                <a:spcPts val="0"/>
              </a:spcBef>
              <a:buFont typeface="+mj-lt"/>
              <a:buAutoNum type="arabicPeriod"/>
              <a:defRPr sz="675" i="0">
                <a:solidFill>
                  <a:srgbClr val="B59E5F"/>
                </a:solidFill>
                <a:latin typeface="Times New Roman" panose="02020603050405020304" pitchFamily="18" charset="0"/>
                <a:cs typeface="Times New Roman" panose="02020603050405020304" pitchFamily="18" charset="0"/>
              </a:defRPr>
            </a:lvl1pPr>
            <a:lvl2pPr marL="342900" indent="0">
              <a:buNone/>
              <a:defRPr/>
            </a:lvl2pPr>
          </a:lstStyle>
          <a:p>
            <a:pPr lvl="0"/>
            <a:r>
              <a:rPr lang="en-GB" dirty="0"/>
              <a:t>Reference text</a:t>
            </a:r>
          </a:p>
        </p:txBody>
      </p:sp>
      <p:sp>
        <p:nvSpPr>
          <p:cNvPr id="6" name="Slide Number Placeholder 5">
            <a:extLst>
              <a:ext uri="{FF2B5EF4-FFF2-40B4-BE49-F238E27FC236}">
                <a16:creationId xmlns:a16="http://schemas.microsoft.com/office/drawing/2014/main" id="{EA66928B-E5D4-4FB2-B7C6-A2880BA21980}"/>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AC7BE3E-27AC-43DE-A021-75828ED76538}" type="slidenum">
              <a:rPr lang="en-GB" noProof="0" smtClean="0"/>
              <a:pPr/>
              <a:t>‹#›</a:t>
            </a:fld>
            <a:endParaRPr lang="en-GB" noProof="0" dirty="0"/>
          </a:p>
        </p:txBody>
      </p:sp>
    </p:spTree>
    <p:extLst>
      <p:ext uri="{BB962C8B-B14F-4D97-AF65-F5344CB8AC3E}">
        <p14:creationId xmlns:p14="http://schemas.microsoft.com/office/powerpoint/2010/main" val="4106968434"/>
      </p:ext>
    </p:extLst>
  </p:cSld>
  <p:clrMapOvr>
    <a:masterClrMapping/>
  </p:clrMapOvr>
  <p:hf sldNum="0"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97200634-BE12-408B-B3E1-ADF3BFE2B1D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7657997" y="393698"/>
            <a:ext cx="1080000" cy="211122"/>
          </a:xfrm>
          <a:prstGeom prst="rect">
            <a:avLst/>
          </a:prstGeom>
        </p:spPr>
      </p:pic>
      <p:sp>
        <p:nvSpPr>
          <p:cNvPr id="6" name="Slide Number Placeholder 5">
            <a:extLst>
              <a:ext uri="{FF2B5EF4-FFF2-40B4-BE49-F238E27FC236}">
                <a16:creationId xmlns:a16="http://schemas.microsoft.com/office/drawing/2014/main" id="{8A463EA2-0B07-4BBE-B465-49B379782DA1}"/>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AC7BE3E-27AC-43DE-A021-75828ED76538}" type="slidenum">
              <a:rPr lang="en-GB" noProof="0" smtClean="0"/>
              <a:pPr/>
              <a:t>‹#›</a:t>
            </a:fld>
            <a:endParaRPr lang="en-GB" noProof="0" dirty="0"/>
          </a:p>
        </p:txBody>
      </p:sp>
    </p:spTree>
    <p:extLst>
      <p:ext uri="{BB962C8B-B14F-4D97-AF65-F5344CB8AC3E}">
        <p14:creationId xmlns:p14="http://schemas.microsoft.com/office/powerpoint/2010/main" val="1521877721"/>
      </p:ext>
    </p:extLst>
  </p:cSld>
  <p:clrMapOvr>
    <a:masterClrMapping/>
  </p:clrMapOvr>
  <p:hf sldNum="0"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ection Header - Dark Grey">
    <p:bg>
      <p:bgPr>
        <a:solidFill>
          <a:srgbClr val="717171"/>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FFDC5C2-3165-4D61-99DD-D9666F0EA897}"/>
              </a:ext>
            </a:extLst>
          </p:cNvPr>
          <p:cNvSpPr/>
          <p:nvPr/>
        </p:nvSpPr>
        <p:spPr>
          <a:xfrm>
            <a:off x="0" y="-1"/>
            <a:ext cx="9144000" cy="5143500"/>
          </a:xfrm>
          <a:prstGeom prst="rect">
            <a:avLst/>
          </a:prstGeom>
          <a:solidFill>
            <a:srgbClr val="7171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6" name="Noise" descr="Shape&#10;&#10;Description automatically generated with medium confidence">
            <a:extLst>
              <a:ext uri="{FF2B5EF4-FFF2-40B4-BE49-F238E27FC236}">
                <a16:creationId xmlns:a16="http://schemas.microsoft.com/office/drawing/2014/main" id="{CE9D16BA-266C-4197-8301-D366A7B298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914400" y="409575"/>
            <a:ext cx="4981575" cy="1579364"/>
          </a:xfrm>
        </p:spPr>
        <p:txBody>
          <a:bodyPr anchor="b"/>
          <a:lstStyle>
            <a:lvl1pPr>
              <a:defRPr sz="45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914400" y="2009180"/>
            <a:ext cx="4981575" cy="1125140"/>
          </a:xfrm>
          <a:prstGeom prst="rect">
            <a:avLst/>
          </a:prstGeom>
        </p:spPr>
        <p:txBody>
          <a:bodyPr/>
          <a:lstStyle>
            <a:lvl1pPr marL="0" indent="0">
              <a:buNone/>
              <a:defRPr sz="1800">
                <a:solidFill>
                  <a:srgbClr val="B2B2B2"/>
                </a:solidFill>
                <a:latin typeface="Times New Roman" panose="02020603050405020304" pitchFamily="18" charset="0"/>
                <a:cs typeface="Times New Roman" panose="02020603050405020304" pitchFamily="18"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10" name="Grafik">
            <a:extLst>
              <a:ext uri="{FF2B5EF4-FFF2-40B4-BE49-F238E27FC236}">
                <a16:creationId xmlns:a16="http://schemas.microsoft.com/office/drawing/2014/main" id="{F99A5728-0C52-43BA-9A39-F36DCDDF47DF}"/>
              </a:ext>
            </a:extLst>
          </p:cNvPr>
          <p:cNvSpPr>
            <a:spLocks noEditPoints="1"/>
          </p:cNvSpPr>
          <p:nvPr/>
        </p:nvSpPr>
        <p:spPr bwMode="auto">
          <a:xfrm rot="5400000">
            <a:off x="5593557" y="-1682353"/>
            <a:ext cx="6288881" cy="7362826"/>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68580" tIns="34290" rIns="68580" bIns="34290" numCol="1" anchor="t" anchorCtr="0" compatLnSpc="1">
            <a:prstTxWarp prst="textNoShape">
              <a:avLst/>
            </a:prstTxWarp>
          </a:bodyPr>
          <a:lstStyle/>
          <a:p>
            <a:endParaRPr lang="en-GB" sz="1350" dirty="0"/>
          </a:p>
        </p:txBody>
      </p:sp>
      <p:sp>
        <p:nvSpPr>
          <p:cNvPr id="11" name="Logo">
            <a:extLst>
              <a:ext uri="{FF2B5EF4-FFF2-40B4-BE49-F238E27FC236}">
                <a16:creationId xmlns:a16="http://schemas.microsoft.com/office/drawing/2014/main" id="{4FEAB3C7-1F67-4064-B58F-EF2762E1660F}"/>
              </a:ext>
            </a:extLst>
          </p:cNvPr>
          <p:cNvSpPr/>
          <p:nvPr/>
        </p:nvSpPr>
        <p:spPr>
          <a:xfrm>
            <a:off x="7047940" y="4406791"/>
            <a:ext cx="1690058" cy="330707"/>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sz="1350" dirty="0"/>
          </a:p>
        </p:txBody>
      </p:sp>
      <p:sp>
        <p:nvSpPr>
          <p:cNvPr id="9" name="ExternalLogo" hidden="1">
            <a:extLst>
              <a:ext uri="{FF2B5EF4-FFF2-40B4-BE49-F238E27FC236}">
                <a16:creationId xmlns:a16="http://schemas.microsoft.com/office/drawing/2014/main" id="{FD50EF6D-554E-48C8-946C-CD540205D228}"/>
              </a:ext>
            </a:extLst>
          </p:cNvPr>
          <p:cNvSpPr/>
          <p:nvPr/>
        </p:nvSpPr>
        <p:spPr>
          <a:xfrm>
            <a:off x="7517606" y="3726556"/>
            <a:ext cx="1220391" cy="477735"/>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35000" tIns="135000" rIns="135000" bIns="135000" rtlCol="0" anchor="ctr" anchorCtr="0">
            <a:noAutofit/>
          </a:bodyPr>
          <a:lstStyle/>
          <a:p>
            <a:pPr algn="ctr"/>
            <a:r>
              <a:rPr lang="en-GB" sz="675" dirty="0">
                <a:solidFill>
                  <a:srgbClr val="FF00FF"/>
                </a:solidFill>
              </a:rPr>
              <a:t>External logo</a:t>
            </a:r>
          </a:p>
        </p:txBody>
      </p:sp>
    </p:spTree>
    <p:extLst>
      <p:ext uri="{BB962C8B-B14F-4D97-AF65-F5344CB8AC3E}">
        <p14:creationId xmlns:p14="http://schemas.microsoft.com/office/powerpoint/2010/main" val="558917353"/>
      </p:ext>
    </p:extLst>
  </p:cSld>
  <p:clrMapOvr>
    <a:masterClrMapping/>
  </p:clrMapOvr>
  <p:hf sldNum="0"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 Medium Grey">
    <p:bg>
      <p:bgPr>
        <a:solidFill>
          <a:srgbClr val="B2B2B2"/>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7CF42EF8-E198-468D-A6C7-F1244AFF66A8}"/>
              </a:ext>
            </a:extLst>
          </p:cNvPr>
          <p:cNvSpPr/>
          <p:nvPr/>
        </p:nvSpPr>
        <p:spPr>
          <a:xfrm>
            <a:off x="0" y="-1"/>
            <a:ext cx="9144000" cy="5143500"/>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6" name="Picture 5" descr="Shape&#10;&#10;Description automatically generated with medium confidence">
            <a:extLst>
              <a:ext uri="{FF2B5EF4-FFF2-40B4-BE49-F238E27FC236}">
                <a16:creationId xmlns:a16="http://schemas.microsoft.com/office/drawing/2014/main" id="{E337853C-CD16-437A-8B48-2252E90391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914400" y="409575"/>
            <a:ext cx="4981575" cy="1579364"/>
          </a:xfrm>
        </p:spPr>
        <p:txBody>
          <a:bodyPr anchor="b"/>
          <a:lstStyle>
            <a:lvl1pPr>
              <a:defRPr sz="45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914400" y="2009180"/>
            <a:ext cx="4981575" cy="1125140"/>
          </a:xfrm>
          <a:prstGeom prst="rect">
            <a:avLst/>
          </a:prstGeom>
        </p:spPr>
        <p:txBody>
          <a:bodyPr/>
          <a:lstStyle>
            <a:lvl1pPr marL="0" indent="0">
              <a:buNone/>
              <a:defRPr sz="1800">
                <a:solidFill>
                  <a:schemeClr val="accent1"/>
                </a:solidFill>
                <a:latin typeface="Times New Roman" panose="02020603050405020304" pitchFamily="18" charset="0"/>
                <a:cs typeface="Times New Roman" panose="02020603050405020304" pitchFamily="18"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5593557" y="-1682353"/>
            <a:ext cx="6288881" cy="7362826"/>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9804"/>
            </a:schemeClr>
          </a:solidFill>
          <a:ln>
            <a:noFill/>
          </a:ln>
        </p:spPr>
        <p:txBody>
          <a:bodyPr vert="horz" wrap="square" lIns="68580" tIns="34290" rIns="68580" bIns="34290" numCol="1" anchor="t" anchorCtr="0" compatLnSpc="1">
            <a:prstTxWarp prst="textNoShape">
              <a:avLst/>
            </a:prstTxWarp>
          </a:bodyPr>
          <a:lstStyle/>
          <a:p>
            <a:endParaRPr lang="en-GB" sz="1350" dirty="0"/>
          </a:p>
        </p:txBody>
      </p:sp>
      <p:sp>
        <p:nvSpPr>
          <p:cNvPr id="10" name="Logo">
            <a:extLst>
              <a:ext uri="{FF2B5EF4-FFF2-40B4-BE49-F238E27FC236}">
                <a16:creationId xmlns:a16="http://schemas.microsoft.com/office/drawing/2014/main" id="{7D430883-348B-4F96-B27B-40097E253643}"/>
              </a:ext>
            </a:extLst>
          </p:cNvPr>
          <p:cNvSpPr/>
          <p:nvPr/>
        </p:nvSpPr>
        <p:spPr>
          <a:xfrm>
            <a:off x="7047940" y="4406791"/>
            <a:ext cx="1690058" cy="330707"/>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sz="1350" dirty="0"/>
          </a:p>
        </p:txBody>
      </p:sp>
      <p:sp>
        <p:nvSpPr>
          <p:cNvPr id="11" name="ExternalLogo" hidden="1">
            <a:extLst>
              <a:ext uri="{FF2B5EF4-FFF2-40B4-BE49-F238E27FC236}">
                <a16:creationId xmlns:a16="http://schemas.microsoft.com/office/drawing/2014/main" id="{3F664AED-89BC-4F6A-BDA5-EAE8B745D777}"/>
              </a:ext>
            </a:extLst>
          </p:cNvPr>
          <p:cNvSpPr/>
          <p:nvPr/>
        </p:nvSpPr>
        <p:spPr>
          <a:xfrm>
            <a:off x="7517606" y="3726556"/>
            <a:ext cx="1220391" cy="477735"/>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35000" tIns="135000" rIns="135000" bIns="135000" rtlCol="0" anchor="ctr" anchorCtr="0">
            <a:noAutofit/>
          </a:bodyPr>
          <a:lstStyle/>
          <a:p>
            <a:pPr algn="ctr"/>
            <a:r>
              <a:rPr lang="en-GB" sz="675" dirty="0">
                <a:solidFill>
                  <a:srgbClr val="FF00FF"/>
                </a:solidFill>
              </a:rPr>
              <a:t>External logo</a:t>
            </a:r>
          </a:p>
        </p:txBody>
      </p:sp>
    </p:spTree>
    <p:extLst>
      <p:ext uri="{BB962C8B-B14F-4D97-AF65-F5344CB8AC3E}">
        <p14:creationId xmlns:p14="http://schemas.microsoft.com/office/powerpoint/2010/main" val="2071989415"/>
      </p:ext>
    </p:extLst>
  </p:cSld>
  <p:clrMapOvr>
    <a:masterClrMapping/>
  </p:clrMapOvr>
  <p:hf sldNum="0"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 Light">
    <p:bg>
      <p:bgPr>
        <a:solidFill>
          <a:srgbClr val="DADADA"/>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A6C6616E-A4A6-4B26-A3E8-71341D2C30A8}"/>
              </a:ext>
            </a:extLst>
          </p:cNvPr>
          <p:cNvSpPr/>
          <p:nvPr/>
        </p:nvSpPr>
        <p:spPr>
          <a:xfrm>
            <a:off x="0" y="-1"/>
            <a:ext cx="9144000" cy="5143500"/>
          </a:xfrm>
          <a:prstGeom prst="rect">
            <a:avLst/>
          </a:prstGeom>
          <a:solidFill>
            <a:srgbClr val="DADA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6" name="Picture 5" descr="Shape&#10;&#10;Description automatically generated with medium confidence">
            <a:extLst>
              <a:ext uri="{FF2B5EF4-FFF2-40B4-BE49-F238E27FC236}">
                <a16:creationId xmlns:a16="http://schemas.microsoft.com/office/drawing/2014/main" id="{5FD2EA78-D85C-46C1-9F44-6EB0298782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914400" y="409575"/>
            <a:ext cx="4981575" cy="1579364"/>
          </a:xfrm>
        </p:spPr>
        <p:txBody>
          <a:bodyPr anchor="b"/>
          <a:lstStyle>
            <a:lvl1pPr>
              <a:defRPr sz="45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914400" y="2009180"/>
            <a:ext cx="4981575" cy="1125140"/>
          </a:xfrm>
          <a:prstGeom prst="rect">
            <a:avLst/>
          </a:prstGeom>
        </p:spPr>
        <p:txBody>
          <a:bodyPr/>
          <a:lstStyle>
            <a:lvl1pPr marL="0" indent="0">
              <a:buNone/>
              <a:defRPr sz="1800">
                <a:solidFill>
                  <a:srgbClr val="F0F0F0"/>
                </a:solidFill>
                <a:latin typeface="Times New Roman" panose="02020603050405020304" pitchFamily="18" charset="0"/>
                <a:cs typeface="Times New Roman" panose="02020603050405020304" pitchFamily="18"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5593557" y="-1682353"/>
            <a:ext cx="6288881" cy="7362826"/>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F0F0F0">
              <a:alpha val="9804"/>
            </a:srgbClr>
          </a:solidFill>
          <a:ln>
            <a:noFill/>
          </a:ln>
        </p:spPr>
        <p:txBody>
          <a:bodyPr vert="horz" wrap="square" lIns="68580" tIns="34290" rIns="68580" bIns="34290" numCol="1" anchor="t" anchorCtr="0" compatLnSpc="1">
            <a:prstTxWarp prst="textNoShape">
              <a:avLst/>
            </a:prstTxWarp>
          </a:bodyPr>
          <a:lstStyle/>
          <a:p>
            <a:endParaRPr lang="en-GB" sz="1350" dirty="0"/>
          </a:p>
        </p:txBody>
      </p:sp>
      <p:sp>
        <p:nvSpPr>
          <p:cNvPr id="10" name="Logo">
            <a:extLst>
              <a:ext uri="{FF2B5EF4-FFF2-40B4-BE49-F238E27FC236}">
                <a16:creationId xmlns:a16="http://schemas.microsoft.com/office/drawing/2014/main" id="{7D430883-348B-4F96-B27B-40097E253643}"/>
              </a:ext>
            </a:extLst>
          </p:cNvPr>
          <p:cNvSpPr/>
          <p:nvPr/>
        </p:nvSpPr>
        <p:spPr>
          <a:xfrm>
            <a:off x="7047940" y="4406791"/>
            <a:ext cx="1690058" cy="330707"/>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sz="1350" dirty="0"/>
          </a:p>
        </p:txBody>
      </p:sp>
      <p:sp>
        <p:nvSpPr>
          <p:cNvPr id="11" name="ExternalLogo" hidden="1">
            <a:extLst>
              <a:ext uri="{FF2B5EF4-FFF2-40B4-BE49-F238E27FC236}">
                <a16:creationId xmlns:a16="http://schemas.microsoft.com/office/drawing/2014/main" id="{397D30EE-39AB-4BA8-8232-12CFBA7BF0BC}"/>
              </a:ext>
            </a:extLst>
          </p:cNvPr>
          <p:cNvSpPr/>
          <p:nvPr/>
        </p:nvSpPr>
        <p:spPr>
          <a:xfrm>
            <a:off x="7517606" y="3726556"/>
            <a:ext cx="1220391" cy="477735"/>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35000" tIns="135000" rIns="135000" bIns="135000" rtlCol="0" anchor="ctr" anchorCtr="0">
            <a:noAutofit/>
          </a:bodyPr>
          <a:lstStyle/>
          <a:p>
            <a:pPr algn="ctr"/>
            <a:r>
              <a:rPr lang="en-GB" sz="675" dirty="0">
                <a:solidFill>
                  <a:srgbClr val="FF00FF"/>
                </a:solidFill>
              </a:rPr>
              <a:t>External logo</a:t>
            </a:r>
          </a:p>
        </p:txBody>
      </p:sp>
    </p:spTree>
    <p:extLst>
      <p:ext uri="{BB962C8B-B14F-4D97-AF65-F5344CB8AC3E}">
        <p14:creationId xmlns:p14="http://schemas.microsoft.com/office/powerpoint/2010/main" val="2474005382"/>
      </p:ext>
    </p:extLst>
  </p:cSld>
  <p:clrMapOvr>
    <a:masterClrMapping/>
  </p:clrMapOvr>
  <p:hf sldNum="0"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 Gold">
    <p:bg>
      <p:bgPr>
        <a:solidFill>
          <a:srgbClr val="B59E5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26DFE30-06C3-497B-9AFE-8879DF874BEC}"/>
              </a:ext>
            </a:extLst>
          </p:cNvPr>
          <p:cNvSpPr/>
          <p:nvPr/>
        </p:nvSpPr>
        <p:spPr>
          <a:xfrm>
            <a:off x="0" y="-1"/>
            <a:ext cx="9144000" cy="5143500"/>
          </a:xfrm>
          <a:prstGeom prst="rect">
            <a:avLst/>
          </a:prstGeom>
          <a:solidFill>
            <a:srgbClr val="B59E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6" name="Picture 5" descr="Shape&#10;&#10;Description automatically generated with medium confidence">
            <a:extLst>
              <a:ext uri="{FF2B5EF4-FFF2-40B4-BE49-F238E27FC236}">
                <a16:creationId xmlns:a16="http://schemas.microsoft.com/office/drawing/2014/main" id="{63BA0CED-100D-4A9E-BA97-7FFABDDB92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914400" y="409575"/>
            <a:ext cx="4981575" cy="1579364"/>
          </a:xfrm>
        </p:spPr>
        <p:txBody>
          <a:bodyPr anchor="b"/>
          <a:lstStyle>
            <a:lvl1pPr>
              <a:defRPr sz="45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914400" y="2009180"/>
            <a:ext cx="4981575" cy="1125140"/>
          </a:xfrm>
          <a:prstGeom prst="rect">
            <a:avLst/>
          </a:prstGeom>
        </p:spPr>
        <p:txBody>
          <a:bodyPr/>
          <a:lstStyle>
            <a:lvl1pPr marL="0" indent="0">
              <a:buNone/>
              <a:defRPr sz="1800">
                <a:solidFill>
                  <a:srgbClr val="E1D8BF"/>
                </a:solidFill>
                <a:latin typeface="Times New Roman" panose="02020603050405020304" pitchFamily="18" charset="0"/>
                <a:cs typeface="Times New Roman" panose="02020603050405020304" pitchFamily="18"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5593557" y="-1682353"/>
            <a:ext cx="6288881" cy="7362826"/>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E1D8BF">
              <a:alpha val="9804"/>
            </a:srgbClr>
          </a:solidFill>
          <a:ln>
            <a:noFill/>
          </a:ln>
        </p:spPr>
        <p:txBody>
          <a:bodyPr vert="horz" wrap="square" lIns="68580" tIns="34290" rIns="68580" bIns="34290" numCol="1" anchor="t" anchorCtr="0" compatLnSpc="1">
            <a:prstTxWarp prst="textNoShape">
              <a:avLst/>
            </a:prstTxWarp>
          </a:bodyPr>
          <a:lstStyle/>
          <a:p>
            <a:endParaRPr lang="en-GB" sz="1350" dirty="0"/>
          </a:p>
        </p:txBody>
      </p:sp>
      <p:sp>
        <p:nvSpPr>
          <p:cNvPr id="10" name="Logo">
            <a:extLst>
              <a:ext uri="{FF2B5EF4-FFF2-40B4-BE49-F238E27FC236}">
                <a16:creationId xmlns:a16="http://schemas.microsoft.com/office/drawing/2014/main" id="{7D430883-348B-4F96-B27B-40097E253643}"/>
              </a:ext>
            </a:extLst>
          </p:cNvPr>
          <p:cNvSpPr/>
          <p:nvPr/>
        </p:nvSpPr>
        <p:spPr>
          <a:xfrm>
            <a:off x="7047940" y="4406791"/>
            <a:ext cx="1690058" cy="330707"/>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sz="1350" dirty="0"/>
          </a:p>
        </p:txBody>
      </p:sp>
      <p:sp>
        <p:nvSpPr>
          <p:cNvPr id="11" name="ExternalLogo" hidden="1">
            <a:extLst>
              <a:ext uri="{FF2B5EF4-FFF2-40B4-BE49-F238E27FC236}">
                <a16:creationId xmlns:a16="http://schemas.microsoft.com/office/drawing/2014/main" id="{8A904900-0CB5-44DD-94DE-7ED587513920}"/>
              </a:ext>
            </a:extLst>
          </p:cNvPr>
          <p:cNvSpPr/>
          <p:nvPr/>
        </p:nvSpPr>
        <p:spPr>
          <a:xfrm>
            <a:off x="7517606" y="3726556"/>
            <a:ext cx="1220391" cy="477735"/>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35000" tIns="135000" rIns="135000" bIns="135000" rtlCol="0" anchor="ctr" anchorCtr="0">
            <a:noAutofit/>
          </a:bodyPr>
          <a:lstStyle/>
          <a:p>
            <a:pPr algn="ctr"/>
            <a:r>
              <a:rPr lang="en-GB" sz="675" dirty="0">
                <a:solidFill>
                  <a:srgbClr val="FF00FF"/>
                </a:solidFill>
              </a:rPr>
              <a:t>External logo</a:t>
            </a:r>
          </a:p>
        </p:txBody>
      </p:sp>
    </p:spTree>
    <p:extLst>
      <p:ext uri="{BB962C8B-B14F-4D97-AF65-F5344CB8AC3E}">
        <p14:creationId xmlns:p14="http://schemas.microsoft.com/office/powerpoint/2010/main" val="530045009"/>
      </p:ext>
    </p:extLst>
  </p:cSld>
  <p:clrMapOvr>
    <a:masterClrMapping/>
  </p:clrMapOvr>
  <p:hf sldNum="0"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 Light Gold">
    <p:bg>
      <p:bgPr>
        <a:solidFill>
          <a:srgbClr val="E1D8B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BD3E45F-B806-4BBB-B5F9-A8C48BE33013}"/>
              </a:ext>
            </a:extLst>
          </p:cNvPr>
          <p:cNvSpPr/>
          <p:nvPr/>
        </p:nvSpPr>
        <p:spPr>
          <a:xfrm>
            <a:off x="0" y="-1"/>
            <a:ext cx="9144000" cy="5143500"/>
          </a:xfrm>
          <a:prstGeom prst="rect">
            <a:avLst/>
          </a:prstGeom>
          <a:solidFill>
            <a:srgbClr val="E1D8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6" name="Picture 5" descr="Shape&#10;&#10;Description automatically generated with medium confidence">
            <a:extLst>
              <a:ext uri="{FF2B5EF4-FFF2-40B4-BE49-F238E27FC236}">
                <a16:creationId xmlns:a16="http://schemas.microsoft.com/office/drawing/2014/main" id="{29B97D43-D62C-434B-849D-8E8B8BA3FF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914400" y="409575"/>
            <a:ext cx="4981575" cy="1579364"/>
          </a:xfrm>
        </p:spPr>
        <p:txBody>
          <a:bodyPr anchor="b"/>
          <a:lstStyle>
            <a:lvl1pPr>
              <a:defRPr sz="45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914400" y="2009180"/>
            <a:ext cx="4981575" cy="1125140"/>
          </a:xfrm>
          <a:prstGeom prst="rect">
            <a:avLst/>
          </a:prstGeom>
        </p:spPr>
        <p:txBody>
          <a:bodyPr/>
          <a:lstStyle>
            <a:lvl1pPr marL="0" indent="0">
              <a:buNone/>
              <a:defRPr sz="1800">
                <a:solidFill>
                  <a:schemeClr val="accent2"/>
                </a:solidFill>
                <a:latin typeface="Times New Roman" panose="02020603050405020304" pitchFamily="18" charset="0"/>
                <a:cs typeface="Times New Roman" panose="02020603050405020304" pitchFamily="18"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5593557" y="-1682353"/>
            <a:ext cx="6288881" cy="7362826"/>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9804"/>
            </a:schemeClr>
          </a:solidFill>
          <a:ln>
            <a:noFill/>
          </a:ln>
        </p:spPr>
        <p:txBody>
          <a:bodyPr vert="horz" wrap="square" lIns="68580" tIns="34290" rIns="68580" bIns="34290" numCol="1" anchor="t" anchorCtr="0" compatLnSpc="1">
            <a:prstTxWarp prst="textNoShape">
              <a:avLst/>
            </a:prstTxWarp>
          </a:bodyPr>
          <a:lstStyle/>
          <a:p>
            <a:endParaRPr lang="en-GB" sz="1350" dirty="0"/>
          </a:p>
        </p:txBody>
      </p:sp>
      <p:sp>
        <p:nvSpPr>
          <p:cNvPr id="10" name="Logo">
            <a:extLst>
              <a:ext uri="{FF2B5EF4-FFF2-40B4-BE49-F238E27FC236}">
                <a16:creationId xmlns:a16="http://schemas.microsoft.com/office/drawing/2014/main" id="{7D430883-348B-4F96-B27B-40097E253643}"/>
              </a:ext>
            </a:extLst>
          </p:cNvPr>
          <p:cNvSpPr/>
          <p:nvPr/>
        </p:nvSpPr>
        <p:spPr>
          <a:xfrm>
            <a:off x="7047940" y="4406791"/>
            <a:ext cx="1690058" cy="330707"/>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sz="1350" dirty="0"/>
          </a:p>
        </p:txBody>
      </p:sp>
      <p:sp>
        <p:nvSpPr>
          <p:cNvPr id="9" name="ExternalLogo" hidden="1">
            <a:extLst>
              <a:ext uri="{FF2B5EF4-FFF2-40B4-BE49-F238E27FC236}">
                <a16:creationId xmlns:a16="http://schemas.microsoft.com/office/drawing/2014/main" id="{2FFA38B6-55C7-488D-B8F0-60C88514DD9F}"/>
              </a:ext>
            </a:extLst>
          </p:cNvPr>
          <p:cNvSpPr/>
          <p:nvPr/>
        </p:nvSpPr>
        <p:spPr>
          <a:xfrm>
            <a:off x="7517606" y="3726556"/>
            <a:ext cx="1220391" cy="477735"/>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35000" tIns="135000" rIns="135000" bIns="135000" rtlCol="0" anchor="ctr" anchorCtr="0">
            <a:noAutofit/>
          </a:bodyPr>
          <a:lstStyle/>
          <a:p>
            <a:pPr algn="ctr"/>
            <a:r>
              <a:rPr lang="en-GB" sz="675" dirty="0">
                <a:solidFill>
                  <a:srgbClr val="FF00FF"/>
                </a:solidFill>
              </a:rPr>
              <a:t>External logo</a:t>
            </a:r>
          </a:p>
        </p:txBody>
      </p:sp>
    </p:spTree>
    <p:extLst>
      <p:ext uri="{BB962C8B-B14F-4D97-AF65-F5344CB8AC3E}">
        <p14:creationId xmlns:p14="http://schemas.microsoft.com/office/powerpoint/2010/main" val="3351439747"/>
      </p:ext>
    </p:extLst>
  </p:cSld>
  <p:clrMapOvr>
    <a:masterClrMapping/>
  </p:clrMapOvr>
  <p:hf sldNum="0"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 Dark Green">
    <p:bg>
      <p:bgPr>
        <a:solidFill>
          <a:srgbClr val="99B3A8"/>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8B54BABF-88F4-438A-92D3-D931B6BAE8C6}"/>
              </a:ext>
            </a:extLst>
          </p:cNvPr>
          <p:cNvSpPr/>
          <p:nvPr/>
        </p:nvSpPr>
        <p:spPr>
          <a:xfrm>
            <a:off x="0" y="-1"/>
            <a:ext cx="9144000" cy="5143500"/>
          </a:xfrm>
          <a:prstGeom prst="rect">
            <a:avLst/>
          </a:prstGeom>
          <a:solidFill>
            <a:srgbClr val="99B3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6" name="Picture 5" descr="Shape&#10;&#10;Description automatically generated with medium confidence">
            <a:extLst>
              <a:ext uri="{FF2B5EF4-FFF2-40B4-BE49-F238E27FC236}">
                <a16:creationId xmlns:a16="http://schemas.microsoft.com/office/drawing/2014/main" id="{87CD2556-8AC5-4706-A2A2-034AFF6E02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914400" y="409575"/>
            <a:ext cx="4981575" cy="1579364"/>
          </a:xfrm>
        </p:spPr>
        <p:txBody>
          <a:bodyPr anchor="b"/>
          <a:lstStyle>
            <a:lvl1pPr>
              <a:defRPr sz="45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914400" y="2009180"/>
            <a:ext cx="4981575" cy="1125140"/>
          </a:xfrm>
          <a:prstGeom prst="rect">
            <a:avLst/>
          </a:prstGeom>
        </p:spPr>
        <p:txBody>
          <a:bodyPr/>
          <a:lstStyle>
            <a:lvl1pPr marL="0" indent="0">
              <a:buNone/>
              <a:defRPr sz="1800">
                <a:solidFill>
                  <a:srgbClr val="CCD9D3"/>
                </a:solidFill>
                <a:latin typeface="Times New Roman" panose="02020603050405020304" pitchFamily="18" charset="0"/>
                <a:cs typeface="Times New Roman" panose="02020603050405020304" pitchFamily="18"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5593557" y="-1682353"/>
            <a:ext cx="6288881" cy="7362826"/>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CCD9D3">
              <a:alpha val="9804"/>
            </a:srgbClr>
          </a:solidFill>
          <a:ln>
            <a:noFill/>
          </a:ln>
        </p:spPr>
        <p:txBody>
          <a:bodyPr vert="horz" wrap="square" lIns="68580" tIns="34290" rIns="68580" bIns="34290" numCol="1" anchor="t" anchorCtr="0" compatLnSpc="1">
            <a:prstTxWarp prst="textNoShape">
              <a:avLst/>
            </a:prstTxWarp>
          </a:bodyPr>
          <a:lstStyle/>
          <a:p>
            <a:endParaRPr lang="en-GB" sz="1350" dirty="0"/>
          </a:p>
        </p:txBody>
      </p:sp>
      <p:sp>
        <p:nvSpPr>
          <p:cNvPr id="8" name="Logo">
            <a:extLst>
              <a:ext uri="{FF2B5EF4-FFF2-40B4-BE49-F238E27FC236}">
                <a16:creationId xmlns:a16="http://schemas.microsoft.com/office/drawing/2014/main" id="{FA06926E-B963-4389-B26A-6E1EB0DED5EE}"/>
              </a:ext>
            </a:extLst>
          </p:cNvPr>
          <p:cNvSpPr/>
          <p:nvPr/>
        </p:nvSpPr>
        <p:spPr>
          <a:xfrm>
            <a:off x="7047940" y="4406791"/>
            <a:ext cx="1690058" cy="330707"/>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sz="1350" dirty="0"/>
          </a:p>
        </p:txBody>
      </p:sp>
      <p:sp>
        <p:nvSpPr>
          <p:cNvPr id="10" name="ExternalLogo" hidden="1">
            <a:extLst>
              <a:ext uri="{FF2B5EF4-FFF2-40B4-BE49-F238E27FC236}">
                <a16:creationId xmlns:a16="http://schemas.microsoft.com/office/drawing/2014/main" id="{A7CB6955-843C-4B5E-8320-F419CE6F818B}"/>
              </a:ext>
            </a:extLst>
          </p:cNvPr>
          <p:cNvSpPr/>
          <p:nvPr/>
        </p:nvSpPr>
        <p:spPr>
          <a:xfrm>
            <a:off x="7517606" y="3726556"/>
            <a:ext cx="1220391" cy="477735"/>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35000" tIns="135000" rIns="135000" bIns="135000" rtlCol="0" anchor="ctr" anchorCtr="0">
            <a:noAutofit/>
          </a:bodyPr>
          <a:lstStyle/>
          <a:p>
            <a:pPr algn="ctr"/>
            <a:r>
              <a:rPr lang="en-GB" sz="675" dirty="0">
                <a:solidFill>
                  <a:srgbClr val="FF00FF"/>
                </a:solidFill>
              </a:rPr>
              <a:t>External logo</a:t>
            </a:r>
          </a:p>
        </p:txBody>
      </p:sp>
    </p:spTree>
    <p:extLst>
      <p:ext uri="{BB962C8B-B14F-4D97-AF65-F5344CB8AC3E}">
        <p14:creationId xmlns:p14="http://schemas.microsoft.com/office/powerpoint/2010/main" val="2273542843"/>
      </p:ext>
    </p:extLst>
  </p:cSld>
  <p:clrMapOvr>
    <a:masterClrMapping/>
  </p:clrMapOvr>
  <p:hf sldNum="0"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 Light Green">
    <p:bg>
      <p:bgPr>
        <a:solidFill>
          <a:srgbClr val="CCD9D3"/>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1231D8F4-609E-4AD8-82BE-42FA9C15C855}"/>
              </a:ext>
            </a:extLst>
          </p:cNvPr>
          <p:cNvSpPr/>
          <p:nvPr/>
        </p:nvSpPr>
        <p:spPr>
          <a:xfrm>
            <a:off x="0" y="-1"/>
            <a:ext cx="9144000" cy="5143500"/>
          </a:xfrm>
          <a:prstGeom prst="rect">
            <a:avLst/>
          </a:prstGeom>
          <a:solidFill>
            <a:srgbClr val="CCD9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6" name="Picture 5" descr="Shape&#10;&#10;Description automatically generated with medium confidence">
            <a:extLst>
              <a:ext uri="{FF2B5EF4-FFF2-40B4-BE49-F238E27FC236}">
                <a16:creationId xmlns:a16="http://schemas.microsoft.com/office/drawing/2014/main" id="{5504250A-5322-42F2-8102-832BBED2BE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914400" y="409575"/>
            <a:ext cx="4981575" cy="1579364"/>
          </a:xfrm>
        </p:spPr>
        <p:txBody>
          <a:bodyPr anchor="b"/>
          <a:lstStyle>
            <a:lvl1pPr>
              <a:defRPr sz="45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914400" y="2009180"/>
            <a:ext cx="4981575" cy="1125140"/>
          </a:xfrm>
          <a:prstGeom prst="rect">
            <a:avLst/>
          </a:prstGeom>
        </p:spPr>
        <p:txBody>
          <a:bodyPr/>
          <a:lstStyle>
            <a:lvl1pPr marL="0" indent="0">
              <a:buNone/>
              <a:defRPr sz="1800">
                <a:solidFill>
                  <a:schemeClr val="accent3"/>
                </a:solidFill>
                <a:latin typeface="Times New Roman" panose="02020603050405020304" pitchFamily="18" charset="0"/>
                <a:cs typeface="Times New Roman" panose="02020603050405020304" pitchFamily="18"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5593557" y="-1682353"/>
            <a:ext cx="6288881" cy="7362826"/>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9804"/>
            </a:schemeClr>
          </a:solidFill>
          <a:ln>
            <a:noFill/>
          </a:ln>
        </p:spPr>
        <p:txBody>
          <a:bodyPr vert="horz" wrap="square" lIns="68580" tIns="34290" rIns="68580" bIns="34290" numCol="1" anchor="t" anchorCtr="0" compatLnSpc="1">
            <a:prstTxWarp prst="textNoShape">
              <a:avLst/>
            </a:prstTxWarp>
          </a:bodyPr>
          <a:lstStyle/>
          <a:p>
            <a:endParaRPr lang="en-GB" sz="1350" dirty="0"/>
          </a:p>
        </p:txBody>
      </p:sp>
      <p:sp>
        <p:nvSpPr>
          <p:cNvPr id="8" name="Logo">
            <a:extLst>
              <a:ext uri="{FF2B5EF4-FFF2-40B4-BE49-F238E27FC236}">
                <a16:creationId xmlns:a16="http://schemas.microsoft.com/office/drawing/2014/main" id="{71F6D4E9-51A7-498C-B915-66E0EAF3CE6D}"/>
              </a:ext>
            </a:extLst>
          </p:cNvPr>
          <p:cNvSpPr/>
          <p:nvPr/>
        </p:nvSpPr>
        <p:spPr>
          <a:xfrm>
            <a:off x="7047940" y="4406791"/>
            <a:ext cx="1690058" cy="330707"/>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sz="1350" dirty="0"/>
          </a:p>
        </p:txBody>
      </p:sp>
      <p:sp>
        <p:nvSpPr>
          <p:cNvPr id="10" name="ExternalLogo" hidden="1">
            <a:extLst>
              <a:ext uri="{FF2B5EF4-FFF2-40B4-BE49-F238E27FC236}">
                <a16:creationId xmlns:a16="http://schemas.microsoft.com/office/drawing/2014/main" id="{8D8B5B80-B8FE-4386-AD74-364BA8EEE5DF}"/>
              </a:ext>
            </a:extLst>
          </p:cNvPr>
          <p:cNvSpPr/>
          <p:nvPr/>
        </p:nvSpPr>
        <p:spPr>
          <a:xfrm>
            <a:off x="7517606" y="3726556"/>
            <a:ext cx="1220391" cy="477735"/>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35000" tIns="135000" rIns="135000" bIns="135000" rtlCol="0" anchor="ctr" anchorCtr="0">
            <a:noAutofit/>
          </a:bodyPr>
          <a:lstStyle/>
          <a:p>
            <a:pPr algn="ctr"/>
            <a:r>
              <a:rPr lang="en-GB" sz="675" dirty="0">
                <a:solidFill>
                  <a:srgbClr val="FF00FF"/>
                </a:solidFill>
              </a:rPr>
              <a:t>External logo</a:t>
            </a:r>
          </a:p>
        </p:txBody>
      </p:sp>
    </p:spTree>
    <p:extLst>
      <p:ext uri="{BB962C8B-B14F-4D97-AF65-F5344CB8AC3E}">
        <p14:creationId xmlns:p14="http://schemas.microsoft.com/office/powerpoint/2010/main" val="1151595871"/>
      </p:ext>
    </p:extLst>
  </p:cSld>
  <p:clrMapOvr>
    <a:masterClrMapping/>
  </p:clrMapOvr>
  <p:hf sldNum="0"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 Dark Brown">
    <p:bg>
      <p:bgPr>
        <a:solidFill>
          <a:srgbClr val="B2A499"/>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1C17852-E684-4EA4-94B3-0DD73C9689BF}"/>
              </a:ext>
            </a:extLst>
          </p:cNvPr>
          <p:cNvSpPr/>
          <p:nvPr/>
        </p:nvSpPr>
        <p:spPr>
          <a:xfrm>
            <a:off x="0" y="-1"/>
            <a:ext cx="9144000" cy="5143500"/>
          </a:xfrm>
          <a:prstGeom prst="rect">
            <a:avLst/>
          </a:prstGeom>
          <a:solidFill>
            <a:srgbClr val="B2A4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6" name="Picture 5" descr="Shape&#10;&#10;Description automatically generated with medium confidence">
            <a:extLst>
              <a:ext uri="{FF2B5EF4-FFF2-40B4-BE49-F238E27FC236}">
                <a16:creationId xmlns:a16="http://schemas.microsoft.com/office/drawing/2014/main" id="{2AFBA848-05E4-495F-BE70-69481477E5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914400" y="409575"/>
            <a:ext cx="4981575" cy="1579364"/>
          </a:xfrm>
        </p:spPr>
        <p:txBody>
          <a:bodyPr anchor="b"/>
          <a:lstStyle>
            <a:lvl1pPr>
              <a:defRPr sz="45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914400" y="2009180"/>
            <a:ext cx="4981575" cy="1125140"/>
          </a:xfrm>
          <a:prstGeom prst="rect">
            <a:avLst/>
          </a:prstGeom>
        </p:spPr>
        <p:txBody>
          <a:bodyPr/>
          <a:lstStyle>
            <a:lvl1pPr marL="0" indent="0">
              <a:buNone/>
              <a:defRPr sz="1800">
                <a:solidFill>
                  <a:srgbClr val="D9D1CC"/>
                </a:solidFill>
                <a:latin typeface="Times New Roman" panose="02020603050405020304" pitchFamily="18" charset="0"/>
                <a:cs typeface="Times New Roman" panose="02020603050405020304" pitchFamily="18"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5593557" y="-1682353"/>
            <a:ext cx="6288881" cy="7362826"/>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9D1CC">
              <a:alpha val="9804"/>
            </a:srgbClr>
          </a:solidFill>
          <a:ln>
            <a:noFill/>
          </a:ln>
        </p:spPr>
        <p:txBody>
          <a:bodyPr vert="horz" wrap="square" lIns="68580" tIns="34290" rIns="68580" bIns="34290" numCol="1" anchor="t" anchorCtr="0" compatLnSpc="1">
            <a:prstTxWarp prst="textNoShape">
              <a:avLst/>
            </a:prstTxWarp>
          </a:bodyPr>
          <a:lstStyle/>
          <a:p>
            <a:endParaRPr lang="en-GB" sz="1350" dirty="0"/>
          </a:p>
        </p:txBody>
      </p:sp>
      <p:sp>
        <p:nvSpPr>
          <p:cNvPr id="8" name="Logo">
            <a:extLst>
              <a:ext uri="{FF2B5EF4-FFF2-40B4-BE49-F238E27FC236}">
                <a16:creationId xmlns:a16="http://schemas.microsoft.com/office/drawing/2014/main" id="{85DF6064-7F5D-4C69-AAE5-824283C29DC0}"/>
              </a:ext>
            </a:extLst>
          </p:cNvPr>
          <p:cNvSpPr/>
          <p:nvPr/>
        </p:nvSpPr>
        <p:spPr>
          <a:xfrm>
            <a:off x="7047940" y="4406791"/>
            <a:ext cx="1690058" cy="330707"/>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sz="1350" dirty="0"/>
          </a:p>
        </p:txBody>
      </p:sp>
      <p:sp>
        <p:nvSpPr>
          <p:cNvPr id="10" name="ExternalLogo" hidden="1">
            <a:extLst>
              <a:ext uri="{FF2B5EF4-FFF2-40B4-BE49-F238E27FC236}">
                <a16:creationId xmlns:a16="http://schemas.microsoft.com/office/drawing/2014/main" id="{785F50A2-FEAD-4B66-A58D-1F6C2BB6A70A}"/>
              </a:ext>
            </a:extLst>
          </p:cNvPr>
          <p:cNvSpPr/>
          <p:nvPr/>
        </p:nvSpPr>
        <p:spPr>
          <a:xfrm>
            <a:off x="7517606" y="3726556"/>
            <a:ext cx="1220391" cy="477735"/>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35000" tIns="135000" rIns="135000" bIns="135000" rtlCol="0" anchor="ctr" anchorCtr="0">
            <a:noAutofit/>
          </a:bodyPr>
          <a:lstStyle/>
          <a:p>
            <a:pPr algn="ctr"/>
            <a:r>
              <a:rPr lang="en-GB" sz="675" dirty="0">
                <a:solidFill>
                  <a:srgbClr val="FF00FF"/>
                </a:solidFill>
              </a:rPr>
              <a:t>External logo</a:t>
            </a:r>
          </a:p>
        </p:txBody>
      </p:sp>
    </p:spTree>
    <p:extLst>
      <p:ext uri="{BB962C8B-B14F-4D97-AF65-F5344CB8AC3E}">
        <p14:creationId xmlns:p14="http://schemas.microsoft.com/office/powerpoint/2010/main" val="1467707025"/>
      </p:ext>
    </p:extLst>
  </p:cSld>
  <p:clrMapOvr>
    <a:masterClrMapping/>
  </p:clrMapOvr>
  <p:hf sldNum="0"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 Light Brown">
    <p:bg>
      <p:bgPr>
        <a:solidFill>
          <a:srgbClr val="D9D1CC"/>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B7494EA0-F8CC-4025-9CC7-BF8C612E5B66}"/>
              </a:ext>
            </a:extLst>
          </p:cNvPr>
          <p:cNvSpPr/>
          <p:nvPr/>
        </p:nvSpPr>
        <p:spPr>
          <a:xfrm>
            <a:off x="0" y="-1"/>
            <a:ext cx="9144000" cy="5143500"/>
          </a:xfrm>
          <a:prstGeom prst="rect">
            <a:avLst/>
          </a:prstGeom>
          <a:solidFill>
            <a:srgbClr val="D9D1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6" name="Picture 5" descr="Shape&#10;&#10;Description automatically generated with medium confidence">
            <a:extLst>
              <a:ext uri="{FF2B5EF4-FFF2-40B4-BE49-F238E27FC236}">
                <a16:creationId xmlns:a16="http://schemas.microsoft.com/office/drawing/2014/main" id="{53D2B7D2-DD62-48F8-BAE1-B006F6F25D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914400" y="409575"/>
            <a:ext cx="4981575" cy="1579364"/>
          </a:xfrm>
        </p:spPr>
        <p:txBody>
          <a:bodyPr anchor="b"/>
          <a:lstStyle>
            <a:lvl1pPr>
              <a:defRPr sz="45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914400" y="2009180"/>
            <a:ext cx="4981575" cy="1125140"/>
          </a:xfrm>
          <a:prstGeom prst="rect">
            <a:avLst/>
          </a:prstGeom>
        </p:spPr>
        <p:txBody>
          <a:bodyPr/>
          <a:lstStyle>
            <a:lvl1pPr marL="0" indent="0">
              <a:buNone/>
              <a:defRPr sz="1800">
                <a:solidFill>
                  <a:schemeClr val="accent4"/>
                </a:solidFill>
                <a:latin typeface="Times New Roman" panose="02020603050405020304" pitchFamily="18" charset="0"/>
                <a:cs typeface="Times New Roman" panose="02020603050405020304" pitchFamily="18"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5593557" y="-1682353"/>
            <a:ext cx="6288881" cy="7362826"/>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9804"/>
            </a:schemeClr>
          </a:solidFill>
          <a:ln>
            <a:noFill/>
          </a:ln>
        </p:spPr>
        <p:txBody>
          <a:bodyPr vert="horz" wrap="square" lIns="68580" tIns="34290" rIns="68580" bIns="34290" numCol="1" anchor="t" anchorCtr="0" compatLnSpc="1">
            <a:prstTxWarp prst="textNoShape">
              <a:avLst/>
            </a:prstTxWarp>
          </a:bodyPr>
          <a:lstStyle/>
          <a:p>
            <a:endParaRPr lang="en-GB" sz="1350" dirty="0"/>
          </a:p>
        </p:txBody>
      </p:sp>
      <p:sp>
        <p:nvSpPr>
          <p:cNvPr id="8" name="Logo">
            <a:extLst>
              <a:ext uri="{FF2B5EF4-FFF2-40B4-BE49-F238E27FC236}">
                <a16:creationId xmlns:a16="http://schemas.microsoft.com/office/drawing/2014/main" id="{BD245161-57E0-41D6-9F32-BFC30FCF8F88}"/>
              </a:ext>
            </a:extLst>
          </p:cNvPr>
          <p:cNvSpPr/>
          <p:nvPr/>
        </p:nvSpPr>
        <p:spPr>
          <a:xfrm>
            <a:off x="7047940" y="4406791"/>
            <a:ext cx="1690058" cy="330707"/>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sz="1350" dirty="0"/>
          </a:p>
        </p:txBody>
      </p:sp>
      <p:sp>
        <p:nvSpPr>
          <p:cNvPr id="10" name="ExternalLogo" hidden="1">
            <a:extLst>
              <a:ext uri="{FF2B5EF4-FFF2-40B4-BE49-F238E27FC236}">
                <a16:creationId xmlns:a16="http://schemas.microsoft.com/office/drawing/2014/main" id="{F386AFA9-1557-4349-8F44-88C1CC93F218}"/>
              </a:ext>
            </a:extLst>
          </p:cNvPr>
          <p:cNvSpPr/>
          <p:nvPr/>
        </p:nvSpPr>
        <p:spPr>
          <a:xfrm>
            <a:off x="7517606" y="3726556"/>
            <a:ext cx="1220391" cy="477735"/>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35000" tIns="135000" rIns="135000" bIns="135000" rtlCol="0" anchor="ctr" anchorCtr="0">
            <a:noAutofit/>
          </a:bodyPr>
          <a:lstStyle/>
          <a:p>
            <a:pPr algn="ctr"/>
            <a:r>
              <a:rPr lang="en-GB" sz="675" dirty="0">
                <a:solidFill>
                  <a:srgbClr val="FF00FF"/>
                </a:solidFill>
              </a:rPr>
              <a:t>External logo</a:t>
            </a:r>
          </a:p>
        </p:txBody>
      </p:sp>
    </p:spTree>
    <p:extLst>
      <p:ext uri="{BB962C8B-B14F-4D97-AF65-F5344CB8AC3E}">
        <p14:creationId xmlns:p14="http://schemas.microsoft.com/office/powerpoint/2010/main" val="3200797802"/>
      </p:ext>
    </p:extLst>
  </p:cSld>
  <p:clrMapOvr>
    <a:masterClrMapping/>
  </p:clrMapOvr>
  <p:hf sldNum="0"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 Dark Blue">
    <p:bg>
      <p:bgPr>
        <a:solidFill>
          <a:srgbClr val="7B9CBB"/>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462CE97-0D6D-44A4-B4E3-6899B51ECF64}"/>
              </a:ext>
            </a:extLst>
          </p:cNvPr>
          <p:cNvSpPr/>
          <p:nvPr/>
        </p:nvSpPr>
        <p:spPr>
          <a:xfrm>
            <a:off x="0" y="-1"/>
            <a:ext cx="9144000" cy="5143500"/>
          </a:xfrm>
          <a:prstGeom prst="rect">
            <a:avLst/>
          </a:prstGeom>
          <a:solidFill>
            <a:srgbClr val="7B9C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6" name="Picture 5" descr="Shape&#10;&#10;Description automatically generated with medium confidence">
            <a:extLst>
              <a:ext uri="{FF2B5EF4-FFF2-40B4-BE49-F238E27FC236}">
                <a16:creationId xmlns:a16="http://schemas.microsoft.com/office/drawing/2014/main" id="{71DB9A65-3868-400A-9CF0-AEFEF54055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914400" y="409575"/>
            <a:ext cx="4981575" cy="1579364"/>
          </a:xfrm>
        </p:spPr>
        <p:txBody>
          <a:bodyPr anchor="b"/>
          <a:lstStyle>
            <a:lvl1pPr>
              <a:defRPr sz="45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914400" y="2009180"/>
            <a:ext cx="4981575" cy="1125140"/>
          </a:xfrm>
          <a:prstGeom prst="rect">
            <a:avLst/>
          </a:prstGeom>
        </p:spPr>
        <p:txBody>
          <a:bodyPr/>
          <a:lstStyle>
            <a:lvl1pPr marL="0" indent="0">
              <a:buNone/>
              <a:defRPr sz="1800">
                <a:solidFill>
                  <a:srgbClr val="B0C4D6"/>
                </a:solidFill>
                <a:latin typeface="Times New Roman" panose="02020603050405020304" pitchFamily="18" charset="0"/>
                <a:cs typeface="Times New Roman" panose="02020603050405020304" pitchFamily="18"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5593557" y="-1682353"/>
            <a:ext cx="6288881" cy="7362826"/>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0C4D6">
              <a:alpha val="9804"/>
            </a:srgbClr>
          </a:solidFill>
          <a:ln>
            <a:noFill/>
          </a:ln>
        </p:spPr>
        <p:txBody>
          <a:bodyPr vert="horz" wrap="square" lIns="68580" tIns="34290" rIns="68580" bIns="34290" numCol="1" anchor="t" anchorCtr="0" compatLnSpc="1">
            <a:prstTxWarp prst="textNoShape">
              <a:avLst/>
            </a:prstTxWarp>
          </a:bodyPr>
          <a:lstStyle/>
          <a:p>
            <a:endParaRPr lang="en-GB" sz="1350" dirty="0"/>
          </a:p>
        </p:txBody>
      </p:sp>
      <p:sp>
        <p:nvSpPr>
          <p:cNvPr id="8" name="Logo">
            <a:extLst>
              <a:ext uri="{FF2B5EF4-FFF2-40B4-BE49-F238E27FC236}">
                <a16:creationId xmlns:a16="http://schemas.microsoft.com/office/drawing/2014/main" id="{FDB19305-59F9-405C-84BE-675FD40C5C6C}"/>
              </a:ext>
            </a:extLst>
          </p:cNvPr>
          <p:cNvSpPr/>
          <p:nvPr/>
        </p:nvSpPr>
        <p:spPr>
          <a:xfrm>
            <a:off x="7047940" y="4406791"/>
            <a:ext cx="1690058" cy="330707"/>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sz="1350" dirty="0"/>
          </a:p>
        </p:txBody>
      </p:sp>
      <p:sp>
        <p:nvSpPr>
          <p:cNvPr id="10" name="ExternalLogo" hidden="1">
            <a:extLst>
              <a:ext uri="{FF2B5EF4-FFF2-40B4-BE49-F238E27FC236}">
                <a16:creationId xmlns:a16="http://schemas.microsoft.com/office/drawing/2014/main" id="{3F6C35DF-345B-471E-BB1A-9898955FCA3F}"/>
              </a:ext>
            </a:extLst>
          </p:cNvPr>
          <p:cNvSpPr/>
          <p:nvPr/>
        </p:nvSpPr>
        <p:spPr>
          <a:xfrm>
            <a:off x="7517606" y="3726556"/>
            <a:ext cx="1220391" cy="477735"/>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35000" tIns="135000" rIns="135000" bIns="135000" rtlCol="0" anchor="ctr" anchorCtr="0">
            <a:noAutofit/>
          </a:bodyPr>
          <a:lstStyle/>
          <a:p>
            <a:pPr algn="ctr"/>
            <a:r>
              <a:rPr lang="en-GB" sz="675" dirty="0">
                <a:solidFill>
                  <a:srgbClr val="FF00FF"/>
                </a:solidFill>
              </a:rPr>
              <a:t>External logo</a:t>
            </a:r>
          </a:p>
        </p:txBody>
      </p:sp>
    </p:spTree>
    <p:extLst>
      <p:ext uri="{BB962C8B-B14F-4D97-AF65-F5344CB8AC3E}">
        <p14:creationId xmlns:p14="http://schemas.microsoft.com/office/powerpoint/2010/main" val="651432529"/>
      </p:ext>
    </p:extLst>
  </p:cSld>
  <p:clrMapOvr>
    <a:masterClrMapping/>
  </p:clrMapOvr>
  <p:hf sldNum="0" hdr="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 Light Blue">
    <p:bg>
      <p:bgPr>
        <a:solidFill>
          <a:srgbClr val="B0C4D6"/>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EFFE82BA-6DB8-48D4-8977-6C123C850186}"/>
              </a:ext>
            </a:extLst>
          </p:cNvPr>
          <p:cNvSpPr/>
          <p:nvPr/>
        </p:nvSpPr>
        <p:spPr>
          <a:xfrm>
            <a:off x="0" y="-1"/>
            <a:ext cx="9144000" cy="5143500"/>
          </a:xfrm>
          <a:prstGeom prst="rect">
            <a:avLst/>
          </a:prstGeom>
          <a:solidFill>
            <a:srgbClr val="B0C4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6" name="Picture 5" descr="Shape&#10;&#10;Description automatically generated with medium confidence">
            <a:extLst>
              <a:ext uri="{FF2B5EF4-FFF2-40B4-BE49-F238E27FC236}">
                <a16:creationId xmlns:a16="http://schemas.microsoft.com/office/drawing/2014/main" id="{6DD2D610-B5ED-44BF-9B2B-0F8531E752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914400" y="409575"/>
            <a:ext cx="4981575" cy="1579364"/>
          </a:xfrm>
        </p:spPr>
        <p:txBody>
          <a:bodyPr anchor="b"/>
          <a:lstStyle>
            <a:lvl1pPr>
              <a:defRPr sz="45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914400" y="2009180"/>
            <a:ext cx="4981575" cy="1125140"/>
          </a:xfrm>
          <a:prstGeom prst="rect">
            <a:avLst/>
          </a:prstGeom>
        </p:spPr>
        <p:txBody>
          <a:bodyPr/>
          <a:lstStyle>
            <a:lvl1pPr marL="0" indent="0">
              <a:buNone/>
              <a:defRPr sz="1800">
                <a:solidFill>
                  <a:schemeClr val="accent5"/>
                </a:solidFill>
                <a:latin typeface="Times New Roman" panose="02020603050405020304" pitchFamily="18" charset="0"/>
                <a:cs typeface="Times New Roman" panose="02020603050405020304" pitchFamily="18"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5593557" y="-1682353"/>
            <a:ext cx="6288881" cy="7362826"/>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9804"/>
            </a:schemeClr>
          </a:solidFill>
          <a:ln>
            <a:noFill/>
          </a:ln>
        </p:spPr>
        <p:txBody>
          <a:bodyPr vert="horz" wrap="square" lIns="68580" tIns="34290" rIns="68580" bIns="34290" numCol="1" anchor="t" anchorCtr="0" compatLnSpc="1">
            <a:prstTxWarp prst="textNoShape">
              <a:avLst/>
            </a:prstTxWarp>
          </a:bodyPr>
          <a:lstStyle/>
          <a:p>
            <a:endParaRPr lang="en-GB" sz="1350" dirty="0"/>
          </a:p>
        </p:txBody>
      </p:sp>
      <p:sp>
        <p:nvSpPr>
          <p:cNvPr id="8" name="Logo">
            <a:extLst>
              <a:ext uri="{FF2B5EF4-FFF2-40B4-BE49-F238E27FC236}">
                <a16:creationId xmlns:a16="http://schemas.microsoft.com/office/drawing/2014/main" id="{7AB909CE-222C-48CF-865C-8AAD4BAF45B1}"/>
              </a:ext>
            </a:extLst>
          </p:cNvPr>
          <p:cNvSpPr/>
          <p:nvPr/>
        </p:nvSpPr>
        <p:spPr>
          <a:xfrm>
            <a:off x="7047940" y="4406791"/>
            <a:ext cx="1690058" cy="330707"/>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sz="1350" dirty="0"/>
          </a:p>
        </p:txBody>
      </p:sp>
      <p:sp>
        <p:nvSpPr>
          <p:cNvPr id="10" name="ExternalLogo" hidden="1">
            <a:extLst>
              <a:ext uri="{FF2B5EF4-FFF2-40B4-BE49-F238E27FC236}">
                <a16:creationId xmlns:a16="http://schemas.microsoft.com/office/drawing/2014/main" id="{D4F1D16A-8D8C-4F72-BCB5-7B9FA4066259}"/>
              </a:ext>
            </a:extLst>
          </p:cNvPr>
          <p:cNvSpPr/>
          <p:nvPr/>
        </p:nvSpPr>
        <p:spPr>
          <a:xfrm>
            <a:off x="7517606" y="3726556"/>
            <a:ext cx="1220391" cy="477735"/>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35000" tIns="135000" rIns="135000" bIns="135000" rtlCol="0" anchor="ctr" anchorCtr="0">
            <a:noAutofit/>
          </a:bodyPr>
          <a:lstStyle/>
          <a:p>
            <a:pPr algn="ctr"/>
            <a:r>
              <a:rPr lang="en-GB" sz="675" dirty="0">
                <a:solidFill>
                  <a:srgbClr val="FF00FF"/>
                </a:solidFill>
              </a:rPr>
              <a:t>External logo</a:t>
            </a:r>
          </a:p>
        </p:txBody>
      </p:sp>
    </p:spTree>
    <p:extLst>
      <p:ext uri="{BB962C8B-B14F-4D97-AF65-F5344CB8AC3E}">
        <p14:creationId xmlns:p14="http://schemas.microsoft.com/office/powerpoint/2010/main" val="1026088233"/>
      </p:ext>
    </p:extLst>
  </p:cSld>
  <p:clrMapOvr>
    <a:masterClrMapping/>
  </p:clrMapOvr>
  <p:hf sldNum="0" hdr="0" ftr="0" dt="0"/>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Quote - Dark Grey">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CCD7669A-785A-47FC-BD9B-6674939BD7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914400" y="1113750"/>
            <a:ext cx="4981575" cy="1822364"/>
          </a:xfrm>
        </p:spPr>
        <p:txBody>
          <a:bodyPr anchor="b">
            <a:normAutofit/>
          </a:bodyPr>
          <a:lstStyle>
            <a:lvl1pPr>
              <a:defRPr sz="45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914400" y="3179114"/>
            <a:ext cx="4981575" cy="902381"/>
          </a:xfrm>
          <a:prstGeom prst="rect">
            <a:avLst/>
          </a:prstGeom>
        </p:spPr>
        <p:txBody>
          <a:bodyPr/>
          <a:lstStyle>
            <a:lvl1pPr marL="0" indent="0">
              <a:buNone/>
              <a:defRPr sz="1200">
                <a:solidFill>
                  <a:srgbClr val="3F1A01"/>
                </a:solidFill>
                <a:latin typeface="+mn-lt"/>
                <a:cs typeface="Times New Roman" panose="02020603050405020304" pitchFamily="18"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6076951" y="-1632075"/>
            <a:ext cx="6288881" cy="7362826"/>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10000"/>
            </a:schemeClr>
          </a:solidFill>
          <a:ln>
            <a:noFill/>
          </a:ln>
        </p:spPr>
        <p:txBody>
          <a:bodyPr vert="horz" wrap="square" lIns="68580" tIns="34290" rIns="68580" bIns="34290" numCol="1" anchor="t" anchorCtr="0" compatLnSpc="1">
            <a:prstTxWarp prst="textNoShape">
              <a:avLst/>
            </a:prstTxWarp>
          </a:bodyPr>
          <a:lstStyle/>
          <a:p>
            <a:endParaRPr lang="en-GB" sz="1350"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409575" y="405000"/>
            <a:ext cx="503593" cy="46575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1"/>
          </a:solidFill>
          <a:ln>
            <a:noFill/>
          </a:ln>
          <a:effectLst/>
        </p:spPr>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endParaRPr lang="en-GB" sz="10350" dirty="0">
              <a:solidFill>
                <a:srgbClr val="B59E5F"/>
              </a:solidFill>
            </a:endParaRPr>
          </a:p>
        </p:txBody>
      </p:sp>
      <p:sp>
        <p:nvSpPr>
          <p:cNvPr id="10" name="Slide Number Placeholder 5">
            <a:extLst>
              <a:ext uri="{FF2B5EF4-FFF2-40B4-BE49-F238E27FC236}">
                <a16:creationId xmlns:a16="http://schemas.microsoft.com/office/drawing/2014/main" id="{EC1452B3-DE1E-4026-AA15-5B9EE12B4B22}"/>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AC7BE3E-27AC-43DE-A021-75828ED76538}" type="slidenum">
              <a:rPr lang="en-GB" noProof="0" smtClean="0"/>
              <a:pPr/>
              <a:t>‹#›</a:t>
            </a:fld>
            <a:endParaRPr lang="en-GB" noProof="0" dirty="0"/>
          </a:p>
        </p:txBody>
      </p:sp>
    </p:spTree>
    <p:extLst>
      <p:ext uri="{BB962C8B-B14F-4D97-AF65-F5344CB8AC3E}">
        <p14:creationId xmlns:p14="http://schemas.microsoft.com/office/powerpoint/2010/main" val="1746715076"/>
      </p:ext>
    </p:extLst>
  </p:cSld>
  <p:clrMapOvr>
    <a:masterClrMapping/>
  </p:clrMapOvr>
  <p:hf sldNum="0" hdr="0" ftr="0" dt="0"/>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Quote - Light Grey v2">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AD0AAC3D-2AA7-42DE-9D30-35663FC7DF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914400" y="1113750"/>
            <a:ext cx="4981575" cy="1822364"/>
          </a:xfrm>
        </p:spPr>
        <p:txBody>
          <a:bodyPr anchor="b">
            <a:normAutofit/>
          </a:bodyPr>
          <a:lstStyle>
            <a:lvl1pPr>
              <a:defRPr sz="45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914400" y="3179114"/>
            <a:ext cx="4981575" cy="902381"/>
          </a:xfrm>
          <a:prstGeom prst="rect">
            <a:avLst/>
          </a:prstGeom>
        </p:spPr>
        <p:txBody>
          <a:bodyPr/>
          <a:lstStyle>
            <a:lvl1pPr marL="0" indent="0">
              <a:buNone/>
              <a:defRPr sz="1200">
                <a:solidFill>
                  <a:srgbClr val="3F1A01"/>
                </a:solidFill>
                <a:latin typeface="+mn-lt"/>
                <a:cs typeface="Times New Roman" panose="02020603050405020304" pitchFamily="18"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6076951" y="-1632075"/>
            <a:ext cx="6288881" cy="7362826"/>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ADADA">
              <a:alpha val="9804"/>
            </a:srgbClr>
          </a:solidFill>
          <a:ln>
            <a:noFill/>
          </a:ln>
        </p:spPr>
        <p:txBody>
          <a:bodyPr vert="horz" wrap="square" lIns="68580" tIns="34290" rIns="68580" bIns="34290" numCol="1" anchor="t" anchorCtr="0" compatLnSpc="1">
            <a:prstTxWarp prst="textNoShape">
              <a:avLst/>
            </a:prstTxWarp>
          </a:bodyPr>
          <a:lstStyle/>
          <a:p>
            <a:endParaRPr lang="en-GB" sz="1350"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409575" y="405000"/>
            <a:ext cx="503593" cy="46575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rgbClr val="DADADA"/>
          </a:solidFill>
          <a:ln>
            <a:noFill/>
          </a:ln>
          <a:effectLst/>
        </p:spPr>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endParaRPr lang="en-GB" sz="10350" dirty="0">
              <a:solidFill>
                <a:srgbClr val="B59E5F"/>
              </a:solidFill>
            </a:endParaRPr>
          </a:p>
        </p:txBody>
      </p:sp>
      <p:sp>
        <p:nvSpPr>
          <p:cNvPr id="10" name="Slide Number Placeholder 5">
            <a:extLst>
              <a:ext uri="{FF2B5EF4-FFF2-40B4-BE49-F238E27FC236}">
                <a16:creationId xmlns:a16="http://schemas.microsoft.com/office/drawing/2014/main" id="{FB61BE42-3C18-404C-8698-70B4CD159AFE}"/>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AC7BE3E-27AC-43DE-A021-75828ED76538}" type="slidenum">
              <a:rPr lang="en-GB" noProof="0" smtClean="0"/>
              <a:pPr/>
              <a:t>‹#›</a:t>
            </a:fld>
            <a:endParaRPr lang="en-GB" noProof="0" dirty="0"/>
          </a:p>
        </p:txBody>
      </p:sp>
    </p:spTree>
    <p:extLst>
      <p:ext uri="{BB962C8B-B14F-4D97-AF65-F5344CB8AC3E}">
        <p14:creationId xmlns:p14="http://schemas.microsoft.com/office/powerpoint/2010/main" val="446575213"/>
      </p:ext>
    </p:extLst>
  </p:cSld>
  <p:clrMapOvr>
    <a:masterClrMapping/>
  </p:clrMapOvr>
  <p:hf sldNum="0" hdr="0" ftr="0" dt="0"/>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Quote - Light Gold">
    <p:bg>
      <p:bgPr>
        <a:solidFill>
          <a:srgbClr val="E1D8BF"/>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53475331-EC7A-4563-AD55-FE2890A719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914400" y="1113750"/>
            <a:ext cx="4981575" cy="1822364"/>
          </a:xfrm>
        </p:spPr>
        <p:txBody>
          <a:bodyPr anchor="b">
            <a:normAutofit/>
          </a:bodyPr>
          <a:lstStyle>
            <a:lvl1pPr>
              <a:defRPr sz="45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914400" y="3179114"/>
            <a:ext cx="4981575" cy="902381"/>
          </a:xfrm>
          <a:prstGeom prst="rect">
            <a:avLst/>
          </a:prstGeom>
        </p:spPr>
        <p:txBody>
          <a:bodyPr/>
          <a:lstStyle>
            <a:lvl1pPr marL="0" indent="0">
              <a:buNone/>
              <a:defRPr sz="1200">
                <a:solidFill>
                  <a:srgbClr val="3F1A01"/>
                </a:solidFill>
                <a:latin typeface="+mn-lt"/>
                <a:cs typeface="Times New Roman" panose="02020603050405020304" pitchFamily="18"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6076951" y="-1632075"/>
            <a:ext cx="6288881" cy="7362826"/>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10000"/>
            </a:schemeClr>
          </a:solidFill>
          <a:ln>
            <a:noFill/>
          </a:ln>
        </p:spPr>
        <p:txBody>
          <a:bodyPr vert="horz" wrap="square" lIns="68580" tIns="34290" rIns="68580" bIns="34290" numCol="1" anchor="t" anchorCtr="0" compatLnSpc="1">
            <a:prstTxWarp prst="textNoShape">
              <a:avLst/>
            </a:prstTxWarp>
          </a:bodyPr>
          <a:lstStyle/>
          <a:p>
            <a:endParaRPr lang="en-GB" sz="1350"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409575" y="405000"/>
            <a:ext cx="503593" cy="46575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endParaRPr lang="en-GB" sz="10350" dirty="0">
              <a:solidFill>
                <a:srgbClr val="B59E5F"/>
              </a:solidFill>
            </a:endParaRPr>
          </a:p>
        </p:txBody>
      </p:sp>
      <p:sp>
        <p:nvSpPr>
          <p:cNvPr id="10" name="Slide Number Placeholder 5">
            <a:extLst>
              <a:ext uri="{FF2B5EF4-FFF2-40B4-BE49-F238E27FC236}">
                <a16:creationId xmlns:a16="http://schemas.microsoft.com/office/drawing/2014/main" id="{8233D69F-7A60-4C2E-8201-E58069E62980}"/>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AC7BE3E-27AC-43DE-A021-75828ED76538}" type="slidenum">
              <a:rPr lang="en-GB" noProof="0" smtClean="0"/>
              <a:pPr/>
              <a:t>‹#›</a:t>
            </a:fld>
            <a:endParaRPr lang="en-GB" noProof="0" dirty="0"/>
          </a:p>
        </p:txBody>
      </p:sp>
    </p:spTree>
    <p:extLst>
      <p:ext uri="{BB962C8B-B14F-4D97-AF65-F5344CB8AC3E}">
        <p14:creationId xmlns:p14="http://schemas.microsoft.com/office/powerpoint/2010/main" val="2944265119"/>
      </p:ext>
    </p:extLst>
  </p:cSld>
  <p:clrMapOvr>
    <a:masterClrMapping/>
  </p:clrMapOvr>
  <p:hf sldNum="0" hdr="0" ftr="0" dt="0"/>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Quote - Light Green">
    <p:bg>
      <p:bgPr>
        <a:solidFill>
          <a:srgbClr val="CCD9D3"/>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DCAC8086-ACFA-44CC-91A6-C81B4EDFEB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914400" y="1113750"/>
            <a:ext cx="4981575" cy="1822364"/>
          </a:xfrm>
        </p:spPr>
        <p:txBody>
          <a:bodyPr anchor="b">
            <a:normAutofit/>
          </a:bodyPr>
          <a:lstStyle>
            <a:lvl1pPr>
              <a:defRPr sz="45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914400" y="3179114"/>
            <a:ext cx="4981575" cy="902381"/>
          </a:xfrm>
          <a:prstGeom prst="rect">
            <a:avLst/>
          </a:prstGeom>
        </p:spPr>
        <p:txBody>
          <a:bodyPr/>
          <a:lstStyle>
            <a:lvl1pPr marL="0" indent="0">
              <a:buNone/>
              <a:defRPr sz="1200">
                <a:solidFill>
                  <a:srgbClr val="3F1A01"/>
                </a:solidFill>
                <a:latin typeface="+mn-lt"/>
                <a:cs typeface="Times New Roman" panose="02020603050405020304" pitchFamily="18"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6076951" y="-1632075"/>
            <a:ext cx="6288881" cy="7362826"/>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10000"/>
            </a:schemeClr>
          </a:solidFill>
          <a:ln>
            <a:noFill/>
          </a:ln>
        </p:spPr>
        <p:txBody>
          <a:bodyPr vert="horz" wrap="square" lIns="68580" tIns="34290" rIns="68580" bIns="34290" numCol="1" anchor="t" anchorCtr="0" compatLnSpc="1">
            <a:prstTxWarp prst="textNoShape">
              <a:avLst/>
            </a:prstTxWarp>
          </a:bodyPr>
          <a:lstStyle/>
          <a:p>
            <a:endParaRPr lang="en-GB" sz="1350"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409575" y="405000"/>
            <a:ext cx="503593" cy="46575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3"/>
          </a:solidFill>
          <a:ln>
            <a:noFill/>
          </a:ln>
          <a:effectLst/>
        </p:spPr>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endParaRPr lang="en-GB" sz="10350" dirty="0">
              <a:solidFill>
                <a:srgbClr val="B59E5F"/>
              </a:solidFill>
            </a:endParaRPr>
          </a:p>
        </p:txBody>
      </p:sp>
      <p:sp>
        <p:nvSpPr>
          <p:cNvPr id="10" name="Slide Number Placeholder 5">
            <a:extLst>
              <a:ext uri="{FF2B5EF4-FFF2-40B4-BE49-F238E27FC236}">
                <a16:creationId xmlns:a16="http://schemas.microsoft.com/office/drawing/2014/main" id="{C75DE84A-9B5C-4EC6-942D-E4A1D174DD8E}"/>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AC7BE3E-27AC-43DE-A021-75828ED76538}" type="slidenum">
              <a:rPr lang="en-GB" noProof="0" smtClean="0"/>
              <a:pPr/>
              <a:t>‹#›</a:t>
            </a:fld>
            <a:endParaRPr lang="en-GB" noProof="0" dirty="0"/>
          </a:p>
        </p:txBody>
      </p:sp>
    </p:spTree>
    <p:extLst>
      <p:ext uri="{BB962C8B-B14F-4D97-AF65-F5344CB8AC3E}">
        <p14:creationId xmlns:p14="http://schemas.microsoft.com/office/powerpoint/2010/main" val="4228508850"/>
      </p:ext>
    </p:extLst>
  </p:cSld>
  <p:clrMapOvr>
    <a:masterClrMapping/>
  </p:clrMapOvr>
  <p:hf sldNum="0" hdr="0" ftr="0" dt="0"/>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Quote - Light Brown">
    <p:bg>
      <p:bgPr>
        <a:solidFill>
          <a:srgbClr val="D9D1CC"/>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8F783354-686D-4F95-A2C7-375026C51A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914400" y="1113750"/>
            <a:ext cx="4981575" cy="1822364"/>
          </a:xfrm>
        </p:spPr>
        <p:txBody>
          <a:bodyPr anchor="b">
            <a:normAutofit/>
          </a:bodyPr>
          <a:lstStyle>
            <a:lvl1pPr>
              <a:defRPr sz="45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914400" y="3179114"/>
            <a:ext cx="4981575" cy="902381"/>
          </a:xfrm>
          <a:prstGeom prst="rect">
            <a:avLst/>
          </a:prstGeom>
        </p:spPr>
        <p:txBody>
          <a:bodyPr/>
          <a:lstStyle>
            <a:lvl1pPr marL="0" indent="0">
              <a:buNone/>
              <a:defRPr sz="1200">
                <a:solidFill>
                  <a:srgbClr val="3F1A01"/>
                </a:solidFill>
                <a:latin typeface="+mn-lt"/>
                <a:cs typeface="Times New Roman" panose="02020603050405020304" pitchFamily="18"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6076951" y="-1632075"/>
            <a:ext cx="6288881" cy="7362826"/>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10000"/>
            </a:schemeClr>
          </a:solidFill>
          <a:ln>
            <a:noFill/>
          </a:ln>
        </p:spPr>
        <p:txBody>
          <a:bodyPr vert="horz" wrap="square" lIns="68580" tIns="34290" rIns="68580" bIns="34290" numCol="1" anchor="t" anchorCtr="0" compatLnSpc="1">
            <a:prstTxWarp prst="textNoShape">
              <a:avLst/>
            </a:prstTxWarp>
          </a:bodyPr>
          <a:lstStyle/>
          <a:p>
            <a:endParaRPr lang="en-GB" sz="1350"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409575" y="405000"/>
            <a:ext cx="503593" cy="46575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4"/>
          </a:solidFill>
          <a:ln>
            <a:noFill/>
          </a:ln>
          <a:effectLst/>
        </p:spPr>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endParaRPr lang="en-GB" sz="10350" dirty="0">
              <a:solidFill>
                <a:srgbClr val="B59E5F"/>
              </a:solidFill>
            </a:endParaRPr>
          </a:p>
        </p:txBody>
      </p:sp>
      <p:sp>
        <p:nvSpPr>
          <p:cNvPr id="10" name="Slide Number Placeholder 5">
            <a:extLst>
              <a:ext uri="{FF2B5EF4-FFF2-40B4-BE49-F238E27FC236}">
                <a16:creationId xmlns:a16="http://schemas.microsoft.com/office/drawing/2014/main" id="{B4FE89CE-5CDB-4DE9-B059-4719B2563F26}"/>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AC7BE3E-27AC-43DE-A021-75828ED76538}" type="slidenum">
              <a:rPr lang="en-GB" noProof="0" smtClean="0"/>
              <a:pPr/>
              <a:t>‹#›</a:t>
            </a:fld>
            <a:endParaRPr lang="en-GB" noProof="0" dirty="0"/>
          </a:p>
        </p:txBody>
      </p:sp>
    </p:spTree>
    <p:extLst>
      <p:ext uri="{BB962C8B-B14F-4D97-AF65-F5344CB8AC3E}">
        <p14:creationId xmlns:p14="http://schemas.microsoft.com/office/powerpoint/2010/main" val="1417139291"/>
      </p:ext>
    </p:extLst>
  </p:cSld>
  <p:clrMapOvr>
    <a:masterClrMapping/>
  </p:clrMapOvr>
  <p:hf sldNum="0" hdr="0" ftr="0" dt="0"/>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Quote - Light Blue">
    <p:bg>
      <p:bgPr>
        <a:solidFill>
          <a:srgbClr val="CAD8E4"/>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EF1EC179-E635-4D48-8EBF-C7A43205B6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914400" y="1113750"/>
            <a:ext cx="4981575" cy="1822364"/>
          </a:xfrm>
        </p:spPr>
        <p:txBody>
          <a:bodyPr anchor="b">
            <a:normAutofit/>
          </a:bodyPr>
          <a:lstStyle>
            <a:lvl1pPr>
              <a:defRPr sz="45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914400" y="3179114"/>
            <a:ext cx="4981575" cy="902381"/>
          </a:xfrm>
          <a:prstGeom prst="rect">
            <a:avLst/>
          </a:prstGeom>
        </p:spPr>
        <p:txBody>
          <a:bodyPr/>
          <a:lstStyle>
            <a:lvl1pPr marL="0" indent="0">
              <a:buNone/>
              <a:defRPr sz="1200">
                <a:solidFill>
                  <a:srgbClr val="3F1A01"/>
                </a:solidFill>
                <a:latin typeface="+mn-lt"/>
                <a:cs typeface="Times New Roman" panose="02020603050405020304" pitchFamily="18"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6076951" y="-1632075"/>
            <a:ext cx="6288881" cy="7362826"/>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10000"/>
            </a:schemeClr>
          </a:solidFill>
          <a:ln>
            <a:noFill/>
          </a:ln>
        </p:spPr>
        <p:txBody>
          <a:bodyPr vert="horz" wrap="square" lIns="68580" tIns="34290" rIns="68580" bIns="34290" numCol="1" anchor="t" anchorCtr="0" compatLnSpc="1">
            <a:prstTxWarp prst="textNoShape">
              <a:avLst/>
            </a:prstTxWarp>
          </a:bodyPr>
          <a:lstStyle/>
          <a:p>
            <a:endParaRPr lang="en-GB" sz="1350"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409575" y="405000"/>
            <a:ext cx="503593" cy="46575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5"/>
          </a:solidFill>
          <a:ln>
            <a:noFill/>
          </a:ln>
          <a:effectLst/>
        </p:spPr>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endParaRPr lang="en-GB" sz="10350" dirty="0">
              <a:solidFill>
                <a:srgbClr val="B59E5F"/>
              </a:solidFill>
            </a:endParaRPr>
          </a:p>
        </p:txBody>
      </p:sp>
      <p:sp>
        <p:nvSpPr>
          <p:cNvPr id="10" name="Slide Number Placeholder 5">
            <a:extLst>
              <a:ext uri="{FF2B5EF4-FFF2-40B4-BE49-F238E27FC236}">
                <a16:creationId xmlns:a16="http://schemas.microsoft.com/office/drawing/2014/main" id="{CA4B47A1-8FE3-40D1-8D69-CC9AD2863E78}"/>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AC7BE3E-27AC-43DE-A021-75828ED76538}" type="slidenum">
              <a:rPr lang="en-GB" noProof="0" smtClean="0"/>
              <a:pPr/>
              <a:t>‹#›</a:t>
            </a:fld>
            <a:endParaRPr lang="en-GB" noProof="0" dirty="0"/>
          </a:p>
        </p:txBody>
      </p:sp>
    </p:spTree>
    <p:extLst>
      <p:ext uri="{BB962C8B-B14F-4D97-AF65-F5344CB8AC3E}">
        <p14:creationId xmlns:p14="http://schemas.microsoft.com/office/powerpoint/2010/main" val="3227401070"/>
      </p:ext>
    </p:extLst>
  </p:cSld>
  <p:clrMapOvr>
    <a:masterClrMapping/>
  </p:clrMapOvr>
  <p:hf sldNum="0" hdr="0" ftr="0" dt="0"/>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C4F08730-DBA8-4007-A284-175B2F954A12}"/>
              </a:ext>
            </a:extLst>
          </p:cNvPr>
          <p:cNvSpPr txBox="1"/>
          <p:nvPr/>
        </p:nvSpPr>
        <p:spPr>
          <a:xfrm>
            <a:off x="2488744" y="3333177"/>
            <a:ext cx="1988996" cy="1208023"/>
          </a:xfrm>
          <a:prstGeom prst="rect">
            <a:avLst/>
          </a:prstGeom>
          <a:noFill/>
        </p:spPr>
        <p:txBody>
          <a:bodyPr wrap="square">
            <a:spAutoFit/>
          </a:bodyPr>
          <a:lstStyle/>
          <a:p>
            <a:pPr fontAlgn="auto">
              <a:spcBef>
                <a:spcPts val="900"/>
              </a:spcBef>
              <a:spcAft>
                <a:spcPts val="450"/>
              </a:spcAft>
              <a:buFont typeface="+mj-lt"/>
              <a:buNone/>
              <a:defRPr/>
            </a:pPr>
            <a:r>
              <a:rPr lang="en-GB" sz="750" b="1" noProof="1">
                <a:solidFill>
                  <a:schemeClr val="tx1"/>
                </a:solidFill>
                <a:latin typeface="Arial" panose="020B0604020202020204" pitchFamily="34" charset="0"/>
                <a:cs typeface="Arial" panose="020B0604020202020204" pitchFamily="34" charset="0"/>
              </a:rPr>
              <a:t>Reset slide</a:t>
            </a:r>
          </a:p>
          <a:p>
            <a:pPr fontAlgn="auto">
              <a:spcBef>
                <a:spcPts val="900"/>
              </a:spcBef>
              <a:spcAft>
                <a:spcPts val="450"/>
              </a:spcAft>
              <a:buFont typeface="+mj-lt"/>
              <a:buNone/>
              <a:defRPr/>
            </a:pPr>
            <a:endParaRPr lang="en-GB" sz="750" b="1" noProof="1">
              <a:solidFill>
                <a:schemeClr val="tx1"/>
              </a:solidFill>
              <a:latin typeface="Arial" panose="020B0604020202020204" pitchFamily="34" charset="0"/>
              <a:cs typeface="Arial" panose="020B0604020202020204" pitchFamily="34" charset="0"/>
            </a:endParaRPr>
          </a:p>
          <a:p>
            <a:pPr marL="171450" marR="0" indent="-171450" algn="l" defTabSz="685800" rtl="0" eaLnBrk="1" fontAlgn="auto" latinLnBrk="0" hangingPunct="1">
              <a:lnSpc>
                <a:spcPct val="100000"/>
              </a:lnSpc>
              <a:spcBef>
                <a:spcPts val="0"/>
              </a:spcBef>
              <a:spcAft>
                <a:spcPts val="450"/>
              </a:spcAft>
              <a:buClrTx/>
              <a:buSzTx/>
              <a:buFont typeface="+mj-lt"/>
              <a:buAutoNum type="arabicPeriod"/>
              <a:tabLst/>
              <a:defRPr/>
            </a:pPr>
            <a:r>
              <a:rPr lang="en-GB" altLang="da-DK" sz="750" noProof="1">
                <a:solidFill>
                  <a:schemeClr val="tx1"/>
                </a:solidFill>
                <a:latin typeface="Arial" panose="020B0604020202020204" pitchFamily="34" charset="0"/>
                <a:cs typeface="Arial" panose="020B0604020202020204" pitchFamily="34" charset="0"/>
              </a:rPr>
              <a:t>Click the </a:t>
            </a:r>
            <a:r>
              <a:rPr lang="en-GB" altLang="da-DK" sz="750" b="1" noProof="1">
                <a:solidFill>
                  <a:schemeClr val="tx1"/>
                </a:solidFill>
                <a:latin typeface="Arial" panose="020B0604020202020204" pitchFamily="34" charset="0"/>
                <a:cs typeface="Arial" panose="020B0604020202020204" pitchFamily="34" charset="0"/>
              </a:rPr>
              <a:t>Home - Tab</a:t>
            </a:r>
            <a:endParaRPr lang="en-GB" altLang="da-DK" sz="750" b="1" strike="sngStrike" noProof="1">
              <a:solidFill>
                <a:schemeClr val="tx1"/>
              </a:solidFill>
              <a:latin typeface="Arial" panose="020B0604020202020204" pitchFamily="34" charset="0"/>
              <a:cs typeface="Arial" panose="020B0604020202020204" pitchFamily="34" charset="0"/>
            </a:endParaRPr>
          </a:p>
          <a:p>
            <a:pPr marL="171450" marR="0" indent="-171450" algn="l" defTabSz="685800" rtl="0" eaLnBrk="1" fontAlgn="auto" latinLnBrk="0" hangingPunct="1">
              <a:lnSpc>
                <a:spcPct val="100000"/>
              </a:lnSpc>
              <a:spcBef>
                <a:spcPts val="0"/>
              </a:spcBef>
              <a:spcAft>
                <a:spcPts val="450"/>
              </a:spcAft>
              <a:buClrTx/>
              <a:buSzTx/>
              <a:buFont typeface="+mj-lt"/>
              <a:buAutoNum type="arabicPeriod"/>
              <a:tabLst/>
              <a:defRPr/>
            </a:pPr>
            <a:r>
              <a:rPr lang="en-GB" altLang="da-DK" sz="750" noProof="1">
                <a:solidFill>
                  <a:schemeClr val="tx1"/>
                </a:solidFill>
                <a:latin typeface="Arial" panose="020B0604020202020204" pitchFamily="34" charset="0"/>
                <a:cs typeface="Arial" panose="020B0604020202020204" pitchFamily="34" charset="0"/>
              </a:rPr>
              <a:t>Click the </a:t>
            </a:r>
            <a:r>
              <a:rPr lang="en-GB" altLang="da-DK" sz="750" b="1" baseline="0" noProof="1">
                <a:solidFill>
                  <a:schemeClr val="tx1"/>
                </a:solidFill>
                <a:latin typeface="Arial" panose="020B0604020202020204" pitchFamily="34" charset="0"/>
                <a:cs typeface="Arial" panose="020B0604020202020204" pitchFamily="34" charset="0"/>
              </a:rPr>
              <a:t>Reset </a:t>
            </a:r>
            <a:r>
              <a:rPr lang="en-GB" altLang="da-DK" sz="750" noProof="1">
                <a:solidFill>
                  <a:schemeClr val="tx1"/>
                </a:solidFill>
                <a:latin typeface="Arial" panose="020B0604020202020204" pitchFamily="34" charset="0"/>
                <a:cs typeface="Arial" panose="020B0604020202020204" pitchFamily="34" charset="0"/>
              </a:rPr>
              <a:t>menu to reset position, size</a:t>
            </a:r>
            <a:r>
              <a:rPr lang="en-GB" altLang="da-DK" sz="750" baseline="0" noProof="1">
                <a:solidFill>
                  <a:schemeClr val="tx1"/>
                </a:solidFill>
                <a:latin typeface="Arial" panose="020B0604020202020204" pitchFamily="34" charset="0"/>
                <a:cs typeface="Arial" panose="020B0604020202020204" pitchFamily="34" charset="0"/>
              </a:rPr>
              <a:t> and formatting of the slide placeholders to their default settings</a:t>
            </a:r>
            <a:endParaRPr lang="en-GB" altLang="da-DK" sz="750" noProof="1">
              <a:solidFill>
                <a:schemeClr val="tx1"/>
              </a:solidFill>
              <a:latin typeface="Arial" panose="020B0604020202020204" pitchFamily="34" charset="0"/>
              <a:cs typeface="Arial" panose="020B0604020202020204" pitchFamily="34" charset="0"/>
            </a:endParaRPr>
          </a:p>
        </p:txBody>
      </p:sp>
      <p:sp>
        <p:nvSpPr>
          <p:cNvPr id="48" name="TextBox 47">
            <a:extLst>
              <a:ext uri="{FF2B5EF4-FFF2-40B4-BE49-F238E27FC236}">
                <a16:creationId xmlns:a16="http://schemas.microsoft.com/office/drawing/2014/main" id="{29B69258-0759-4F9D-8A5C-C6B044632BCA}"/>
              </a:ext>
            </a:extLst>
          </p:cNvPr>
          <p:cNvSpPr txBox="1"/>
          <p:nvPr/>
        </p:nvSpPr>
        <p:spPr>
          <a:xfrm>
            <a:off x="4666262" y="1983935"/>
            <a:ext cx="1932384" cy="2308324"/>
          </a:xfrm>
          <a:prstGeom prst="rect">
            <a:avLst/>
          </a:prstGeom>
          <a:noFill/>
        </p:spPr>
        <p:txBody>
          <a:bodyPr wrap="square" lIns="0" tIns="0" rIns="0" bIns="0">
            <a:spAutoFit/>
          </a:bodyPr>
          <a:lstStyle/>
          <a:p>
            <a:pPr eaLnBrk="1" hangingPunct="1">
              <a:spcAft>
                <a:spcPts val="450"/>
              </a:spcAft>
              <a:defRPr/>
            </a:pPr>
            <a:r>
              <a:rPr lang="en-GB" altLang="da-DK" sz="750" b="1" noProof="1">
                <a:solidFill>
                  <a:schemeClr val="tx1"/>
                </a:solidFill>
                <a:latin typeface="Arial" panose="020B0604020202020204" pitchFamily="34" charset="0"/>
                <a:cs typeface="Arial" panose="020B0604020202020204" pitchFamily="34" charset="0"/>
              </a:rPr>
              <a:t>Change / edit picture</a:t>
            </a:r>
          </a:p>
          <a:p>
            <a:pPr eaLnBrk="1" hangingPunct="1">
              <a:spcAft>
                <a:spcPts val="450"/>
              </a:spcAft>
              <a:defRPr/>
            </a:pPr>
            <a:endParaRPr lang="en-GB" altLang="da-DK" sz="750" b="1" noProof="1">
              <a:solidFill>
                <a:schemeClr val="tx1"/>
              </a:solidFill>
              <a:latin typeface="Arial" panose="020B0604020202020204" pitchFamily="34" charset="0"/>
              <a:cs typeface="Arial" panose="020B0604020202020204" pitchFamily="34" charset="0"/>
            </a:endParaRPr>
          </a:p>
          <a:p>
            <a:pPr eaLnBrk="1" hangingPunct="1">
              <a:spcAft>
                <a:spcPts val="450"/>
              </a:spcAft>
              <a:defRPr/>
            </a:pPr>
            <a:endParaRPr lang="en-GB" altLang="da-DK" sz="750" b="1" noProof="1">
              <a:solidFill>
                <a:schemeClr val="tx1"/>
              </a:solidFill>
              <a:latin typeface="Arial" panose="020B0604020202020204" pitchFamily="34" charset="0"/>
              <a:cs typeface="Arial" panose="020B0604020202020204" pitchFamily="34" charset="0"/>
            </a:endParaRPr>
          </a:p>
          <a:p>
            <a:pPr eaLnBrk="1" hangingPunct="1">
              <a:spcAft>
                <a:spcPts val="450"/>
              </a:spcAft>
              <a:defRPr/>
            </a:pPr>
            <a:endParaRPr lang="en-GB" altLang="da-DK" sz="750" b="1" noProof="1">
              <a:solidFill>
                <a:schemeClr val="tx1"/>
              </a:solidFill>
              <a:latin typeface="Arial" panose="020B0604020202020204" pitchFamily="34" charset="0"/>
              <a:cs typeface="Arial" panose="020B0604020202020204" pitchFamily="34" charset="0"/>
            </a:endParaRPr>
          </a:p>
          <a:p>
            <a:pPr eaLnBrk="1" hangingPunct="1">
              <a:spcAft>
                <a:spcPts val="450"/>
              </a:spcAft>
              <a:defRPr/>
            </a:pPr>
            <a:endParaRPr lang="en-GB" altLang="da-DK" sz="750" b="1" noProof="1">
              <a:solidFill>
                <a:schemeClr val="tx1"/>
              </a:solidFill>
              <a:latin typeface="Arial" panose="020B0604020202020204" pitchFamily="34" charset="0"/>
              <a:cs typeface="Arial" panose="020B0604020202020204" pitchFamily="34" charset="0"/>
            </a:endParaRPr>
          </a:p>
          <a:p>
            <a:pPr marL="171450" indent="-171450" eaLnBrk="1" hangingPunct="1">
              <a:spcAft>
                <a:spcPts val="450"/>
              </a:spcAft>
              <a:buFont typeface="+mj-lt"/>
              <a:buAutoNum type="arabicPeriod"/>
              <a:defRPr/>
            </a:pPr>
            <a:r>
              <a:rPr lang="en-GB" altLang="da-DK" sz="750" b="0" noProof="1">
                <a:solidFill>
                  <a:schemeClr val="tx1"/>
                </a:solidFill>
                <a:latin typeface="Arial" panose="020B0604020202020204" pitchFamily="34" charset="0"/>
                <a:cs typeface="Arial" panose="020B0604020202020204" pitchFamily="34" charset="0"/>
              </a:rPr>
              <a:t>To change picture </a:t>
            </a:r>
            <a:r>
              <a:rPr lang="en-GB" altLang="da-DK" sz="750" b="1" noProof="1">
                <a:solidFill>
                  <a:schemeClr val="tx1"/>
                </a:solidFill>
                <a:latin typeface="Arial" panose="020B0604020202020204" pitchFamily="34" charset="0"/>
                <a:cs typeface="Arial" panose="020B0604020202020204" pitchFamily="34" charset="0"/>
              </a:rPr>
              <a:t>RIGHT-CLICK</a:t>
            </a:r>
            <a:r>
              <a:rPr lang="en-GB" altLang="da-DK" sz="750" b="0" noProof="1">
                <a:solidFill>
                  <a:schemeClr val="tx1"/>
                </a:solidFill>
                <a:latin typeface="Arial" panose="020B0604020202020204" pitchFamily="34" charset="0"/>
                <a:cs typeface="Arial" panose="020B0604020202020204" pitchFamily="34" charset="0"/>
              </a:rPr>
              <a:t> on the picture and click “</a:t>
            </a:r>
            <a:r>
              <a:rPr lang="en-GB" altLang="da-DK" sz="750" b="1" noProof="1">
                <a:solidFill>
                  <a:schemeClr val="tx1"/>
                </a:solidFill>
                <a:latin typeface="Arial" panose="020B0604020202020204" pitchFamily="34" charset="0"/>
                <a:cs typeface="Arial" panose="020B0604020202020204" pitchFamily="34" charset="0"/>
              </a:rPr>
              <a:t>Change Picture</a:t>
            </a:r>
            <a:r>
              <a:rPr lang="en-GB" altLang="da-DK" sz="750" b="0" noProof="1">
                <a:solidFill>
                  <a:schemeClr val="tx1"/>
                </a:solidFill>
                <a:latin typeface="Arial" panose="020B0604020202020204" pitchFamily="34" charset="0"/>
                <a:cs typeface="Arial" panose="020B0604020202020204" pitchFamily="34" charset="0"/>
              </a:rPr>
              <a:t>”</a:t>
            </a:r>
          </a:p>
          <a:p>
            <a:pPr marL="171450" indent="-171450" eaLnBrk="1" hangingPunct="1">
              <a:spcAft>
                <a:spcPts val="450"/>
              </a:spcAft>
              <a:buFont typeface="+mj-lt"/>
              <a:buAutoNum type="arabicPeriod"/>
              <a:defRPr/>
            </a:pPr>
            <a:r>
              <a:rPr lang="en-GB" altLang="da-DK" sz="750" b="0" noProof="1">
                <a:solidFill>
                  <a:schemeClr val="tx1"/>
                </a:solidFill>
                <a:latin typeface="Arial" panose="020B0604020202020204" pitchFamily="34" charset="0"/>
                <a:cs typeface="Arial" panose="020B0604020202020204" pitchFamily="34" charset="0"/>
              </a:rPr>
              <a:t>To change size or focus of the picture - </a:t>
            </a:r>
            <a:r>
              <a:rPr lang="en-GB" altLang="da-DK" sz="750" b="1" noProof="1">
                <a:solidFill>
                  <a:schemeClr val="tx1"/>
                </a:solidFill>
                <a:latin typeface="Arial" panose="020B0604020202020204" pitchFamily="34" charset="0"/>
                <a:cs typeface="Arial" panose="020B0604020202020204" pitchFamily="34" charset="0"/>
              </a:rPr>
              <a:t>Select the picture</a:t>
            </a:r>
            <a:r>
              <a:rPr lang="en-GB" altLang="da-DK" sz="750" b="0" noProof="1">
                <a:solidFill>
                  <a:schemeClr val="tx1"/>
                </a:solidFill>
                <a:latin typeface="Arial" panose="020B0604020202020204" pitchFamily="34" charset="0"/>
                <a:cs typeface="Arial" panose="020B0604020202020204" pitchFamily="34" charset="0"/>
              </a:rPr>
              <a:t>, click </a:t>
            </a:r>
            <a:r>
              <a:rPr lang="en-GB" altLang="da-DK" sz="750" b="1" noProof="1">
                <a:solidFill>
                  <a:schemeClr val="tx1"/>
                </a:solidFill>
                <a:latin typeface="Arial" panose="020B0604020202020204" pitchFamily="34" charset="0"/>
                <a:cs typeface="Arial" panose="020B0604020202020204" pitchFamily="34" charset="0"/>
              </a:rPr>
              <a:t>CROP</a:t>
            </a:r>
            <a:r>
              <a:rPr lang="en-GB" altLang="da-DK" sz="750" b="0" noProof="1">
                <a:solidFill>
                  <a:schemeClr val="tx1"/>
                </a:solidFill>
                <a:latin typeface="Arial" panose="020B0604020202020204" pitchFamily="34" charset="0"/>
                <a:cs typeface="Arial" panose="020B0604020202020204" pitchFamily="34" charset="0"/>
              </a:rPr>
              <a:t> from “The Picture Format menu”</a:t>
            </a:r>
          </a:p>
          <a:p>
            <a:pPr marL="171450" indent="-171450" eaLnBrk="1" hangingPunct="1">
              <a:spcAft>
                <a:spcPts val="450"/>
              </a:spcAft>
              <a:buFont typeface="+mj-lt"/>
              <a:buAutoNum type="arabicPeriod"/>
              <a:defRPr/>
            </a:pPr>
            <a:r>
              <a:rPr lang="en-GB" altLang="da-DK" sz="750" b="0" noProof="1">
                <a:solidFill>
                  <a:schemeClr val="tx1"/>
                </a:solidFill>
                <a:latin typeface="Arial" panose="020B0604020202020204" pitchFamily="34" charset="0"/>
                <a:cs typeface="Arial" panose="020B0604020202020204" pitchFamily="34" charset="0"/>
              </a:rPr>
              <a:t>To scale the picture, hold SHIFT-key down while dragging the corners of the picture</a:t>
            </a:r>
          </a:p>
          <a:p>
            <a:pPr eaLnBrk="1" hangingPunct="1">
              <a:spcAft>
                <a:spcPts val="450"/>
              </a:spcAft>
              <a:defRPr/>
            </a:pPr>
            <a:endParaRPr lang="en-GB" altLang="da-DK" sz="750" b="1" noProof="1">
              <a:solidFill>
                <a:schemeClr val="tx1"/>
              </a:solidFill>
              <a:latin typeface="Arial" panose="020B0604020202020204" pitchFamily="34" charset="0"/>
              <a:cs typeface="Arial" panose="020B0604020202020204" pitchFamily="34" charset="0"/>
            </a:endParaRPr>
          </a:p>
          <a:p>
            <a:pPr eaLnBrk="1" hangingPunct="1">
              <a:spcAft>
                <a:spcPts val="450"/>
              </a:spcAft>
              <a:defRPr/>
            </a:pPr>
            <a:endParaRPr lang="en-GB" altLang="da-DK" sz="750" b="1" noProof="1">
              <a:solidFill>
                <a:schemeClr val="tx1"/>
              </a:solidFill>
              <a:latin typeface="Arial" panose="020B0604020202020204" pitchFamily="34" charset="0"/>
              <a:cs typeface="Arial" panose="020B0604020202020204" pitchFamily="34" charset="0"/>
            </a:endParaRPr>
          </a:p>
        </p:txBody>
      </p:sp>
      <p:pic>
        <p:nvPicPr>
          <p:cNvPr id="22" name="Picture 21">
            <a:extLst>
              <a:ext uri="{FF2B5EF4-FFF2-40B4-BE49-F238E27FC236}">
                <a16:creationId xmlns:a16="http://schemas.microsoft.com/office/drawing/2014/main" id="{A0CF4DB0-EA3A-4922-ACBA-C0B74CF861E3}"/>
              </a:ext>
            </a:extLst>
          </p:cNvPr>
          <p:cNvPicPr>
            <a:picLocks noChangeAspect="1"/>
          </p:cNvPicPr>
          <p:nvPr/>
        </p:nvPicPr>
        <p:blipFill>
          <a:blip r:embed="rId2">
            <a:extLst>
              <a:ext uri="{28A0092B-C50C-407E-A947-70E740481C1C}">
                <a14:useLocalDpi xmlns:a14="http://schemas.microsoft.com/office/drawing/2010/main" val="0"/>
              </a:ext>
            </a:extLst>
          </a:blip>
          <a:srcRect l="461" r="461"/>
          <a:stretch/>
        </p:blipFill>
        <p:spPr>
          <a:xfrm>
            <a:off x="404813" y="3394918"/>
            <a:ext cx="1931194" cy="1094226"/>
          </a:xfrm>
          <a:prstGeom prst="rect">
            <a:avLst/>
          </a:prstGeom>
          <a:effectLst>
            <a:outerShdw blurRad="50800" dist="38100" dir="5400000" algn="t" rotWithShape="0">
              <a:prstClr val="black">
                <a:alpha val="40000"/>
              </a:prstClr>
            </a:outerShdw>
          </a:effectLst>
        </p:spPr>
      </p:pic>
      <p:sp>
        <p:nvSpPr>
          <p:cNvPr id="11" name="Title 4">
            <a:extLst>
              <a:ext uri="{FF2B5EF4-FFF2-40B4-BE49-F238E27FC236}">
                <a16:creationId xmlns:a16="http://schemas.microsoft.com/office/drawing/2014/main" id="{78DE8C21-512C-45D7-AF5D-2791E225B7EB}"/>
              </a:ext>
            </a:extLst>
          </p:cNvPr>
          <p:cNvSpPr txBox="1">
            <a:spLocks/>
          </p:cNvSpPr>
          <p:nvPr/>
        </p:nvSpPr>
        <p:spPr>
          <a:xfrm>
            <a:off x="404812" y="610790"/>
            <a:ext cx="6910388" cy="249299"/>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a:lstStyle>
          <a:p>
            <a:r>
              <a:rPr lang="en-GB" sz="1800" dirty="0"/>
              <a:t>Start here</a:t>
            </a:r>
          </a:p>
        </p:txBody>
      </p:sp>
      <p:sp>
        <p:nvSpPr>
          <p:cNvPr id="13" name="Slide Number Placeholder 2">
            <a:extLst>
              <a:ext uri="{FF2B5EF4-FFF2-40B4-BE49-F238E27FC236}">
                <a16:creationId xmlns:a16="http://schemas.microsoft.com/office/drawing/2014/main" id="{638AF027-CA0D-41A5-BE09-74C8B45BC9AF}"/>
              </a:ext>
            </a:extLst>
          </p:cNvPr>
          <p:cNvSpPr txBox="1">
            <a:spLocks/>
          </p:cNvSpPr>
          <p:nvPr/>
        </p:nvSpPr>
        <p:spPr>
          <a:xfrm>
            <a:off x="8495017" y="4825584"/>
            <a:ext cx="446483" cy="115416"/>
          </a:xfrm>
          <a:prstGeom prst="rect">
            <a:avLst/>
          </a:prstGeom>
        </p:spPr>
        <p:txBody>
          <a:bodyPr lIns="0" tIns="0" rIns="0" bIns="0" anchor="t" anchorCtr="0">
            <a:noAutofit/>
          </a:bodyPr>
          <a:lstStyle>
            <a:defPPr>
              <a:defRPr lang="da-DK"/>
            </a:defPPr>
            <a:lvl1pPr marL="0" algn="r" defTabSz="914400" rtl="0" eaLnBrk="1" latinLnBrk="0" hangingPunct="1">
              <a:defRPr sz="900" kern="1200">
                <a:solidFill>
                  <a:srgbClr val="3F1A0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F92315-F790-4E00-A189-2894250684D7}" type="slidenum">
              <a:rPr lang="en-GB" sz="675" smtClean="0"/>
              <a:pPr/>
              <a:t>‹#›</a:t>
            </a:fld>
            <a:endParaRPr lang="en-GB" sz="675" dirty="0"/>
          </a:p>
        </p:txBody>
      </p:sp>
      <p:sp>
        <p:nvSpPr>
          <p:cNvPr id="15" name="Content Placeholder 7">
            <a:extLst>
              <a:ext uri="{FF2B5EF4-FFF2-40B4-BE49-F238E27FC236}">
                <a16:creationId xmlns:a16="http://schemas.microsoft.com/office/drawing/2014/main" id="{48445BAE-D8A3-4827-AC54-6EA8BA6F766B}"/>
              </a:ext>
            </a:extLst>
          </p:cNvPr>
          <p:cNvSpPr txBox="1">
            <a:spLocks/>
          </p:cNvSpPr>
          <p:nvPr/>
        </p:nvSpPr>
        <p:spPr>
          <a:xfrm>
            <a:off x="404812" y="1057275"/>
            <a:ext cx="1931195" cy="1910779"/>
          </a:xfrm>
          <a:prstGeom prst="rect">
            <a:avLst/>
          </a:prstGeom>
        </p:spPr>
        <p:txBody>
          <a:bodyPr wrap="square" lIns="0" tIns="0" rIns="0" bIns="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750" b="1" dirty="0">
                <a:solidFill>
                  <a:srgbClr val="3F1A01"/>
                </a:solidFill>
                <a:latin typeface="+mn-lt"/>
              </a:rPr>
              <a:t>Copy &amp; Paste</a:t>
            </a:r>
          </a:p>
          <a:p>
            <a:pPr marL="0" indent="0">
              <a:spcBef>
                <a:spcPts val="0"/>
              </a:spcBef>
              <a:buNone/>
            </a:pPr>
            <a:endParaRPr lang="en-GB" sz="750" b="1" dirty="0">
              <a:solidFill>
                <a:srgbClr val="3F1A01"/>
              </a:solidFill>
              <a:latin typeface="+mn-lt"/>
            </a:endParaRPr>
          </a:p>
          <a:p>
            <a:pPr marL="0" indent="0">
              <a:spcBef>
                <a:spcPts val="0"/>
              </a:spcBef>
              <a:buNone/>
            </a:pPr>
            <a:endParaRPr lang="en-GB" sz="750" b="1" dirty="0">
              <a:solidFill>
                <a:srgbClr val="3F1A01"/>
              </a:solidFill>
              <a:latin typeface="+mn-lt"/>
            </a:endParaRPr>
          </a:p>
          <a:p>
            <a:pPr marL="0" indent="0">
              <a:spcBef>
                <a:spcPts val="0"/>
              </a:spcBef>
              <a:buNone/>
            </a:pPr>
            <a:endParaRPr lang="en-GB" sz="750" b="1" dirty="0">
              <a:solidFill>
                <a:srgbClr val="3F1A01"/>
              </a:solidFill>
              <a:latin typeface="+mn-lt"/>
            </a:endParaRPr>
          </a:p>
          <a:p>
            <a:pPr marL="0" indent="0">
              <a:spcBef>
                <a:spcPts val="0"/>
              </a:spcBef>
              <a:buNone/>
            </a:pPr>
            <a:endParaRPr lang="en-GB" sz="750" b="1" dirty="0">
              <a:solidFill>
                <a:srgbClr val="3F1A01"/>
              </a:solidFill>
              <a:latin typeface="+mn-lt"/>
            </a:endParaRPr>
          </a:p>
          <a:p>
            <a:pPr marL="0" indent="0">
              <a:spcBef>
                <a:spcPts val="0"/>
              </a:spcBef>
              <a:buFont typeface="Arial" panose="020B0604020202020204" pitchFamily="34" charset="0"/>
              <a:buNone/>
            </a:pPr>
            <a:r>
              <a:rPr lang="en-GB" sz="750" dirty="0">
                <a:solidFill>
                  <a:srgbClr val="3F1A01"/>
                </a:solidFill>
                <a:latin typeface="+mn-lt"/>
              </a:rPr>
              <a:t>When you need to paste text into the presentation </a:t>
            </a:r>
            <a:r>
              <a:rPr lang="en-GB" sz="750" b="1" dirty="0">
                <a:solidFill>
                  <a:srgbClr val="3F1A01"/>
                </a:solidFill>
                <a:latin typeface="+mn-lt"/>
              </a:rPr>
              <a:t>– Right-Click</a:t>
            </a:r>
            <a:r>
              <a:rPr lang="en-GB" sz="750" dirty="0">
                <a:solidFill>
                  <a:srgbClr val="3F1A01"/>
                </a:solidFill>
                <a:latin typeface="+mn-lt"/>
              </a:rPr>
              <a:t> and choose </a:t>
            </a:r>
            <a:br>
              <a:rPr lang="en-GB" sz="750" dirty="0">
                <a:solidFill>
                  <a:srgbClr val="3F1A01"/>
                </a:solidFill>
                <a:latin typeface="+mn-lt"/>
              </a:rPr>
            </a:br>
            <a:r>
              <a:rPr lang="en-GB" sz="750" dirty="0">
                <a:solidFill>
                  <a:srgbClr val="3F1A01"/>
                </a:solidFill>
                <a:latin typeface="+mn-lt"/>
              </a:rPr>
              <a:t>”</a:t>
            </a:r>
            <a:r>
              <a:rPr lang="en-GB" sz="750" b="1" dirty="0">
                <a:solidFill>
                  <a:srgbClr val="3F1A01"/>
                </a:solidFill>
                <a:latin typeface="+mn-lt"/>
              </a:rPr>
              <a:t>Keep text only</a:t>
            </a:r>
            <a:r>
              <a:rPr lang="en-GB" sz="750" dirty="0">
                <a:solidFill>
                  <a:srgbClr val="3F1A01"/>
                </a:solidFill>
                <a:latin typeface="+mn-lt"/>
              </a:rPr>
              <a:t>”.</a:t>
            </a:r>
          </a:p>
          <a:p>
            <a:pPr marL="0" indent="0">
              <a:spcBef>
                <a:spcPts val="0"/>
              </a:spcBef>
              <a:buFont typeface="Arial" panose="020B0604020202020204" pitchFamily="34" charset="0"/>
              <a:buNone/>
            </a:pPr>
            <a:endParaRPr lang="en-GB" sz="750" dirty="0">
              <a:solidFill>
                <a:srgbClr val="3F1A01"/>
              </a:solidFill>
              <a:latin typeface="+mn-lt"/>
            </a:endParaRPr>
          </a:p>
          <a:p>
            <a:pPr marL="0" indent="0">
              <a:spcBef>
                <a:spcPts val="0"/>
              </a:spcBef>
              <a:buFont typeface="Arial" panose="020B0604020202020204" pitchFamily="34" charset="0"/>
              <a:buNone/>
            </a:pPr>
            <a:endParaRPr lang="en-GB" sz="750" dirty="0">
              <a:solidFill>
                <a:srgbClr val="3F1A01"/>
              </a:solidFill>
              <a:latin typeface="+mn-lt"/>
            </a:endParaRPr>
          </a:p>
          <a:p>
            <a:pPr marL="0" indent="0">
              <a:spcBef>
                <a:spcPts val="0"/>
              </a:spcBef>
              <a:spcAft>
                <a:spcPts val="450"/>
              </a:spcAft>
              <a:buFont typeface="Arial" panose="020B0604020202020204" pitchFamily="34" charset="0"/>
              <a:buNone/>
            </a:pPr>
            <a:r>
              <a:rPr lang="en-GB" sz="750" b="1" dirty="0">
                <a:solidFill>
                  <a:srgbClr val="3F1A01"/>
                </a:solidFill>
                <a:latin typeface="+mn-lt"/>
              </a:rPr>
              <a:t>Text styles</a:t>
            </a:r>
          </a:p>
          <a:p>
            <a:pPr marL="0" indent="0">
              <a:spcBef>
                <a:spcPts val="0"/>
              </a:spcBef>
              <a:buFont typeface="Arial" panose="020B0604020202020204" pitchFamily="34" charset="0"/>
              <a:buNone/>
            </a:pPr>
            <a:r>
              <a:rPr lang="en-GB" sz="750" dirty="0">
                <a:solidFill>
                  <a:srgbClr val="3F1A01"/>
                </a:solidFill>
                <a:latin typeface="+mn-lt"/>
              </a:rPr>
              <a:t>Use the </a:t>
            </a:r>
            <a:r>
              <a:rPr lang="en-GB" sz="750" b="1" dirty="0">
                <a:solidFill>
                  <a:srgbClr val="3F1A01"/>
                </a:solidFill>
                <a:latin typeface="+mn-lt"/>
              </a:rPr>
              <a:t>TAB-key</a:t>
            </a:r>
            <a:r>
              <a:rPr lang="en-GB" sz="750" dirty="0">
                <a:solidFill>
                  <a:srgbClr val="3F1A01"/>
                </a:solidFill>
                <a:latin typeface="+mn-lt"/>
              </a:rPr>
              <a:t> to jump through </a:t>
            </a:r>
            <a:br>
              <a:rPr lang="en-GB" sz="750" dirty="0">
                <a:solidFill>
                  <a:srgbClr val="3F1A01"/>
                </a:solidFill>
                <a:latin typeface="+mn-lt"/>
              </a:rPr>
            </a:br>
            <a:r>
              <a:rPr lang="en-GB" sz="750" dirty="0">
                <a:solidFill>
                  <a:srgbClr val="3F1A01"/>
                </a:solidFill>
                <a:latin typeface="+mn-lt"/>
              </a:rPr>
              <a:t>levels. Click </a:t>
            </a:r>
            <a:r>
              <a:rPr lang="en-GB" sz="750" b="1" dirty="0">
                <a:solidFill>
                  <a:srgbClr val="3F1A01"/>
                </a:solidFill>
                <a:latin typeface="+mn-lt"/>
              </a:rPr>
              <a:t>ENTER</a:t>
            </a:r>
            <a:r>
              <a:rPr lang="en-GB" sz="750" dirty="0">
                <a:solidFill>
                  <a:srgbClr val="3F1A01"/>
                </a:solidFill>
                <a:latin typeface="+mn-lt"/>
              </a:rPr>
              <a:t>, then </a:t>
            </a:r>
            <a:r>
              <a:rPr lang="en-GB" sz="750" b="1" dirty="0">
                <a:solidFill>
                  <a:srgbClr val="3F1A01"/>
                </a:solidFill>
                <a:latin typeface="+mn-lt"/>
              </a:rPr>
              <a:t>TAB</a:t>
            </a:r>
            <a:r>
              <a:rPr lang="en-GB" sz="750" dirty="0">
                <a:solidFill>
                  <a:srgbClr val="3F1A01"/>
                </a:solidFill>
                <a:latin typeface="+mn-lt"/>
              </a:rPr>
              <a:t> to switch from one level to the next level</a:t>
            </a:r>
          </a:p>
          <a:p>
            <a:pPr marL="0" indent="0">
              <a:spcBef>
                <a:spcPts val="0"/>
              </a:spcBef>
              <a:buFont typeface="Arial" panose="020B0604020202020204" pitchFamily="34" charset="0"/>
              <a:buNone/>
            </a:pPr>
            <a:r>
              <a:rPr lang="en-GB" sz="750" dirty="0">
                <a:solidFill>
                  <a:srgbClr val="3F1A01"/>
                </a:solidFill>
                <a:latin typeface="+mn-lt"/>
              </a:rPr>
              <a:t>To go back in levels use </a:t>
            </a:r>
            <a:r>
              <a:rPr lang="en-GB" sz="750" b="1" dirty="0">
                <a:solidFill>
                  <a:srgbClr val="3F1A01"/>
                </a:solidFill>
                <a:latin typeface="+mn-lt"/>
              </a:rPr>
              <a:t>SHIFT-TAB</a:t>
            </a:r>
          </a:p>
          <a:p>
            <a:pPr marL="0" indent="0">
              <a:spcBef>
                <a:spcPts val="0"/>
              </a:spcBef>
              <a:buFont typeface="Arial" panose="020B0604020202020204" pitchFamily="34" charset="0"/>
              <a:buNone/>
            </a:pPr>
            <a:endParaRPr lang="en-GB" sz="750" dirty="0">
              <a:solidFill>
                <a:srgbClr val="3F1A01"/>
              </a:solidFill>
              <a:latin typeface="+mn-lt"/>
            </a:endParaRPr>
          </a:p>
        </p:txBody>
      </p:sp>
      <p:pic>
        <p:nvPicPr>
          <p:cNvPr id="17" name="Picture 16">
            <a:extLst>
              <a:ext uri="{FF2B5EF4-FFF2-40B4-BE49-F238E27FC236}">
                <a16:creationId xmlns:a16="http://schemas.microsoft.com/office/drawing/2014/main" id="{EE217F0E-1690-4201-BD4A-054136C2E899}"/>
              </a:ext>
            </a:extLst>
          </p:cNvPr>
          <p:cNvPicPr>
            <a:picLocks noChangeAspect="1"/>
          </p:cNvPicPr>
          <p:nvPr/>
        </p:nvPicPr>
        <p:blipFill>
          <a:blip r:embed="rId3"/>
          <a:stretch>
            <a:fillRect/>
          </a:stretch>
        </p:blipFill>
        <p:spPr>
          <a:xfrm>
            <a:off x="383210" y="1226952"/>
            <a:ext cx="793334" cy="325137"/>
          </a:xfrm>
          <a:prstGeom prst="rect">
            <a:avLst/>
          </a:prstGeom>
        </p:spPr>
      </p:pic>
      <p:sp>
        <p:nvSpPr>
          <p:cNvPr id="20" name="Content Placeholder 34">
            <a:extLst>
              <a:ext uri="{FF2B5EF4-FFF2-40B4-BE49-F238E27FC236}">
                <a16:creationId xmlns:a16="http://schemas.microsoft.com/office/drawing/2014/main" id="{6D001AD2-4250-4663-91F1-29AD0A53FA92}"/>
              </a:ext>
            </a:extLst>
          </p:cNvPr>
          <p:cNvSpPr txBox="1">
            <a:spLocks/>
          </p:cNvSpPr>
          <p:nvPr/>
        </p:nvSpPr>
        <p:spPr>
          <a:xfrm>
            <a:off x="6816441" y="1048432"/>
            <a:ext cx="1016793" cy="1962076"/>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750" b="1" dirty="0">
                <a:solidFill>
                  <a:srgbClr val="3F1A01"/>
                </a:solidFill>
              </a:rPr>
              <a:t>Building blocks</a:t>
            </a:r>
          </a:p>
          <a:p>
            <a:pPr marL="0" indent="0">
              <a:spcBef>
                <a:spcPts val="0"/>
              </a:spcBef>
              <a:buNone/>
            </a:pPr>
            <a:r>
              <a:rPr lang="en-GB" sz="750" dirty="0">
                <a:solidFill>
                  <a:srgbClr val="3F1A01"/>
                </a:solidFill>
              </a:rPr>
              <a:t>The building block slides are made to help you build the presentation. You find them after this slide</a:t>
            </a:r>
          </a:p>
          <a:p>
            <a:pPr marL="0" indent="0">
              <a:spcBef>
                <a:spcPts val="0"/>
              </a:spcBef>
              <a:buNone/>
            </a:pPr>
            <a:endParaRPr lang="en-GB" sz="750" dirty="0">
              <a:solidFill>
                <a:srgbClr val="3F1A01"/>
              </a:solidFill>
            </a:endParaRPr>
          </a:p>
          <a:p>
            <a:pPr marL="0" indent="0">
              <a:spcBef>
                <a:spcPts val="0"/>
              </a:spcBef>
              <a:buNone/>
            </a:pPr>
            <a:r>
              <a:rPr lang="en-GB" sz="750" dirty="0">
                <a:solidFill>
                  <a:srgbClr val="3F1A01"/>
                </a:solidFill>
              </a:rPr>
              <a:t>Among the building blocks you find, </a:t>
            </a:r>
            <a:r>
              <a:rPr lang="en-GB" sz="750" dirty="0" err="1">
                <a:solidFill>
                  <a:srgbClr val="3F1A01"/>
                </a:solidFill>
              </a:rPr>
              <a:t>colorguides</a:t>
            </a:r>
            <a:r>
              <a:rPr lang="en-GB" sz="750" dirty="0">
                <a:solidFill>
                  <a:srgbClr val="3F1A01"/>
                </a:solidFill>
              </a:rPr>
              <a:t>, Tables and elements that you can pick from when you need to build your presentation.</a:t>
            </a:r>
          </a:p>
          <a:p>
            <a:pPr marL="0" indent="0">
              <a:spcBef>
                <a:spcPts val="0"/>
              </a:spcBef>
              <a:buNone/>
            </a:pPr>
            <a:endParaRPr lang="en-GB" sz="750" dirty="0">
              <a:solidFill>
                <a:srgbClr val="3F1A01"/>
              </a:solidFill>
            </a:endParaRPr>
          </a:p>
          <a:p>
            <a:pPr marL="0" indent="0">
              <a:spcBef>
                <a:spcPts val="0"/>
              </a:spcBef>
              <a:buNone/>
            </a:pPr>
            <a:r>
              <a:rPr lang="en-GB" sz="750" dirty="0">
                <a:solidFill>
                  <a:srgbClr val="3F1A01"/>
                </a:solidFill>
              </a:rPr>
              <a:t>Delete these slides after use. </a:t>
            </a:r>
            <a:r>
              <a:rPr lang="en-GB" sz="750" b="1" dirty="0">
                <a:solidFill>
                  <a:srgbClr val="3F1A01"/>
                </a:solidFill>
              </a:rPr>
              <a:t> </a:t>
            </a:r>
          </a:p>
        </p:txBody>
      </p:sp>
      <p:sp>
        <p:nvSpPr>
          <p:cNvPr id="21" name="Content Placeholder 34">
            <a:extLst>
              <a:ext uri="{FF2B5EF4-FFF2-40B4-BE49-F238E27FC236}">
                <a16:creationId xmlns:a16="http://schemas.microsoft.com/office/drawing/2014/main" id="{DBAA186A-13CF-4C55-8ED1-3E1EFC7A2F90}"/>
              </a:ext>
            </a:extLst>
          </p:cNvPr>
          <p:cNvSpPr txBox="1">
            <a:spLocks/>
          </p:cNvSpPr>
          <p:nvPr/>
        </p:nvSpPr>
        <p:spPr>
          <a:xfrm>
            <a:off x="761405" y="3826615"/>
            <a:ext cx="1218010" cy="461665"/>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750" b="1" dirty="0">
                <a:solidFill>
                  <a:srgbClr val="3F1A01"/>
                </a:solidFill>
              </a:rPr>
              <a:t>Guides – Show / Hide</a:t>
            </a:r>
          </a:p>
          <a:p>
            <a:pPr marL="0" indent="0">
              <a:spcBef>
                <a:spcPts val="0"/>
              </a:spcBef>
              <a:buNone/>
            </a:pPr>
            <a:r>
              <a:rPr lang="en-GB" sz="750" b="0" dirty="0">
                <a:solidFill>
                  <a:srgbClr val="3F1A01"/>
                </a:solidFill>
              </a:rPr>
              <a:t>From the View-tab </a:t>
            </a:r>
          </a:p>
          <a:p>
            <a:pPr marL="0" indent="0">
              <a:spcBef>
                <a:spcPts val="0"/>
              </a:spcBef>
              <a:buNone/>
            </a:pPr>
            <a:r>
              <a:rPr lang="en-GB" sz="750" b="0" dirty="0">
                <a:solidFill>
                  <a:srgbClr val="3F1A01"/>
                </a:solidFill>
              </a:rPr>
              <a:t>or Alt + F9</a:t>
            </a:r>
          </a:p>
          <a:p>
            <a:pPr marL="0" indent="0">
              <a:spcBef>
                <a:spcPts val="0"/>
              </a:spcBef>
              <a:buNone/>
            </a:pPr>
            <a:endParaRPr lang="en-GB" sz="750" b="0" dirty="0">
              <a:solidFill>
                <a:srgbClr val="3F1A01"/>
              </a:solidFill>
            </a:endParaRPr>
          </a:p>
        </p:txBody>
      </p:sp>
      <p:sp>
        <p:nvSpPr>
          <p:cNvPr id="2" name="TextBox 1">
            <a:extLst>
              <a:ext uri="{FF2B5EF4-FFF2-40B4-BE49-F238E27FC236}">
                <a16:creationId xmlns:a16="http://schemas.microsoft.com/office/drawing/2014/main" id="{CFB97746-AB0C-416F-8995-6F74E0EF0EFE}"/>
              </a:ext>
            </a:extLst>
          </p:cNvPr>
          <p:cNvSpPr txBox="1"/>
          <p:nvPr/>
        </p:nvSpPr>
        <p:spPr>
          <a:xfrm>
            <a:off x="404812" y="405000"/>
            <a:ext cx="6910388" cy="161583"/>
          </a:xfrm>
          <a:prstGeom prst="rect">
            <a:avLst/>
          </a:prstGeom>
          <a:noFill/>
        </p:spPr>
        <p:txBody>
          <a:bodyPr wrap="square" lIns="0" tIns="0" rIns="0" bIns="0" rtlCol="0">
            <a:spAutoFit/>
          </a:bodyPr>
          <a:lstStyle/>
          <a:p>
            <a:r>
              <a:rPr lang="en-GB" sz="1050">
                <a:solidFill>
                  <a:schemeClr val="accent2"/>
                </a:solidFill>
                <a:latin typeface="Times New Roman" panose="02020603050405020304" pitchFamily="18" charset="0"/>
                <a:cs typeface="Times New Roman" panose="02020603050405020304" pitchFamily="18" charset="0"/>
              </a:rPr>
              <a:t>Delete this slide after use</a:t>
            </a:r>
            <a:endParaRPr lang="en-GB" sz="1050" dirty="0">
              <a:solidFill>
                <a:schemeClr val="accent2"/>
              </a:solidFill>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E8DC192D-15E7-44CD-B477-C881E0E6D990}"/>
              </a:ext>
            </a:extLst>
          </p:cNvPr>
          <p:cNvPicPr>
            <a:picLocks noChangeAspect="1"/>
          </p:cNvPicPr>
          <p:nvPr/>
        </p:nvPicPr>
        <p:blipFill rotWithShape="1">
          <a:blip r:embed="rId4"/>
          <a:srcRect l="4483" r="1"/>
          <a:stretch/>
        </p:blipFill>
        <p:spPr>
          <a:xfrm>
            <a:off x="404813" y="2909326"/>
            <a:ext cx="376773" cy="229500"/>
          </a:xfrm>
          <a:prstGeom prst="rect">
            <a:avLst/>
          </a:prstGeom>
        </p:spPr>
      </p:pic>
      <p:pic>
        <p:nvPicPr>
          <p:cNvPr id="25" name="Picture 24">
            <a:extLst>
              <a:ext uri="{FF2B5EF4-FFF2-40B4-BE49-F238E27FC236}">
                <a16:creationId xmlns:a16="http://schemas.microsoft.com/office/drawing/2014/main" id="{61C5AB06-467F-4D53-8D9A-1C0D14254FE5}"/>
              </a:ext>
            </a:extLst>
          </p:cNvPr>
          <p:cNvPicPr>
            <a:picLocks noChangeAspect="1"/>
          </p:cNvPicPr>
          <p:nvPr/>
        </p:nvPicPr>
        <p:blipFill>
          <a:blip r:embed="rId5"/>
          <a:stretch>
            <a:fillRect/>
          </a:stretch>
        </p:blipFill>
        <p:spPr>
          <a:xfrm>
            <a:off x="4636526" y="2135700"/>
            <a:ext cx="790253" cy="635836"/>
          </a:xfrm>
          <a:prstGeom prst="rect">
            <a:avLst/>
          </a:prstGeom>
        </p:spPr>
      </p:pic>
      <p:pic>
        <p:nvPicPr>
          <p:cNvPr id="26" name="Picture 25">
            <a:extLst>
              <a:ext uri="{FF2B5EF4-FFF2-40B4-BE49-F238E27FC236}">
                <a16:creationId xmlns:a16="http://schemas.microsoft.com/office/drawing/2014/main" id="{23E3D7D1-8B06-4822-B042-9E0013DC5ABD}"/>
              </a:ext>
            </a:extLst>
          </p:cNvPr>
          <p:cNvPicPr>
            <a:picLocks noChangeAspect="1"/>
          </p:cNvPicPr>
          <p:nvPr/>
        </p:nvPicPr>
        <p:blipFill>
          <a:blip r:embed="rId6"/>
          <a:stretch>
            <a:fillRect/>
          </a:stretch>
        </p:blipFill>
        <p:spPr>
          <a:xfrm>
            <a:off x="2506963" y="3553283"/>
            <a:ext cx="541037" cy="233062"/>
          </a:xfrm>
          <a:prstGeom prst="rect">
            <a:avLst/>
          </a:prstGeom>
        </p:spPr>
      </p:pic>
      <p:pic>
        <p:nvPicPr>
          <p:cNvPr id="6" name="Picture 5">
            <a:extLst>
              <a:ext uri="{FF2B5EF4-FFF2-40B4-BE49-F238E27FC236}">
                <a16:creationId xmlns:a16="http://schemas.microsoft.com/office/drawing/2014/main" id="{E69E3A62-6048-4098-92E9-31D1A7DA6A31}"/>
              </a:ext>
            </a:extLst>
          </p:cNvPr>
          <p:cNvPicPr>
            <a:picLocks noChangeAspect="1"/>
          </p:cNvPicPr>
          <p:nvPr/>
        </p:nvPicPr>
        <p:blipFill>
          <a:blip r:embed="rId7"/>
          <a:stretch>
            <a:fillRect/>
          </a:stretch>
        </p:blipFill>
        <p:spPr>
          <a:xfrm>
            <a:off x="8034893" y="1057275"/>
            <a:ext cx="703104" cy="2380342"/>
          </a:xfrm>
          <a:prstGeom prst="rect">
            <a:avLst/>
          </a:prstGeom>
        </p:spPr>
      </p:pic>
      <p:sp>
        <p:nvSpPr>
          <p:cNvPr id="28" name="TextBox 27">
            <a:extLst>
              <a:ext uri="{FF2B5EF4-FFF2-40B4-BE49-F238E27FC236}">
                <a16:creationId xmlns:a16="http://schemas.microsoft.com/office/drawing/2014/main" id="{1CF0A521-6AD8-4FA2-ABD7-4B156695725B}"/>
              </a:ext>
            </a:extLst>
          </p:cNvPr>
          <p:cNvSpPr txBox="1"/>
          <p:nvPr/>
        </p:nvSpPr>
        <p:spPr>
          <a:xfrm>
            <a:off x="913210" y="2910104"/>
            <a:ext cx="1422797" cy="230832"/>
          </a:xfrm>
          <a:prstGeom prst="rect">
            <a:avLst/>
          </a:prstGeom>
          <a:noFill/>
        </p:spPr>
        <p:txBody>
          <a:bodyPr wrap="square" lIns="0" tIns="0" rIns="0" bIns="0">
            <a:spAutoFit/>
          </a:bodyPr>
          <a:lstStyle/>
          <a:p>
            <a:pPr eaLnBrk="1" hangingPunct="1">
              <a:spcAft>
                <a:spcPts val="450"/>
              </a:spcAft>
              <a:defRPr/>
            </a:pPr>
            <a:r>
              <a:rPr lang="en-GB" sz="750" noProof="1">
                <a:solidFill>
                  <a:schemeClr val="tx1"/>
                </a:solidFill>
                <a:latin typeface="Arial" panose="020B0604020202020204" pitchFamily="34" charset="0"/>
                <a:cs typeface="Arial" panose="020B0604020202020204" pitchFamily="34" charset="0"/>
              </a:rPr>
              <a:t>Alternatively, </a:t>
            </a:r>
            <a:r>
              <a:rPr lang="en-GB" sz="750" b="1" noProof="1">
                <a:solidFill>
                  <a:schemeClr val="tx1"/>
                </a:solidFill>
                <a:latin typeface="Arial" panose="020B0604020202020204" pitchFamily="34" charset="0"/>
                <a:cs typeface="Arial" panose="020B0604020202020204" pitchFamily="34" charset="0"/>
              </a:rPr>
              <a:t>Increase</a:t>
            </a:r>
            <a:r>
              <a:rPr lang="en-GB" sz="750" baseline="0" noProof="1">
                <a:solidFill>
                  <a:schemeClr val="tx1"/>
                </a:solidFill>
                <a:latin typeface="Arial" panose="020B0604020202020204" pitchFamily="34" charset="0"/>
                <a:cs typeface="Arial" panose="020B0604020202020204" pitchFamily="34" charset="0"/>
              </a:rPr>
              <a:t> and</a:t>
            </a:r>
            <a:br>
              <a:rPr lang="en-GB" sz="750" baseline="0" noProof="1">
                <a:solidFill>
                  <a:schemeClr val="tx1"/>
                </a:solidFill>
                <a:latin typeface="Arial" panose="020B0604020202020204" pitchFamily="34" charset="0"/>
                <a:cs typeface="Arial" panose="020B0604020202020204" pitchFamily="34" charset="0"/>
              </a:rPr>
            </a:br>
            <a:r>
              <a:rPr lang="en-GB" sz="750" b="1" baseline="0" noProof="1">
                <a:solidFill>
                  <a:schemeClr val="tx1"/>
                </a:solidFill>
                <a:latin typeface="Arial" panose="020B0604020202020204" pitchFamily="34" charset="0"/>
                <a:cs typeface="Arial" panose="020B0604020202020204" pitchFamily="34" charset="0"/>
              </a:rPr>
              <a:t>Decrease </a:t>
            </a:r>
            <a:r>
              <a:rPr lang="en-GB" sz="750" baseline="0" noProof="1">
                <a:solidFill>
                  <a:schemeClr val="tx1"/>
                </a:solidFill>
                <a:latin typeface="Arial" panose="020B0604020202020204" pitchFamily="34" charset="0"/>
                <a:cs typeface="Arial" panose="020B0604020202020204" pitchFamily="34" charset="0"/>
              </a:rPr>
              <a:t>list level can be used</a:t>
            </a:r>
          </a:p>
        </p:txBody>
      </p:sp>
      <p:pic>
        <p:nvPicPr>
          <p:cNvPr id="29" name="Picture 28">
            <a:extLst>
              <a:ext uri="{FF2B5EF4-FFF2-40B4-BE49-F238E27FC236}">
                <a16:creationId xmlns:a16="http://schemas.microsoft.com/office/drawing/2014/main" id="{D5AAD879-4417-455C-BF76-7F1D8FC43DAF}"/>
              </a:ext>
            </a:extLst>
          </p:cNvPr>
          <p:cNvPicPr>
            <a:picLocks noChangeAspect="1"/>
          </p:cNvPicPr>
          <p:nvPr/>
        </p:nvPicPr>
        <p:blipFill>
          <a:blip r:embed="rId8"/>
          <a:stretch>
            <a:fillRect/>
          </a:stretch>
        </p:blipFill>
        <p:spPr>
          <a:xfrm>
            <a:off x="4673203" y="1201153"/>
            <a:ext cx="329927" cy="335471"/>
          </a:xfrm>
          <a:prstGeom prst="rect">
            <a:avLst/>
          </a:prstGeom>
        </p:spPr>
      </p:pic>
      <p:sp>
        <p:nvSpPr>
          <p:cNvPr id="37" name="TextBox 36">
            <a:extLst>
              <a:ext uri="{FF2B5EF4-FFF2-40B4-BE49-F238E27FC236}">
                <a16:creationId xmlns:a16="http://schemas.microsoft.com/office/drawing/2014/main" id="{81C181B1-8DE5-4B6C-9648-F234EE5015BF}"/>
              </a:ext>
            </a:extLst>
          </p:cNvPr>
          <p:cNvSpPr txBox="1"/>
          <p:nvPr/>
        </p:nvSpPr>
        <p:spPr>
          <a:xfrm>
            <a:off x="3048000" y="1058625"/>
            <a:ext cx="1422796" cy="705321"/>
          </a:xfrm>
          <a:prstGeom prst="rect">
            <a:avLst/>
          </a:prstGeom>
          <a:noFill/>
        </p:spPr>
        <p:txBody>
          <a:bodyPr wrap="square" lIns="0" tIns="0" rIns="0" bIns="0">
            <a:spAutoFit/>
          </a:bodyPr>
          <a:lstStyle/>
          <a:p>
            <a:pPr eaLnBrk="1" hangingPunct="1">
              <a:spcBef>
                <a:spcPts val="0"/>
              </a:spcBef>
              <a:spcAft>
                <a:spcPts val="450"/>
              </a:spcAft>
              <a:defRPr/>
            </a:pPr>
            <a:r>
              <a:rPr lang="en-GB" sz="750" b="1" dirty="0">
                <a:solidFill>
                  <a:srgbClr val="000000"/>
                </a:solidFill>
                <a:latin typeface="Arial" panose="020B0604020202020204" pitchFamily="34" charset="0"/>
                <a:ea typeface="Times New Roman" panose="02020603050405020304" pitchFamily="18" charset="0"/>
              </a:rPr>
              <a:t>Insert a New Slide</a:t>
            </a:r>
            <a:endParaRPr lang="en-GB" sz="750" b="1" noProof="1">
              <a:solidFill>
                <a:schemeClr val="tx1"/>
              </a:solidFill>
              <a:latin typeface="Arial" panose="020B0604020202020204" pitchFamily="34" charset="0"/>
              <a:cs typeface="Arial" panose="020B0604020202020204" pitchFamily="34" charset="0"/>
            </a:endParaRPr>
          </a:p>
          <a:p>
            <a:pPr marL="171450" indent="-171450" eaLnBrk="1" hangingPunct="1">
              <a:spcAft>
                <a:spcPts val="450"/>
              </a:spcAft>
              <a:buFont typeface="+mj-lt"/>
              <a:buAutoNum type="arabicPeriod"/>
              <a:defRPr/>
            </a:pPr>
            <a:r>
              <a:rPr lang="en-GB" altLang="da-DK" sz="750" noProof="1">
                <a:solidFill>
                  <a:schemeClr val="tx1"/>
                </a:solidFill>
                <a:latin typeface="Arial" panose="020B0604020202020204" pitchFamily="34" charset="0"/>
                <a:cs typeface="Arial" panose="020B0604020202020204" pitchFamily="34" charset="0"/>
              </a:rPr>
              <a:t>Click on the </a:t>
            </a:r>
            <a:r>
              <a:rPr lang="en-GB" altLang="da-DK" sz="750" b="1" noProof="1">
                <a:solidFill>
                  <a:schemeClr val="tx1"/>
                </a:solidFill>
                <a:latin typeface="Arial" panose="020B0604020202020204" pitchFamily="34" charset="0"/>
                <a:cs typeface="Arial" panose="020B0604020202020204" pitchFamily="34" charset="0"/>
              </a:rPr>
              <a:t>Home </a:t>
            </a:r>
            <a:r>
              <a:rPr lang="en-GB" altLang="da-DK" sz="750" b="0" noProof="1">
                <a:solidFill>
                  <a:schemeClr val="tx1"/>
                </a:solidFill>
                <a:latin typeface="Arial" panose="020B0604020202020204" pitchFamily="34" charset="0"/>
                <a:cs typeface="Arial" panose="020B0604020202020204" pitchFamily="34" charset="0"/>
              </a:rPr>
              <a:t>tab</a:t>
            </a:r>
            <a:endParaRPr lang="en-GB" altLang="da-DK" sz="750" b="0" strike="sngStrike" noProof="1">
              <a:solidFill>
                <a:schemeClr val="tx1"/>
              </a:solidFill>
              <a:latin typeface="Arial" panose="020B0604020202020204" pitchFamily="34" charset="0"/>
              <a:cs typeface="Arial" panose="020B0604020202020204" pitchFamily="34" charset="0"/>
            </a:endParaRPr>
          </a:p>
          <a:p>
            <a:pPr marL="171450" indent="-171450" eaLnBrk="1" hangingPunct="1">
              <a:spcAft>
                <a:spcPts val="450"/>
              </a:spcAft>
              <a:buFont typeface="+mj-lt"/>
              <a:buAutoNum type="arabicPeriod"/>
              <a:defRPr/>
            </a:pPr>
            <a:r>
              <a:rPr lang="en-GB" altLang="da-DK" sz="750" noProof="1">
                <a:solidFill>
                  <a:schemeClr val="tx1"/>
                </a:solidFill>
                <a:latin typeface="Arial" panose="020B0604020202020204" pitchFamily="34" charset="0"/>
                <a:cs typeface="Arial" panose="020B0604020202020204" pitchFamily="34" charset="0"/>
              </a:rPr>
              <a:t>Click on the </a:t>
            </a:r>
            <a:r>
              <a:rPr lang="en-GB" altLang="da-DK" sz="750" b="1" baseline="0" noProof="1">
                <a:solidFill>
                  <a:schemeClr val="tx1"/>
                </a:solidFill>
                <a:latin typeface="Arial" panose="020B0604020202020204" pitchFamily="34" charset="0"/>
                <a:cs typeface="Arial" panose="020B0604020202020204" pitchFamily="34" charset="0"/>
              </a:rPr>
              <a:t>New Slide </a:t>
            </a:r>
            <a:r>
              <a:rPr lang="en-GB" altLang="da-DK" sz="750" noProof="1">
                <a:solidFill>
                  <a:schemeClr val="tx1"/>
                </a:solidFill>
                <a:latin typeface="Arial" panose="020B0604020202020204" pitchFamily="34" charset="0"/>
                <a:cs typeface="Arial" panose="020B0604020202020204" pitchFamily="34" charset="0"/>
              </a:rPr>
              <a:t>to insert </a:t>
            </a:r>
            <a:br>
              <a:rPr lang="en-GB" altLang="da-DK" sz="750" noProof="1">
                <a:solidFill>
                  <a:schemeClr val="tx1"/>
                </a:solidFill>
                <a:latin typeface="Arial" panose="020B0604020202020204" pitchFamily="34" charset="0"/>
                <a:cs typeface="Arial" panose="020B0604020202020204" pitchFamily="34" charset="0"/>
              </a:rPr>
            </a:br>
            <a:r>
              <a:rPr lang="en-GB" altLang="da-DK" sz="750" noProof="1">
                <a:solidFill>
                  <a:schemeClr val="tx1"/>
                </a:solidFill>
                <a:latin typeface="Arial" panose="020B0604020202020204" pitchFamily="34" charset="0"/>
                <a:cs typeface="Arial" panose="020B0604020202020204" pitchFamily="34" charset="0"/>
              </a:rPr>
              <a:t>new slide</a:t>
            </a:r>
          </a:p>
        </p:txBody>
      </p:sp>
      <p:sp>
        <p:nvSpPr>
          <p:cNvPr id="38" name="TextBox 37">
            <a:extLst>
              <a:ext uri="{FF2B5EF4-FFF2-40B4-BE49-F238E27FC236}">
                <a16:creationId xmlns:a16="http://schemas.microsoft.com/office/drawing/2014/main" id="{B70D80B7-E226-4F61-9EA0-8793D82C705D}"/>
              </a:ext>
            </a:extLst>
          </p:cNvPr>
          <p:cNvSpPr txBox="1"/>
          <p:nvPr/>
        </p:nvSpPr>
        <p:spPr>
          <a:xfrm>
            <a:off x="4674708" y="1051007"/>
            <a:ext cx="1932384" cy="769441"/>
          </a:xfrm>
          <a:prstGeom prst="rect">
            <a:avLst/>
          </a:prstGeom>
          <a:noFill/>
        </p:spPr>
        <p:txBody>
          <a:bodyPr wrap="square" lIns="0" tIns="0" rIns="0" bIns="0">
            <a:spAutoFit/>
          </a:bodyPr>
          <a:lstStyle/>
          <a:p>
            <a:pPr eaLnBrk="1" hangingPunct="1">
              <a:spcAft>
                <a:spcPts val="450"/>
              </a:spcAft>
              <a:defRPr/>
            </a:pPr>
            <a:r>
              <a:rPr lang="en-GB" sz="750" b="1" noProof="1">
                <a:solidFill>
                  <a:schemeClr val="tx1"/>
                </a:solidFill>
                <a:latin typeface="Arial" panose="020B0604020202020204" pitchFamily="34" charset="0"/>
                <a:cs typeface="Arial" panose="020B0604020202020204" pitchFamily="34" charset="0"/>
              </a:rPr>
              <a:t>Insert picture</a:t>
            </a:r>
          </a:p>
          <a:p>
            <a:pPr eaLnBrk="1" hangingPunct="1">
              <a:spcAft>
                <a:spcPts val="450"/>
              </a:spcAft>
              <a:defRPr/>
            </a:pPr>
            <a:endParaRPr lang="en-GB" sz="750" b="1" noProof="1">
              <a:solidFill>
                <a:schemeClr val="tx1"/>
              </a:solidFill>
              <a:latin typeface="Arial" panose="020B0604020202020204" pitchFamily="34" charset="0"/>
              <a:cs typeface="Arial" panose="020B0604020202020204" pitchFamily="34" charset="0"/>
            </a:endParaRPr>
          </a:p>
          <a:p>
            <a:pPr eaLnBrk="1" hangingPunct="1">
              <a:spcAft>
                <a:spcPts val="450"/>
              </a:spcAft>
              <a:defRPr/>
            </a:pPr>
            <a:endParaRPr lang="en-GB" sz="750" b="1" noProof="1">
              <a:solidFill>
                <a:schemeClr val="tx1"/>
              </a:solidFill>
              <a:latin typeface="Arial" panose="020B0604020202020204" pitchFamily="34" charset="0"/>
              <a:cs typeface="Arial" panose="020B0604020202020204" pitchFamily="34" charset="0"/>
            </a:endParaRPr>
          </a:p>
          <a:p>
            <a:pPr eaLnBrk="1" hangingPunct="1">
              <a:spcAft>
                <a:spcPts val="450"/>
              </a:spcAft>
              <a:defRPr/>
            </a:pPr>
            <a:r>
              <a:rPr lang="en-GB" altLang="da-DK" sz="750" b="0" noProof="1">
                <a:solidFill>
                  <a:schemeClr val="tx1"/>
                </a:solidFill>
                <a:latin typeface="Arial" panose="020B0604020202020204" pitchFamily="34" charset="0"/>
                <a:cs typeface="Arial" panose="020B0604020202020204" pitchFamily="34" charset="0"/>
              </a:rPr>
              <a:t>On slides with picture placeholder, </a:t>
            </a:r>
            <a:br>
              <a:rPr lang="en-GB" altLang="da-DK" sz="750" b="0" noProof="1">
                <a:solidFill>
                  <a:schemeClr val="tx1"/>
                </a:solidFill>
                <a:latin typeface="Arial" panose="020B0604020202020204" pitchFamily="34" charset="0"/>
                <a:cs typeface="Arial" panose="020B0604020202020204" pitchFamily="34" charset="0"/>
              </a:rPr>
            </a:br>
            <a:r>
              <a:rPr lang="en-GB" altLang="da-DK" sz="750" b="0" noProof="1">
                <a:solidFill>
                  <a:schemeClr val="tx1"/>
                </a:solidFill>
                <a:latin typeface="Arial" panose="020B0604020202020204" pitchFamily="34" charset="0"/>
                <a:cs typeface="Arial" panose="020B0604020202020204" pitchFamily="34" charset="0"/>
              </a:rPr>
              <a:t>click on the icon and choose </a:t>
            </a:r>
            <a:r>
              <a:rPr lang="en-GB" altLang="da-DK" sz="750" b="1" noProof="1">
                <a:solidFill>
                  <a:schemeClr val="tx1"/>
                </a:solidFill>
                <a:latin typeface="Arial" panose="020B0604020202020204" pitchFamily="34" charset="0"/>
                <a:cs typeface="Arial" panose="020B0604020202020204" pitchFamily="34" charset="0"/>
              </a:rPr>
              <a:t>Insert</a:t>
            </a:r>
          </a:p>
        </p:txBody>
      </p:sp>
      <p:pic>
        <p:nvPicPr>
          <p:cNvPr id="44" name="Picture 43">
            <a:extLst>
              <a:ext uri="{FF2B5EF4-FFF2-40B4-BE49-F238E27FC236}">
                <a16:creationId xmlns:a16="http://schemas.microsoft.com/office/drawing/2014/main" id="{4CF1FFD3-4CFE-4643-82B2-6E865F91BE0A}"/>
              </a:ext>
            </a:extLst>
          </p:cNvPr>
          <p:cNvPicPr>
            <a:picLocks noChangeAspect="1"/>
          </p:cNvPicPr>
          <p:nvPr/>
        </p:nvPicPr>
        <p:blipFill>
          <a:blip r:embed="rId9"/>
          <a:stretch>
            <a:fillRect/>
          </a:stretch>
        </p:blipFill>
        <p:spPr>
          <a:xfrm>
            <a:off x="2533025" y="1058625"/>
            <a:ext cx="342948" cy="557291"/>
          </a:xfrm>
          <a:prstGeom prst="rect">
            <a:avLst/>
          </a:prstGeom>
        </p:spPr>
      </p:pic>
      <p:pic>
        <p:nvPicPr>
          <p:cNvPr id="46" name="Picture 45">
            <a:extLst>
              <a:ext uri="{FF2B5EF4-FFF2-40B4-BE49-F238E27FC236}">
                <a16:creationId xmlns:a16="http://schemas.microsoft.com/office/drawing/2014/main" id="{5B827A9C-2570-4A3E-AE07-6B19AAC7D44A}"/>
              </a:ext>
            </a:extLst>
          </p:cNvPr>
          <p:cNvPicPr>
            <a:picLocks noChangeAspect="1"/>
          </p:cNvPicPr>
          <p:nvPr/>
        </p:nvPicPr>
        <p:blipFill>
          <a:blip r:embed="rId10"/>
          <a:stretch>
            <a:fillRect/>
          </a:stretch>
        </p:blipFill>
        <p:spPr>
          <a:xfrm>
            <a:off x="2532661" y="2061911"/>
            <a:ext cx="735221" cy="218815"/>
          </a:xfrm>
          <a:prstGeom prst="rect">
            <a:avLst/>
          </a:prstGeom>
        </p:spPr>
      </p:pic>
      <p:sp>
        <p:nvSpPr>
          <p:cNvPr id="47" name="TextBox 46">
            <a:extLst>
              <a:ext uri="{FF2B5EF4-FFF2-40B4-BE49-F238E27FC236}">
                <a16:creationId xmlns:a16="http://schemas.microsoft.com/office/drawing/2014/main" id="{934E07CD-9CA8-4274-A486-A45921C0A566}"/>
              </a:ext>
            </a:extLst>
          </p:cNvPr>
          <p:cNvSpPr txBox="1"/>
          <p:nvPr/>
        </p:nvSpPr>
        <p:spPr>
          <a:xfrm>
            <a:off x="2545357" y="1882837"/>
            <a:ext cx="1932383" cy="1346522"/>
          </a:xfrm>
          <a:prstGeom prst="rect">
            <a:avLst/>
          </a:prstGeom>
          <a:noFill/>
        </p:spPr>
        <p:txBody>
          <a:bodyPr wrap="square" lIns="0" tIns="0" rIns="0" bIns="0">
            <a:spAutoFit/>
          </a:bodyPr>
          <a:lstStyle/>
          <a:p>
            <a:pPr eaLnBrk="1" hangingPunct="1">
              <a:spcBef>
                <a:spcPts val="900"/>
              </a:spcBef>
              <a:spcAft>
                <a:spcPts val="450"/>
              </a:spcAft>
              <a:defRPr/>
            </a:pPr>
            <a:r>
              <a:rPr lang="en-GB" sz="750" b="1" dirty="0">
                <a:solidFill>
                  <a:srgbClr val="000000"/>
                </a:solidFill>
                <a:latin typeface="Arial" panose="020B0604020202020204" pitchFamily="34" charset="0"/>
                <a:ea typeface="Times New Roman" panose="02020603050405020304" pitchFamily="18" charset="0"/>
              </a:rPr>
              <a:t>Change Slide Layout</a:t>
            </a:r>
          </a:p>
          <a:p>
            <a:pPr eaLnBrk="1" hangingPunct="1">
              <a:spcBef>
                <a:spcPts val="0"/>
              </a:spcBef>
              <a:spcAft>
                <a:spcPts val="0"/>
              </a:spcAft>
              <a:defRPr/>
            </a:pPr>
            <a:endParaRPr lang="en-GB" sz="750" b="1" dirty="0">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750" b="1" dirty="0">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750" b="1" dirty="0">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450"/>
              </a:spcAft>
              <a:defRPr/>
            </a:pPr>
            <a:r>
              <a:rPr lang="en-GB" altLang="da-DK" sz="750" noProof="1">
                <a:solidFill>
                  <a:schemeClr val="tx1"/>
                </a:solidFill>
                <a:latin typeface="Arial" panose="020B0604020202020204" pitchFamily="34" charset="0"/>
                <a:cs typeface="Arial" panose="020B0604020202020204" pitchFamily="34" charset="0"/>
              </a:rPr>
              <a:t>From the </a:t>
            </a:r>
            <a:r>
              <a:rPr lang="en-GB" altLang="da-DK" sz="750" b="1" noProof="1">
                <a:solidFill>
                  <a:schemeClr val="tx1"/>
                </a:solidFill>
                <a:latin typeface="Arial" panose="020B0604020202020204" pitchFamily="34" charset="0"/>
                <a:cs typeface="Arial" panose="020B0604020202020204" pitchFamily="34" charset="0"/>
              </a:rPr>
              <a:t>Home - Tab</a:t>
            </a:r>
          </a:p>
          <a:p>
            <a:pPr marL="171450" indent="-171450">
              <a:spcAft>
                <a:spcPts val="450"/>
              </a:spcAft>
              <a:buFont typeface="+mj-lt"/>
              <a:buAutoNum type="arabicPeriod"/>
            </a:pPr>
            <a:r>
              <a:rPr lang="en-GB" sz="750" dirty="0">
                <a:solidFill>
                  <a:srgbClr val="000000"/>
                </a:solidFill>
                <a:latin typeface="Arial" panose="020B0604020202020204" pitchFamily="34" charset="0"/>
                <a:ea typeface="Times New Roman" panose="02020603050405020304" pitchFamily="18" charset="0"/>
              </a:rPr>
              <a:t>Click on the arrow next to </a:t>
            </a:r>
            <a:r>
              <a:rPr lang="en-GB" sz="750" b="1" dirty="0">
                <a:solidFill>
                  <a:srgbClr val="000000"/>
                </a:solidFill>
                <a:latin typeface="Arial" panose="020B0604020202020204" pitchFamily="34" charset="0"/>
                <a:ea typeface="Times New Roman" panose="02020603050405020304" pitchFamily="18" charset="0"/>
              </a:rPr>
              <a:t>Layout</a:t>
            </a:r>
            <a:br>
              <a:rPr lang="en-GB" sz="750" b="1" dirty="0">
                <a:solidFill>
                  <a:srgbClr val="000000"/>
                </a:solidFill>
                <a:latin typeface="Arial" panose="020B0604020202020204" pitchFamily="34" charset="0"/>
                <a:ea typeface="Times New Roman" panose="02020603050405020304" pitchFamily="18" charset="0"/>
              </a:rPr>
            </a:br>
            <a:r>
              <a:rPr lang="en-GB" sz="750" dirty="0">
                <a:solidFill>
                  <a:srgbClr val="000000"/>
                </a:solidFill>
                <a:latin typeface="Arial" panose="020B0604020202020204" pitchFamily="34" charset="0"/>
                <a:ea typeface="Times New Roman" panose="02020603050405020304" pitchFamily="18" charset="0"/>
              </a:rPr>
              <a:t>to view a dropdown menu of possible slide layouts</a:t>
            </a:r>
            <a:endParaRPr lang="en-GB" sz="750" dirty="0">
              <a:solidFill>
                <a:schemeClr val="tx1"/>
              </a:solidFill>
              <a:latin typeface="Times New Roman" panose="02020603050405020304" pitchFamily="18" charset="0"/>
              <a:ea typeface="Times New Roman" panose="02020603050405020304" pitchFamily="18" charset="0"/>
            </a:endParaRPr>
          </a:p>
          <a:p>
            <a:pPr marL="171450" indent="-171450">
              <a:spcAft>
                <a:spcPts val="450"/>
              </a:spcAft>
              <a:buFont typeface="+mj-lt"/>
              <a:buAutoNum type="arabicPeriod"/>
            </a:pPr>
            <a:r>
              <a:rPr lang="en-GB" sz="750" dirty="0">
                <a:solidFill>
                  <a:srgbClr val="000000"/>
                </a:solidFill>
                <a:latin typeface="Arial" panose="020B0604020202020204" pitchFamily="34" charset="0"/>
                <a:ea typeface="Times New Roman" panose="02020603050405020304" pitchFamily="18" charset="0"/>
              </a:rPr>
              <a:t>Click on the layout you prefer and it will be applied to the new slide</a:t>
            </a:r>
            <a:endParaRPr lang="en-GB" sz="75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146153639"/>
      </p:ext>
    </p:extLst>
  </p:cSld>
  <p:clrMapOvr>
    <a:masterClrMapping/>
  </p:clrMapOvr>
  <p:hf sldNum="0" hdr="0" ftr="0" dt="0"/>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DELETE ALL LAYOYTS AFTER THIS">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EA96A6D-1E2F-4ADB-BDC1-E728CFCEC771}"/>
              </a:ext>
            </a:extLst>
          </p:cNvPr>
          <p:cNvSpPr txBox="1"/>
          <p:nvPr/>
        </p:nvSpPr>
        <p:spPr>
          <a:xfrm>
            <a:off x="1114425" y="2085750"/>
            <a:ext cx="6915150" cy="830997"/>
          </a:xfrm>
          <a:prstGeom prst="rect">
            <a:avLst/>
          </a:prstGeom>
          <a:noFill/>
        </p:spPr>
        <p:txBody>
          <a:bodyPr wrap="square" rtlCol="0">
            <a:spAutoFit/>
          </a:bodyPr>
          <a:lstStyle/>
          <a:p>
            <a:r>
              <a:rPr lang="en-GB" sz="2700" b="1">
                <a:solidFill>
                  <a:srgbClr val="3F1A01"/>
                </a:solidFill>
                <a:latin typeface="+mj-lt"/>
                <a:cs typeface="Times New Roman" panose="02020603050405020304" pitchFamily="18" charset="0"/>
              </a:rPr>
              <a:t>Delete all masterslides after this slide.</a:t>
            </a:r>
          </a:p>
          <a:p>
            <a:r>
              <a:rPr lang="en-GB" sz="2100">
                <a:solidFill>
                  <a:srgbClr val="B59E5F"/>
                </a:solidFill>
                <a:latin typeface="Times New Roman" panose="02020603050405020304" pitchFamily="18" charset="0"/>
                <a:cs typeface="Times New Roman" panose="02020603050405020304" pitchFamily="18" charset="0"/>
              </a:rPr>
              <a:t>They are not part of this presentation.</a:t>
            </a:r>
            <a:endParaRPr lang="en-GB" sz="2100" dirty="0">
              <a:solidFill>
                <a:srgbClr val="B59E5F"/>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86251576"/>
      </p:ext>
    </p:extLst>
  </p:cSld>
  <p:clrMapOvr>
    <a:masterClrMapping/>
  </p:clrMapOvr>
  <p:hf sldNum="0" hdr="0" ftr="0" dt="0"/>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3888" y="1294388"/>
            <a:ext cx="7886700" cy="845798"/>
          </a:xfrm>
        </p:spPr>
        <p:txBody>
          <a:bodyPr anchor="t">
            <a:normAutofit/>
          </a:bodyPr>
          <a:lstStyle>
            <a:lvl1pPr>
              <a:defRPr sz="3000"/>
            </a:lvl1pPr>
          </a:lstStyle>
          <a:p>
            <a:r>
              <a:rPr lang="da-DK"/>
              <a:t>Click to chapter title</a:t>
            </a:r>
            <a:br>
              <a:rPr lang="da-DK"/>
            </a:br>
            <a:r>
              <a:rPr lang="da-DK"/>
              <a:t>in two lines</a:t>
            </a:r>
            <a:endParaRPr lang="en-US"/>
          </a:p>
        </p:txBody>
      </p:sp>
      <p:sp>
        <p:nvSpPr>
          <p:cNvPr id="8" name="Rectangle 7"/>
          <p:cNvSpPr/>
          <p:nvPr userDrawn="1"/>
        </p:nvSpPr>
        <p:spPr>
          <a:xfrm>
            <a:off x="0" y="1"/>
            <a:ext cx="9144000" cy="6172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accent6"/>
              </a:solidFill>
            </a:endParaRPr>
          </a:p>
        </p:txBody>
      </p:sp>
      <p:cxnSp>
        <p:nvCxnSpPr>
          <p:cNvPr id="9" name="Straight Connector 8"/>
          <p:cNvCxnSpPr/>
          <p:nvPr userDrawn="1"/>
        </p:nvCxnSpPr>
        <p:spPr>
          <a:xfrm>
            <a:off x="659265" y="3791656"/>
            <a:ext cx="7856085" cy="12802"/>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Text Placeholder 2"/>
          <p:cNvSpPr>
            <a:spLocks noGrp="1"/>
          </p:cNvSpPr>
          <p:nvPr>
            <p:ph type="body" idx="1" hasCustomPrompt="1"/>
          </p:nvPr>
        </p:nvSpPr>
        <p:spPr>
          <a:xfrm>
            <a:off x="623888" y="3846910"/>
            <a:ext cx="7886700" cy="825503"/>
          </a:xfrm>
        </p:spPr>
        <p:txBody>
          <a:bodyPr>
            <a:normAutofit/>
          </a:bodyPr>
          <a:lstStyle>
            <a:lvl1pPr marL="0" indent="0">
              <a:buNone/>
              <a:defRPr sz="1350" b="1">
                <a:solidFill>
                  <a:schemeClr val="accent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da-DK"/>
              <a:t>Click to add chapter subtitle</a:t>
            </a:r>
          </a:p>
        </p:txBody>
      </p:sp>
      <p:sp>
        <p:nvSpPr>
          <p:cNvPr id="10" name="Text Placeholder 10"/>
          <p:cNvSpPr>
            <a:spLocks noGrp="1"/>
          </p:cNvSpPr>
          <p:nvPr>
            <p:ph type="body" sz="quarter" idx="14"/>
          </p:nvPr>
        </p:nvSpPr>
        <p:spPr>
          <a:xfrm>
            <a:off x="629035" y="4767263"/>
            <a:ext cx="6718823" cy="273844"/>
          </a:xfrm>
        </p:spPr>
        <p:txBody>
          <a:bodyPr anchor="ctr">
            <a:noAutofit/>
          </a:bodyPr>
          <a:lstStyle>
            <a:lvl1pPr marL="0" indent="0" algn="l">
              <a:buNone/>
              <a:defRPr sz="750"/>
            </a:lvl1pPr>
            <a:lvl2pPr marL="342900" indent="0">
              <a:buNone/>
              <a:defRPr/>
            </a:lvl2pPr>
            <a:lvl3pPr marL="685800" indent="0">
              <a:buNone/>
              <a:defRPr/>
            </a:lvl3pPr>
            <a:lvl4pPr marL="1028700" indent="0">
              <a:buNone/>
              <a:defRPr/>
            </a:lvl4pPr>
            <a:lvl5pPr marL="1371600" indent="0">
              <a:buNone/>
              <a:defRPr/>
            </a:lvl5pPr>
          </a:lstStyle>
          <a:p>
            <a:pPr lvl="0"/>
            <a:r>
              <a:rPr lang="en-US" dirty="0"/>
              <a:t>Click to edit Master text styles</a:t>
            </a:r>
          </a:p>
        </p:txBody>
      </p:sp>
    </p:spTree>
    <p:extLst>
      <p:ext uri="{BB962C8B-B14F-4D97-AF65-F5344CB8AC3E}">
        <p14:creationId xmlns:p14="http://schemas.microsoft.com/office/powerpoint/2010/main" val="207316720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cSld name="Title &amp; 1 column bulle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8650" y="273843"/>
            <a:ext cx="7886700" cy="393587"/>
          </a:xfrm>
        </p:spPr>
        <p:txBody>
          <a:bodyPr anchor="t">
            <a:normAutofit/>
          </a:bodyPr>
          <a:lstStyle>
            <a:lvl1pPr>
              <a:defRPr sz="1800" b="1" baseline="0"/>
            </a:lvl1pPr>
          </a:lstStyle>
          <a:p>
            <a:r>
              <a:rPr lang="da-DK"/>
              <a:t>Click to add headline</a:t>
            </a:r>
            <a:endParaRPr lang="en-US"/>
          </a:p>
        </p:txBody>
      </p:sp>
      <p:sp>
        <p:nvSpPr>
          <p:cNvPr id="3" name="Content Placeholder 2"/>
          <p:cNvSpPr>
            <a:spLocks noGrp="1"/>
          </p:cNvSpPr>
          <p:nvPr>
            <p:ph idx="1"/>
          </p:nvPr>
        </p:nvSpPr>
        <p:spPr>
          <a:xfrm>
            <a:off x="628650" y="1028700"/>
            <a:ext cx="7886700" cy="3263504"/>
          </a:xfrm>
        </p:spPr>
        <p:txBody>
          <a:bodyPr/>
          <a:lstStyle>
            <a:lvl1pPr>
              <a:defRPr sz="1800"/>
            </a:lvl1pPr>
            <a:lvl2pPr>
              <a:defRPr sz="1350"/>
            </a:lvl2pPr>
            <a:lvl3pPr>
              <a:defRPr sz="1050"/>
            </a:lvl3pPr>
            <a:lvl4pPr>
              <a:defRPr sz="750"/>
            </a:lvl4pPr>
            <a:lvl5pPr>
              <a:defRPr sz="750"/>
            </a:lvl5p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endParaRPr lang="en-US"/>
          </a:p>
        </p:txBody>
      </p:sp>
      <p:sp>
        <p:nvSpPr>
          <p:cNvPr id="5" name="Footer Placeholder 4"/>
          <p:cNvSpPr>
            <a:spLocks noGrp="1"/>
          </p:cNvSpPr>
          <p:nvPr>
            <p:ph type="ftr" sz="quarter" idx="11"/>
          </p:nvPr>
        </p:nvSpPr>
        <p:spPr/>
        <p:txBody>
          <a:bodyPr/>
          <a:lstStyle/>
          <a:p>
            <a:endParaRPr lang="en-US"/>
          </a:p>
        </p:txBody>
      </p:sp>
      <p:sp>
        <p:nvSpPr>
          <p:cNvPr id="11" name="Text Placeholder 10"/>
          <p:cNvSpPr>
            <a:spLocks noGrp="1"/>
          </p:cNvSpPr>
          <p:nvPr>
            <p:ph type="body" sz="quarter" idx="13" hasCustomPrompt="1"/>
          </p:nvPr>
        </p:nvSpPr>
        <p:spPr>
          <a:xfrm>
            <a:off x="628650" y="4810368"/>
            <a:ext cx="4205288" cy="141064"/>
          </a:xfrm>
        </p:spPr>
        <p:txBody>
          <a:bodyPr lIns="0" tIns="0" rIns="0" bIns="0" anchor="b">
            <a:spAutoFit/>
          </a:bodyPr>
          <a:lstStyle>
            <a:lvl1pPr marL="0" indent="0">
              <a:lnSpc>
                <a:spcPts val="1050"/>
              </a:lnSpc>
              <a:spcBef>
                <a:spcPts val="0"/>
              </a:spcBef>
              <a:buNone/>
              <a:defRPr sz="900" baseline="0">
                <a:solidFill>
                  <a:schemeClr val="tx1">
                    <a:lumMod val="65000"/>
                    <a:lumOff val="35000"/>
                  </a:schemeClr>
                </a:solidFill>
              </a:defRPr>
            </a:lvl1pPr>
          </a:lstStyle>
          <a:p>
            <a:pPr lvl="0"/>
            <a:r>
              <a:rPr lang="da-DK"/>
              <a:t>Insert references or notes here</a:t>
            </a:r>
            <a:endParaRPr lang="en-US"/>
          </a:p>
        </p:txBody>
      </p:sp>
    </p:spTree>
    <p:extLst>
      <p:ext uri="{BB962C8B-B14F-4D97-AF65-F5344CB8AC3E}">
        <p14:creationId xmlns:p14="http://schemas.microsoft.com/office/powerpoint/2010/main" val="164650293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cSld name="Title &amp; 1 column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8650" y="273844"/>
            <a:ext cx="7886700" cy="380785"/>
          </a:xfrm>
        </p:spPr>
        <p:txBody>
          <a:bodyPr anchor="t">
            <a:normAutofit/>
          </a:bodyPr>
          <a:lstStyle>
            <a:lvl1pPr>
              <a:defRPr sz="1800" b="1" baseline="0"/>
            </a:lvl1pPr>
          </a:lstStyle>
          <a:p>
            <a:r>
              <a:rPr lang="da-DK"/>
              <a:t>Click to add headline</a:t>
            </a:r>
            <a:endParaRPr lang="en-US"/>
          </a:p>
        </p:txBody>
      </p:sp>
      <p:sp>
        <p:nvSpPr>
          <p:cNvPr id="3" name="Content Placeholder 2"/>
          <p:cNvSpPr>
            <a:spLocks noGrp="1"/>
          </p:cNvSpPr>
          <p:nvPr>
            <p:ph idx="1" hasCustomPrompt="1"/>
          </p:nvPr>
        </p:nvSpPr>
        <p:spPr>
          <a:xfrm>
            <a:off x="628650" y="1028700"/>
            <a:ext cx="7886700" cy="3263504"/>
          </a:xfrm>
        </p:spPr>
        <p:txBody>
          <a:bodyPr/>
          <a:lstStyle>
            <a:lvl1pPr marL="0" indent="0">
              <a:buNone/>
              <a:defRPr sz="1800"/>
            </a:lvl1pPr>
          </a:lstStyle>
          <a:p>
            <a:pPr lvl="0"/>
            <a:r>
              <a:rPr lang="da-DK"/>
              <a:t>Click to add text</a:t>
            </a:r>
          </a:p>
        </p:txBody>
      </p:sp>
      <p:sp>
        <p:nvSpPr>
          <p:cNvPr id="5" name="Footer Placeholder 4"/>
          <p:cNvSpPr>
            <a:spLocks noGrp="1"/>
          </p:cNvSpPr>
          <p:nvPr>
            <p:ph type="ftr" sz="quarter" idx="11"/>
          </p:nvPr>
        </p:nvSpPr>
        <p:spPr/>
        <p:txBody>
          <a:bodyPr/>
          <a:lstStyle/>
          <a:p>
            <a:endParaRPr lang="en-US"/>
          </a:p>
        </p:txBody>
      </p:sp>
      <p:sp>
        <p:nvSpPr>
          <p:cNvPr id="9" name="Text Placeholder 10"/>
          <p:cNvSpPr>
            <a:spLocks noGrp="1"/>
          </p:cNvSpPr>
          <p:nvPr>
            <p:ph type="body" sz="quarter" idx="13" hasCustomPrompt="1"/>
          </p:nvPr>
        </p:nvSpPr>
        <p:spPr>
          <a:xfrm>
            <a:off x="628650" y="4810368"/>
            <a:ext cx="4205288" cy="141064"/>
          </a:xfrm>
        </p:spPr>
        <p:txBody>
          <a:bodyPr lIns="0" tIns="0" rIns="0" bIns="0" anchor="b">
            <a:spAutoFit/>
          </a:bodyPr>
          <a:lstStyle>
            <a:lvl1pPr marL="0" indent="0">
              <a:lnSpc>
                <a:spcPts val="1050"/>
              </a:lnSpc>
              <a:spcBef>
                <a:spcPts val="0"/>
              </a:spcBef>
              <a:buNone/>
              <a:defRPr sz="900" baseline="0">
                <a:solidFill>
                  <a:schemeClr val="tx1">
                    <a:lumMod val="65000"/>
                    <a:lumOff val="35000"/>
                  </a:schemeClr>
                </a:solidFill>
              </a:defRPr>
            </a:lvl1pPr>
          </a:lstStyle>
          <a:p>
            <a:pPr lvl="0"/>
            <a:r>
              <a:rPr lang="da-DK"/>
              <a:t>Insert references or notes here</a:t>
            </a:r>
            <a:endParaRPr lang="en-US"/>
          </a:p>
        </p:txBody>
      </p:sp>
    </p:spTree>
    <p:extLst>
      <p:ext uri="{BB962C8B-B14F-4D97-AF65-F5344CB8AC3E}">
        <p14:creationId xmlns:p14="http://schemas.microsoft.com/office/powerpoint/2010/main" val="242313453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a:xfrm>
            <a:off x="216000" y="178200"/>
            <a:ext cx="8470800" cy="642600"/>
          </a:xfrm>
        </p:spPr>
        <p:txBody>
          <a:bodyPr/>
          <a:lstStyle/>
          <a:p>
            <a:r>
              <a:rPr lang="en-US" dirty="0"/>
              <a:t>Click to edit Master title style</a:t>
            </a:r>
            <a:endParaRPr lang="en-GB" dirty="0"/>
          </a:p>
        </p:txBody>
      </p:sp>
      <p:sp>
        <p:nvSpPr>
          <p:cNvPr id="3" name="Content Placeholder 2"/>
          <p:cNvSpPr>
            <a:spLocks noGrp="1"/>
          </p:cNvSpPr>
          <p:nvPr>
            <p:ph sz="half" idx="1"/>
          </p:nvPr>
        </p:nvSpPr>
        <p:spPr>
          <a:xfrm>
            <a:off x="550800" y="1026000"/>
            <a:ext cx="3960000" cy="3186000"/>
          </a:xfrm>
        </p:spPr>
        <p:txBody>
          <a:bodyPr/>
          <a:lstStyle>
            <a:lvl1pPr marL="266700" marR="0" indent="-266700" algn="l" defTabSz="914400" rtl="0" eaLnBrk="1" fontAlgn="auto" latinLnBrk="0" hangingPunct="1">
              <a:lnSpc>
                <a:spcPct val="100000"/>
              </a:lnSpc>
              <a:spcBef>
                <a:spcPct val="20000"/>
              </a:spcBef>
              <a:spcAft>
                <a:spcPts val="0"/>
              </a:spcAft>
              <a:buClr>
                <a:srgbClr val="294A64"/>
              </a:buClr>
              <a:buSzTx/>
              <a:buFont typeface="Arial" panose="020B0604020202020204" pitchFamily="34" charset="0"/>
              <a:buChar char="●"/>
              <a:tabLst/>
              <a:defRPr sz="1600"/>
            </a:lvl1pPr>
            <a:lvl2pPr marL="541338" marR="0" indent="-274638" algn="l" defTabSz="914400" rtl="0" eaLnBrk="1" fontAlgn="auto" latinLnBrk="0" hangingPunct="1">
              <a:lnSpc>
                <a:spcPct val="100000"/>
              </a:lnSpc>
              <a:spcBef>
                <a:spcPct val="20000"/>
              </a:spcBef>
              <a:spcAft>
                <a:spcPts val="0"/>
              </a:spcAft>
              <a:buClr>
                <a:srgbClr val="294A64"/>
              </a:buClr>
              <a:buSzTx/>
              <a:buFont typeface="Arial" panose="020B0604020202020204" pitchFamily="34" charset="0"/>
              <a:buChar char="–"/>
              <a:tabLst/>
              <a:defRPr sz="1400"/>
            </a:lvl2pPr>
            <a:lvl3pPr marL="808038" marR="0" indent="-266700" algn="l" defTabSz="914400" rtl="0" eaLnBrk="1" fontAlgn="auto" latinLnBrk="0" hangingPunct="1">
              <a:lnSpc>
                <a:spcPct val="100000"/>
              </a:lnSpc>
              <a:spcBef>
                <a:spcPct val="20000"/>
              </a:spcBef>
              <a:spcAft>
                <a:spcPts val="0"/>
              </a:spcAft>
              <a:buClr>
                <a:srgbClr val="294A64"/>
              </a:buClr>
              <a:buSzTx/>
              <a:buFont typeface="Arial" panose="020B0604020202020204" pitchFamily="34" charset="0"/>
              <a:buChar char="●"/>
              <a:tabLst/>
              <a:defRPr sz="1200"/>
            </a:lvl3pPr>
            <a:lvl4pPr marL="1165225" marR="0" indent="-266700" algn="l" defTabSz="914400" rtl="0" eaLnBrk="1" fontAlgn="auto" latinLnBrk="0" hangingPunct="1">
              <a:lnSpc>
                <a:spcPct val="100000"/>
              </a:lnSpc>
              <a:spcBef>
                <a:spcPct val="20000"/>
              </a:spcBef>
              <a:spcAft>
                <a:spcPts val="0"/>
              </a:spcAft>
              <a:buClr>
                <a:srgbClr val="294A64"/>
              </a:buClr>
              <a:buSzTx/>
              <a:buFont typeface="Arial" panose="020B0604020202020204" pitchFamily="34" charset="0"/>
              <a:buChar char="–"/>
              <a:tabLst/>
              <a:defRPr sz="1100"/>
            </a:lvl4pPr>
            <a:lvl5pPr>
              <a:defRPr sz="1100"/>
            </a:lvl5pPr>
            <a:lvl6pPr>
              <a:defRPr sz="1800"/>
            </a:lvl6pPr>
            <a:lvl7pPr>
              <a:defRPr sz="1800"/>
            </a:lvl7pPr>
            <a:lvl8pPr>
              <a:defRPr sz="1800"/>
            </a:lvl8pPr>
            <a:lvl9pPr>
              <a:defRPr sz="1800"/>
            </a:lvl9pPr>
          </a:lstStyle>
          <a:p>
            <a:pPr marL="266700" marR="0" lvl="0" indent="-266700" algn="l" defTabSz="914400" rtl="0" eaLnBrk="1" fontAlgn="auto" latinLnBrk="0" hangingPunct="1">
              <a:lnSpc>
                <a:spcPct val="100000"/>
              </a:lnSpc>
              <a:spcBef>
                <a:spcPct val="20000"/>
              </a:spcBef>
              <a:spcAft>
                <a:spcPts val="0"/>
              </a:spcAft>
              <a:buClr>
                <a:srgbClr val="294A64"/>
              </a:buClr>
              <a:buSzTx/>
              <a:buFont typeface="Arial" panose="020B0604020202020204" pitchFamily="34" charset="0"/>
              <a:buChar char="●"/>
              <a:tabLst/>
              <a:defRPr/>
            </a:pPr>
            <a:r>
              <a:rPr kumimoji="0" lang="en-GB" sz="1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Click to edit Master text styles</a:t>
            </a:r>
          </a:p>
          <a:p>
            <a:pPr marL="541338" marR="0" lvl="1" indent="-274638" algn="l" defTabSz="914400" rtl="0" eaLnBrk="1" fontAlgn="auto" latinLnBrk="0" hangingPunct="1">
              <a:lnSpc>
                <a:spcPct val="100000"/>
              </a:lnSpc>
              <a:spcBef>
                <a:spcPct val="20000"/>
              </a:spcBef>
              <a:spcAft>
                <a:spcPts val="0"/>
              </a:spcAft>
              <a:buClr>
                <a:srgbClr val="294A64"/>
              </a:buClr>
              <a:buSzTx/>
              <a:buFont typeface="Arial" panose="020B0604020202020204" pitchFamily="34" charset="0"/>
              <a:buChar char="–"/>
              <a:tabLst/>
              <a:defRPr/>
            </a:pPr>
            <a:r>
              <a:rPr kumimoji="0" lang="en-GB" sz="1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Second level</a:t>
            </a:r>
          </a:p>
          <a:p>
            <a:pPr marL="808038" marR="0" lvl="2" indent="-266700" algn="l" defTabSz="914400" rtl="0" eaLnBrk="1" fontAlgn="auto" latinLnBrk="0" hangingPunct="1">
              <a:lnSpc>
                <a:spcPct val="100000"/>
              </a:lnSpc>
              <a:spcBef>
                <a:spcPct val="20000"/>
              </a:spcBef>
              <a:spcAft>
                <a:spcPts val="0"/>
              </a:spcAft>
              <a:buClr>
                <a:srgbClr val="294A64"/>
              </a:buClr>
              <a:buSzTx/>
              <a:buFont typeface="Arial" panose="020B0604020202020204" pitchFamily="34" charset="0"/>
              <a:buChar char="●"/>
              <a:tabLst/>
              <a:defRPr/>
            </a:pPr>
            <a:r>
              <a:rPr kumimoji="0" lang="en-GB" sz="12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Third level</a:t>
            </a:r>
          </a:p>
          <a:p>
            <a:pPr marL="1165225" marR="0" lvl="3" indent="-266700" algn="l" defTabSz="914400" rtl="0" eaLnBrk="1" fontAlgn="auto" latinLnBrk="0" hangingPunct="1">
              <a:lnSpc>
                <a:spcPct val="100000"/>
              </a:lnSpc>
              <a:spcBef>
                <a:spcPct val="20000"/>
              </a:spcBef>
              <a:spcAft>
                <a:spcPts val="0"/>
              </a:spcAft>
              <a:buClr>
                <a:srgbClr val="294A64"/>
              </a:buClr>
              <a:buSzTx/>
              <a:buFont typeface="Arial" panose="020B0604020202020204" pitchFamily="34" charset="0"/>
              <a:buChar char="–"/>
              <a:tabLst/>
              <a:defRPr/>
            </a:pPr>
            <a:r>
              <a:rPr kumimoji="0" lang="en-GB" sz="12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Fourth level</a:t>
            </a:r>
          </a:p>
        </p:txBody>
      </p:sp>
      <p:sp>
        <p:nvSpPr>
          <p:cNvPr id="4" name="Content Placeholder 3"/>
          <p:cNvSpPr>
            <a:spLocks noGrp="1"/>
          </p:cNvSpPr>
          <p:nvPr>
            <p:ph sz="half" idx="2"/>
          </p:nvPr>
        </p:nvSpPr>
        <p:spPr>
          <a:xfrm>
            <a:off x="4726800" y="1026000"/>
            <a:ext cx="3960000" cy="3186000"/>
          </a:xfrm>
        </p:spPr>
        <p:txBody>
          <a:bodyPr/>
          <a:lstStyle>
            <a:lvl1pPr marL="266700" marR="0" indent="-266700" algn="l" defTabSz="914400" rtl="0" eaLnBrk="1" fontAlgn="auto" latinLnBrk="0" hangingPunct="1">
              <a:lnSpc>
                <a:spcPct val="100000"/>
              </a:lnSpc>
              <a:spcBef>
                <a:spcPct val="20000"/>
              </a:spcBef>
              <a:spcAft>
                <a:spcPts val="0"/>
              </a:spcAft>
              <a:buClr>
                <a:srgbClr val="294A64"/>
              </a:buClr>
              <a:buSzTx/>
              <a:buFont typeface="Arial" panose="020B0604020202020204" pitchFamily="34" charset="0"/>
              <a:buChar char="●"/>
              <a:tabLst/>
              <a:defRPr sz="1600"/>
            </a:lvl1pPr>
            <a:lvl2pPr marL="541338" marR="0" indent="-274638" algn="l" defTabSz="914400" rtl="0" eaLnBrk="1" fontAlgn="auto" latinLnBrk="0" hangingPunct="1">
              <a:lnSpc>
                <a:spcPct val="100000"/>
              </a:lnSpc>
              <a:spcBef>
                <a:spcPct val="20000"/>
              </a:spcBef>
              <a:spcAft>
                <a:spcPts val="0"/>
              </a:spcAft>
              <a:buClr>
                <a:srgbClr val="294A64"/>
              </a:buClr>
              <a:buSzTx/>
              <a:buFont typeface="Arial" panose="020B0604020202020204" pitchFamily="34" charset="0"/>
              <a:buChar char="–"/>
              <a:tabLst/>
              <a:defRPr sz="1400"/>
            </a:lvl2pPr>
            <a:lvl3pPr marL="808038" marR="0" indent="-266700" algn="l" defTabSz="914400" rtl="0" eaLnBrk="1" fontAlgn="auto" latinLnBrk="0" hangingPunct="1">
              <a:lnSpc>
                <a:spcPct val="100000"/>
              </a:lnSpc>
              <a:spcBef>
                <a:spcPct val="20000"/>
              </a:spcBef>
              <a:spcAft>
                <a:spcPts val="0"/>
              </a:spcAft>
              <a:buClr>
                <a:srgbClr val="294A64"/>
              </a:buClr>
              <a:buSzTx/>
              <a:buFont typeface="Arial" panose="020B0604020202020204" pitchFamily="34" charset="0"/>
              <a:buChar char="●"/>
              <a:tabLst/>
              <a:defRPr sz="1200"/>
            </a:lvl3pPr>
            <a:lvl4pPr marL="1165225" marR="0" indent="-266700" algn="l" defTabSz="914400" rtl="0" eaLnBrk="1" fontAlgn="auto" latinLnBrk="0" hangingPunct="1">
              <a:lnSpc>
                <a:spcPct val="100000"/>
              </a:lnSpc>
              <a:spcBef>
                <a:spcPct val="20000"/>
              </a:spcBef>
              <a:spcAft>
                <a:spcPts val="0"/>
              </a:spcAft>
              <a:buClr>
                <a:srgbClr val="294A64"/>
              </a:buClr>
              <a:buSzTx/>
              <a:buFont typeface="Arial" panose="020B0604020202020204" pitchFamily="34" charset="0"/>
              <a:buChar char="–"/>
              <a:tabLst/>
              <a:defRPr sz="1100"/>
            </a:lvl4pPr>
            <a:lvl5pPr>
              <a:defRPr sz="1100"/>
            </a:lvl5pPr>
            <a:lvl6pPr>
              <a:defRPr sz="1800"/>
            </a:lvl6pPr>
            <a:lvl7pPr>
              <a:defRPr sz="1800"/>
            </a:lvl7pPr>
            <a:lvl8pPr>
              <a:defRPr sz="1800"/>
            </a:lvl8pPr>
            <a:lvl9pPr>
              <a:defRPr sz="1800"/>
            </a:lvl9pPr>
          </a:lstStyle>
          <a:p>
            <a:pPr marL="266700" marR="0" lvl="0" indent="-266700" algn="l" defTabSz="914400" rtl="0" eaLnBrk="1" fontAlgn="auto" latinLnBrk="0" hangingPunct="1">
              <a:lnSpc>
                <a:spcPct val="100000"/>
              </a:lnSpc>
              <a:spcBef>
                <a:spcPct val="20000"/>
              </a:spcBef>
              <a:spcAft>
                <a:spcPts val="0"/>
              </a:spcAft>
              <a:buClr>
                <a:srgbClr val="294A64"/>
              </a:buClr>
              <a:buSzTx/>
              <a:buFont typeface="Arial" panose="020B0604020202020204" pitchFamily="34" charset="0"/>
              <a:buChar char="●"/>
              <a:tabLst/>
              <a:defRPr/>
            </a:pPr>
            <a:r>
              <a:rPr kumimoji="0" lang="en-GB" sz="1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Click to edit Master text styles</a:t>
            </a:r>
          </a:p>
          <a:p>
            <a:pPr marL="541338" marR="0" lvl="1" indent="-274638" algn="l" defTabSz="914400" rtl="0" eaLnBrk="1" fontAlgn="auto" latinLnBrk="0" hangingPunct="1">
              <a:lnSpc>
                <a:spcPct val="100000"/>
              </a:lnSpc>
              <a:spcBef>
                <a:spcPct val="20000"/>
              </a:spcBef>
              <a:spcAft>
                <a:spcPts val="0"/>
              </a:spcAft>
              <a:buClr>
                <a:srgbClr val="294A64"/>
              </a:buClr>
              <a:buSzTx/>
              <a:buFont typeface="Arial" panose="020B0604020202020204" pitchFamily="34" charset="0"/>
              <a:buChar char="–"/>
              <a:tabLst/>
              <a:defRPr/>
            </a:pPr>
            <a:r>
              <a:rPr kumimoji="0" lang="en-GB" sz="1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Second level</a:t>
            </a:r>
          </a:p>
          <a:p>
            <a:pPr marL="808038" marR="0" lvl="2" indent="-266700" algn="l" defTabSz="914400" rtl="0" eaLnBrk="1" fontAlgn="auto" latinLnBrk="0" hangingPunct="1">
              <a:lnSpc>
                <a:spcPct val="100000"/>
              </a:lnSpc>
              <a:spcBef>
                <a:spcPct val="20000"/>
              </a:spcBef>
              <a:spcAft>
                <a:spcPts val="0"/>
              </a:spcAft>
              <a:buClr>
                <a:srgbClr val="294A64"/>
              </a:buClr>
              <a:buSzTx/>
              <a:buFont typeface="Arial" panose="020B0604020202020204" pitchFamily="34" charset="0"/>
              <a:buChar char="●"/>
              <a:tabLst/>
              <a:defRPr/>
            </a:pPr>
            <a:r>
              <a:rPr kumimoji="0" lang="en-GB" sz="12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Third level</a:t>
            </a:r>
          </a:p>
          <a:p>
            <a:pPr marL="1165225" marR="0" lvl="3" indent="-266700" algn="l" defTabSz="914400" rtl="0" eaLnBrk="1" fontAlgn="auto" latinLnBrk="0" hangingPunct="1">
              <a:lnSpc>
                <a:spcPct val="100000"/>
              </a:lnSpc>
              <a:spcBef>
                <a:spcPct val="20000"/>
              </a:spcBef>
              <a:spcAft>
                <a:spcPts val="0"/>
              </a:spcAft>
              <a:buClr>
                <a:srgbClr val="294A64"/>
              </a:buClr>
              <a:buSzTx/>
              <a:buFont typeface="Arial" panose="020B0604020202020204" pitchFamily="34" charset="0"/>
              <a:buChar char="–"/>
              <a:tabLst/>
              <a:defRPr/>
            </a:pPr>
            <a:r>
              <a:rPr kumimoji="0" lang="en-GB" sz="12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Fourth level</a:t>
            </a:r>
          </a:p>
        </p:txBody>
      </p:sp>
      <p:sp>
        <p:nvSpPr>
          <p:cNvPr id="7" name="Slide Number Placeholder 6"/>
          <p:cNvSpPr>
            <a:spLocks noGrp="1"/>
          </p:cNvSpPr>
          <p:nvPr>
            <p:ph type="sldNum" sz="quarter" idx="12"/>
          </p:nvPr>
        </p:nvSpPr>
        <p:spPr/>
        <p:txBody>
          <a:bodyPr/>
          <a:lstStyle/>
          <a:p>
            <a:fld id="{9AA145CA-8068-4996-9C8C-F7D0EAA223E1}" type="slidenum">
              <a:rPr lang="en-GB" smtClean="0"/>
              <a:t>‹#›</a:t>
            </a:fld>
            <a:endParaRPr lang="en-GB"/>
          </a:p>
        </p:txBody>
      </p:sp>
      <p:sp>
        <p:nvSpPr>
          <p:cNvPr id="9" name="Text Placeholder 8"/>
          <p:cNvSpPr>
            <a:spLocks noGrp="1"/>
          </p:cNvSpPr>
          <p:nvPr>
            <p:ph type="body" sz="quarter" idx="13"/>
          </p:nvPr>
        </p:nvSpPr>
        <p:spPr>
          <a:xfrm>
            <a:off x="216000" y="4282200"/>
            <a:ext cx="5940000" cy="270000"/>
          </a:xfrm>
        </p:spPr>
        <p:txBody>
          <a:bodyPr anchor="b"/>
          <a:lstStyle>
            <a:lvl1pPr marL="0" indent="0">
              <a:spcBef>
                <a:spcPts val="400"/>
              </a:spcBef>
              <a:buNone/>
              <a:defRPr sz="1000"/>
            </a:lvl1pPr>
          </a:lstStyle>
          <a:p>
            <a:pPr lvl="0"/>
            <a:r>
              <a:rPr lang="en-US" dirty="0"/>
              <a:t>Click to edit Master text styles</a:t>
            </a:r>
          </a:p>
        </p:txBody>
      </p:sp>
      <p:sp>
        <p:nvSpPr>
          <p:cNvPr id="11" name="Text Placeholder 10"/>
          <p:cNvSpPr>
            <a:spLocks noGrp="1"/>
          </p:cNvSpPr>
          <p:nvPr>
            <p:ph type="body" sz="quarter" idx="14"/>
          </p:nvPr>
        </p:nvSpPr>
        <p:spPr>
          <a:xfrm>
            <a:off x="0" y="4703400"/>
            <a:ext cx="4140000" cy="270000"/>
          </a:xfrm>
        </p:spPr>
        <p:txBody>
          <a:bodyPr anchor="b"/>
          <a:lstStyle>
            <a:lvl1pPr marL="0" indent="0">
              <a:spcBef>
                <a:spcPts val="0"/>
              </a:spcBef>
              <a:buNone/>
              <a:defRPr sz="800"/>
            </a:lvl1pPr>
          </a:lstStyle>
          <a:p>
            <a:pPr lvl="0"/>
            <a:r>
              <a:rPr lang="en-US" dirty="0"/>
              <a:t>Click to edit Master text styles</a:t>
            </a:r>
          </a:p>
        </p:txBody>
      </p:sp>
    </p:spTree>
    <p:extLst>
      <p:ext uri="{BB962C8B-B14F-4D97-AF65-F5344CB8AC3E}">
        <p14:creationId xmlns:p14="http://schemas.microsoft.com/office/powerpoint/2010/main" val="307027567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Title only no frame">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t>Click to edit Master title style</a:t>
            </a:r>
            <a:endParaRPr lang="en-GB" dirty="0"/>
          </a:p>
        </p:txBody>
      </p:sp>
      <p:sp>
        <p:nvSpPr>
          <p:cNvPr id="6" name="Slide Number Placeholder 5"/>
          <p:cNvSpPr>
            <a:spLocks noGrp="1"/>
          </p:cNvSpPr>
          <p:nvPr>
            <p:ph type="sldNum" sz="quarter" idx="12"/>
          </p:nvPr>
        </p:nvSpPr>
        <p:spPr/>
        <p:txBody>
          <a:bodyPr/>
          <a:lstStyle/>
          <a:p>
            <a:fld id="{9AA145CA-8068-4996-9C8C-F7D0EAA223E1}" type="slidenum">
              <a:rPr lang="en-GB" smtClean="0"/>
              <a:t>‹#›</a:t>
            </a:fld>
            <a:endParaRPr lang="en-GB"/>
          </a:p>
        </p:txBody>
      </p:sp>
      <p:sp>
        <p:nvSpPr>
          <p:cNvPr id="8" name="Text Placeholder 7"/>
          <p:cNvSpPr>
            <a:spLocks noGrp="1"/>
          </p:cNvSpPr>
          <p:nvPr>
            <p:ph type="body" sz="quarter" idx="13" hasCustomPrompt="1"/>
          </p:nvPr>
        </p:nvSpPr>
        <p:spPr>
          <a:xfrm>
            <a:off x="216000" y="4282200"/>
            <a:ext cx="5940000" cy="270000"/>
          </a:xfrm>
        </p:spPr>
        <p:txBody>
          <a:bodyPr anchor="b">
            <a:noAutofit/>
          </a:bodyPr>
          <a:lstStyle>
            <a:lvl1pPr marL="0" indent="0">
              <a:spcBef>
                <a:spcPts val="400"/>
              </a:spcBef>
              <a:buNone/>
              <a:defRPr sz="1000"/>
            </a:lvl1pPr>
          </a:lstStyle>
          <a:p>
            <a:pPr lvl="0"/>
            <a:r>
              <a:rPr lang="en-US" dirty="0"/>
              <a:t>Insert notes text here</a:t>
            </a:r>
          </a:p>
        </p:txBody>
      </p:sp>
      <p:sp>
        <p:nvSpPr>
          <p:cNvPr id="10" name="Text Placeholder 9"/>
          <p:cNvSpPr>
            <a:spLocks noGrp="1"/>
          </p:cNvSpPr>
          <p:nvPr>
            <p:ph type="body" sz="quarter" idx="14" hasCustomPrompt="1"/>
          </p:nvPr>
        </p:nvSpPr>
        <p:spPr>
          <a:xfrm>
            <a:off x="0" y="4703400"/>
            <a:ext cx="4140000" cy="270000"/>
          </a:xfrm>
        </p:spPr>
        <p:txBody>
          <a:bodyPr anchor="b">
            <a:noAutofit/>
          </a:bodyPr>
          <a:lstStyle>
            <a:lvl1pPr marL="0" indent="0">
              <a:spcBef>
                <a:spcPts val="0"/>
              </a:spcBef>
              <a:buNone/>
              <a:defRPr sz="800"/>
            </a:lvl1pPr>
          </a:lstStyle>
          <a:p>
            <a:pPr lvl="0"/>
            <a:r>
              <a:rPr lang="en-US" dirty="0"/>
              <a:t>Insert reference details here</a:t>
            </a:r>
          </a:p>
        </p:txBody>
      </p:sp>
    </p:spTree>
    <p:extLst>
      <p:ext uri="{BB962C8B-B14F-4D97-AF65-F5344CB8AC3E}">
        <p14:creationId xmlns:p14="http://schemas.microsoft.com/office/powerpoint/2010/main" val="163712993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Text Placeholder 4"/>
          <p:cNvSpPr>
            <a:spLocks noGrp="1"/>
          </p:cNvSpPr>
          <p:nvPr>
            <p:ph type="body" sz="quarter" idx="11" hasCustomPrompt="1"/>
          </p:nvPr>
        </p:nvSpPr>
        <p:spPr>
          <a:xfrm>
            <a:off x="385356" y="4872090"/>
            <a:ext cx="4143601" cy="165497"/>
          </a:xfrm>
        </p:spPr>
        <p:txBody>
          <a:bodyPr vert="horz" lIns="91440" tIns="45720" rIns="91440" bIns="45720" rtlCol="0" anchor="b" anchorCtr="0"/>
          <a:lstStyle>
            <a:lvl1pPr marL="0" indent="0" algn="l">
              <a:spcBef>
                <a:spcPts val="0"/>
              </a:spcBef>
              <a:spcAft>
                <a:spcPts val="0"/>
              </a:spcAft>
              <a:buFont typeface="Arial" panose="020B0604020202020204" pitchFamily="34" charset="0"/>
              <a:buNone/>
              <a:defRPr lang="en-GB" sz="825" dirty="0">
                <a:solidFill>
                  <a:schemeClr val="tx1"/>
                </a:solidFill>
              </a:defRPr>
            </a:lvl1pPr>
          </a:lstStyle>
          <a:p>
            <a:pPr marL="0" lvl="0"/>
            <a:r>
              <a:rPr lang="en-GB" dirty="0"/>
              <a:t>Click to add footer</a:t>
            </a:r>
          </a:p>
        </p:txBody>
      </p:sp>
      <p:sp>
        <p:nvSpPr>
          <p:cNvPr id="5" name="Text Placeholder 4"/>
          <p:cNvSpPr>
            <a:spLocks noGrp="1"/>
          </p:cNvSpPr>
          <p:nvPr>
            <p:ph type="body" sz="quarter" idx="10" hasCustomPrompt="1"/>
          </p:nvPr>
        </p:nvSpPr>
        <p:spPr>
          <a:xfrm>
            <a:off x="4592943" y="4872090"/>
            <a:ext cx="4187477" cy="165497"/>
          </a:xfrm>
        </p:spPr>
        <p:txBody>
          <a:bodyPr vert="horz" lIns="91440" tIns="45720" rIns="91440" bIns="45720" rtlCol="0" anchor="b" anchorCtr="0"/>
          <a:lstStyle>
            <a:lvl1pPr marL="0" indent="0" algn="r">
              <a:spcBef>
                <a:spcPts val="0"/>
              </a:spcBef>
              <a:spcAft>
                <a:spcPts val="0"/>
              </a:spcAft>
              <a:buFont typeface="Arial" panose="020B0604020202020204" pitchFamily="34" charset="0"/>
              <a:buNone/>
              <a:defRPr lang="en-GB" sz="825" dirty="0">
                <a:solidFill>
                  <a:schemeClr val="tx1"/>
                </a:solidFill>
              </a:defRPr>
            </a:lvl1pPr>
          </a:lstStyle>
          <a:p>
            <a:pPr marL="0" lvl="0"/>
            <a:r>
              <a:rPr lang="en-GB" dirty="0"/>
              <a:t>Click to add reference</a:t>
            </a:r>
          </a:p>
        </p:txBody>
      </p:sp>
    </p:spTree>
    <p:extLst>
      <p:ext uri="{BB962C8B-B14F-4D97-AF65-F5344CB8AC3E}">
        <p14:creationId xmlns:p14="http://schemas.microsoft.com/office/powerpoint/2010/main" val="194127683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1_Title &amp; 1 column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8650" y="273844"/>
            <a:ext cx="7886700" cy="380785"/>
          </a:xfrm>
        </p:spPr>
        <p:txBody>
          <a:bodyPr anchor="t">
            <a:normAutofit/>
          </a:bodyPr>
          <a:lstStyle>
            <a:lvl1pPr>
              <a:defRPr sz="1800" b="1" baseline="0"/>
            </a:lvl1pPr>
          </a:lstStyle>
          <a:p>
            <a:r>
              <a:rPr lang="da-DK"/>
              <a:t>Click to add headline</a:t>
            </a:r>
            <a:endParaRPr lang="en-US"/>
          </a:p>
        </p:txBody>
      </p:sp>
      <p:sp>
        <p:nvSpPr>
          <p:cNvPr id="3" name="Content Placeholder 2"/>
          <p:cNvSpPr>
            <a:spLocks noGrp="1"/>
          </p:cNvSpPr>
          <p:nvPr>
            <p:ph idx="1" hasCustomPrompt="1"/>
          </p:nvPr>
        </p:nvSpPr>
        <p:spPr>
          <a:xfrm>
            <a:off x="628650" y="1028700"/>
            <a:ext cx="7886700" cy="3263504"/>
          </a:xfrm>
        </p:spPr>
        <p:txBody>
          <a:bodyPr/>
          <a:lstStyle>
            <a:lvl1pPr marL="0" indent="0">
              <a:buNone/>
              <a:defRPr sz="1800"/>
            </a:lvl1pPr>
          </a:lstStyle>
          <a:p>
            <a:pPr lvl="0"/>
            <a:r>
              <a:rPr lang="da-DK"/>
              <a:t>Click to add text</a:t>
            </a:r>
          </a:p>
        </p:txBody>
      </p:sp>
      <p:cxnSp>
        <p:nvCxnSpPr>
          <p:cNvPr id="8" name="Straight Connector 7"/>
          <p:cNvCxnSpPr/>
          <p:nvPr userDrawn="1"/>
        </p:nvCxnSpPr>
        <p:spPr>
          <a:xfrm>
            <a:off x="659265" y="654629"/>
            <a:ext cx="7856085"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12" name="Text Placeholder 10"/>
          <p:cNvSpPr>
            <a:spLocks noGrp="1"/>
          </p:cNvSpPr>
          <p:nvPr>
            <p:ph type="body" sz="quarter" idx="14"/>
          </p:nvPr>
        </p:nvSpPr>
        <p:spPr>
          <a:xfrm>
            <a:off x="629035" y="4767263"/>
            <a:ext cx="6718823" cy="273844"/>
          </a:xfrm>
        </p:spPr>
        <p:txBody>
          <a:bodyPr anchor="ctr">
            <a:noAutofit/>
          </a:bodyPr>
          <a:lstStyle>
            <a:lvl1pPr marL="0" indent="0" algn="l">
              <a:buFont typeface="Arial" panose="020B0604020202020204" pitchFamily="34" charset="0"/>
              <a:buNone/>
              <a:defRPr sz="750"/>
            </a:lvl1pPr>
            <a:lvl2pPr marL="342900" indent="0">
              <a:buNone/>
              <a:defRPr/>
            </a:lvl2pPr>
            <a:lvl3pPr marL="685800" indent="0">
              <a:buNone/>
              <a:defRPr/>
            </a:lvl3pPr>
            <a:lvl4pPr marL="1028700" indent="0">
              <a:buNone/>
              <a:defRPr/>
            </a:lvl4pPr>
            <a:lvl5pPr marL="1371600" indent="0">
              <a:buNone/>
              <a:defRPr/>
            </a:lvl5pPr>
          </a:lstStyle>
          <a:p>
            <a:pPr lvl="0"/>
            <a:r>
              <a:rPr lang="en-US" dirty="0"/>
              <a:t>Click to edit Master text styles</a:t>
            </a:r>
          </a:p>
        </p:txBody>
      </p:sp>
    </p:spTree>
    <p:extLst>
      <p:ext uri="{BB962C8B-B14F-4D97-AF65-F5344CB8AC3E}">
        <p14:creationId xmlns:p14="http://schemas.microsoft.com/office/powerpoint/2010/main" val="262414730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1_Title &amp; 1 column bulle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8650" y="273843"/>
            <a:ext cx="7886700" cy="393587"/>
          </a:xfrm>
        </p:spPr>
        <p:txBody>
          <a:bodyPr anchor="t">
            <a:normAutofit/>
          </a:bodyPr>
          <a:lstStyle>
            <a:lvl1pPr>
              <a:defRPr sz="1800" b="1" baseline="0"/>
            </a:lvl1pPr>
          </a:lstStyle>
          <a:p>
            <a:r>
              <a:rPr lang="da-DK"/>
              <a:t>Click to add headline</a:t>
            </a:r>
            <a:endParaRPr lang="en-US"/>
          </a:p>
        </p:txBody>
      </p:sp>
      <p:sp>
        <p:nvSpPr>
          <p:cNvPr id="3" name="Content Placeholder 2"/>
          <p:cNvSpPr>
            <a:spLocks noGrp="1"/>
          </p:cNvSpPr>
          <p:nvPr>
            <p:ph idx="1"/>
          </p:nvPr>
        </p:nvSpPr>
        <p:spPr>
          <a:xfrm>
            <a:off x="628650" y="1028700"/>
            <a:ext cx="7886700" cy="3263504"/>
          </a:xfrm>
        </p:spPr>
        <p:txBody>
          <a:bodyPr/>
          <a:lstStyle>
            <a:lvl1pPr>
              <a:defRPr sz="1800"/>
            </a:lvl1pPr>
            <a:lvl2pPr>
              <a:defRPr sz="1350"/>
            </a:lvl2pPr>
            <a:lvl3pPr>
              <a:defRPr sz="1050"/>
            </a:lvl3pPr>
            <a:lvl4pPr>
              <a:defRPr sz="750"/>
            </a:lvl4pPr>
            <a:lvl5pPr>
              <a:defRPr sz="75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6DBC486D-4FAB-B746-8B02-8D7C842291C6}" type="slidenum">
              <a:t>‹#›</a:t>
            </a:fld>
            <a:endParaRPr lang="en-US"/>
          </a:p>
        </p:txBody>
      </p:sp>
      <p:cxnSp>
        <p:nvCxnSpPr>
          <p:cNvPr id="7" name="Straight Connector 6"/>
          <p:cNvCxnSpPr/>
          <p:nvPr userDrawn="1"/>
        </p:nvCxnSpPr>
        <p:spPr>
          <a:xfrm>
            <a:off x="659265" y="654629"/>
            <a:ext cx="7856085"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8" name="Text Placeholder 10"/>
          <p:cNvSpPr>
            <a:spLocks noGrp="1"/>
          </p:cNvSpPr>
          <p:nvPr>
            <p:ph type="body" sz="quarter" idx="14" hasCustomPrompt="1"/>
          </p:nvPr>
        </p:nvSpPr>
        <p:spPr>
          <a:xfrm>
            <a:off x="629035" y="4767263"/>
            <a:ext cx="6718823" cy="273844"/>
          </a:xfrm>
        </p:spPr>
        <p:txBody>
          <a:bodyPr anchor="b">
            <a:noAutofit/>
          </a:bodyPr>
          <a:lstStyle>
            <a:lvl1pPr marL="0" indent="0" algn="l">
              <a:buNone/>
              <a:defRPr sz="750"/>
            </a:lvl1pPr>
            <a:lvl2pPr marL="342900" indent="0">
              <a:buNone/>
              <a:defRPr/>
            </a:lvl2pPr>
            <a:lvl3pPr marL="685800" indent="0">
              <a:buNone/>
              <a:defRPr/>
            </a:lvl3pPr>
            <a:lvl4pPr marL="1028700" indent="0">
              <a:buNone/>
              <a:defRPr/>
            </a:lvl4pPr>
            <a:lvl5pPr marL="1371600" indent="0">
              <a:buNone/>
              <a:defRPr/>
            </a:lvl5pPr>
          </a:lstStyle>
          <a:p>
            <a:pPr lvl="0"/>
            <a:r>
              <a:rPr lang="en-US" dirty="0"/>
              <a:t>Reference text</a:t>
            </a:r>
          </a:p>
        </p:txBody>
      </p:sp>
    </p:spTree>
    <p:extLst>
      <p:ext uri="{BB962C8B-B14F-4D97-AF65-F5344CB8AC3E}">
        <p14:creationId xmlns:p14="http://schemas.microsoft.com/office/powerpoint/2010/main" val="2635073023"/>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image" Target="../media/image2.svg"/><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image" Target="../media/image1.png"/><Relationship Id="rId20" Type="http://schemas.openxmlformats.org/officeDocument/2006/relationships/slideLayout" Target="../slideLayouts/slideLayout20.xml"/><Relationship Id="rId41" Type="http://schemas.openxmlformats.org/officeDocument/2006/relationships/slideLayout" Target="../slideLayouts/slideLayout4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163406-5D68-413D-AFDF-90D68FD02AB8}"/>
              </a:ext>
            </a:extLst>
          </p:cNvPr>
          <p:cNvSpPr>
            <a:spLocks noGrp="1"/>
          </p:cNvSpPr>
          <p:nvPr>
            <p:ph type="title"/>
          </p:nvPr>
        </p:nvSpPr>
        <p:spPr>
          <a:xfrm>
            <a:off x="404812" y="404813"/>
            <a:ext cx="6910388" cy="249299"/>
          </a:xfrm>
          <a:prstGeom prst="rect">
            <a:avLst/>
          </a:prstGeom>
        </p:spPr>
        <p:txBody>
          <a:bodyPr vert="horz" lIns="0" tIns="0" rIns="0" bIns="0" rtlCol="0" anchor="t" anchorCtr="0">
            <a:noAutofit/>
          </a:body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D0AFFE85-39C0-4335-A66F-8029022AA9A6}"/>
              </a:ext>
            </a:extLst>
          </p:cNvPr>
          <p:cNvSpPr>
            <a:spLocks noGrp="1"/>
          </p:cNvSpPr>
          <p:nvPr>
            <p:ph type="body" idx="1"/>
          </p:nvPr>
        </p:nvSpPr>
        <p:spPr>
          <a:xfrm>
            <a:off x="404812" y="856612"/>
            <a:ext cx="6910388" cy="3518936"/>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Slide Number Placeholder 5">
            <a:extLst>
              <a:ext uri="{FF2B5EF4-FFF2-40B4-BE49-F238E27FC236}">
                <a16:creationId xmlns:a16="http://schemas.microsoft.com/office/drawing/2014/main" id="{C42D07B5-4BF6-4499-8E0F-9D762B6DEEF8}"/>
              </a:ext>
            </a:extLst>
          </p:cNvPr>
          <p:cNvSpPr>
            <a:spLocks noGrp="1"/>
          </p:cNvSpPr>
          <p:nvPr>
            <p:ph type="sldNum" sz="quarter" idx="4"/>
          </p:nvPr>
        </p:nvSpPr>
        <p:spPr>
          <a:xfrm>
            <a:off x="8737997" y="4825584"/>
            <a:ext cx="203503" cy="115416"/>
          </a:xfrm>
          <a:prstGeom prst="rect">
            <a:avLst/>
          </a:prstGeom>
        </p:spPr>
        <p:txBody>
          <a:bodyPr lIns="0" tIns="0" rIns="0" bIns="0" anchor="t" anchorCtr="0">
            <a:noAutofit/>
          </a:bodyPr>
          <a:lstStyle>
            <a:lvl1pPr algn="r">
              <a:defRPr sz="675">
                <a:solidFill>
                  <a:srgbClr val="3F1A01"/>
                </a:solidFill>
              </a:defRPr>
            </a:lvl1pPr>
          </a:lstStyle>
          <a:p>
            <a:fld id="{6AC7BE3E-27AC-43DE-A021-75828ED76538}" type="slidenum">
              <a:rPr lang="en-GB" noProof="0" smtClean="0"/>
              <a:pPr/>
              <a:t>‹#›</a:t>
            </a:fld>
            <a:endParaRPr lang="en-GB" noProof="0" dirty="0"/>
          </a:p>
        </p:txBody>
      </p:sp>
      <p:pic>
        <p:nvPicPr>
          <p:cNvPr id="8" name="Logo">
            <a:extLst>
              <a:ext uri="{FF2B5EF4-FFF2-40B4-BE49-F238E27FC236}">
                <a16:creationId xmlns:a16="http://schemas.microsoft.com/office/drawing/2014/main" id="{34F9AA81-9D35-4E0D-9E78-3F5C44655638}"/>
              </a:ext>
            </a:extLst>
          </p:cNvPr>
          <p:cNvPicPr>
            <a:picLocks noChangeAspect="1"/>
          </p:cNvPicPr>
          <p:nvPr/>
        </p:nvPicPr>
        <p:blipFill>
          <a:blip r:embed="rId46">
            <a:extLst>
              <a:ext uri="{96DAC541-7B7A-43D3-8B79-37D633B846F1}">
                <asvg:svgBlip xmlns:asvg="http://schemas.microsoft.com/office/drawing/2016/SVG/main" r:embed="rId47"/>
              </a:ext>
            </a:extLst>
          </a:blip>
          <a:stretch>
            <a:fillRect/>
          </a:stretch>
        </p:blipFill>
        <p:spPr>
          <a:xfrm>
            <a:off x="7657997" y="393698"/>
            <a:ext cx="1080000" cy="211122"/>
          </a:xfrm>
          <a:prstGeom prst="rect">
            <a:avLst/>
          </a:prstGeom>
        </p:spPr>
      </p:pic>
      <p:sp>
        <p:nvSpPr>
          <p:cNvPr id="9" name="ExternalLogo" hidden="1">
            <a:extLst>
              <a:ext uri="{FF2B5EF4-FFF2-40B4-BE49-F238E27FC236}">
                <a16:creationId xmlns:a16="http://schemas.microsoft.com/office/drawing/2014/main" id="{48088308-7A9E-4E84-BCA0-2394FBDDB9C5}"/>
              </a:ext>
            </a:extLst>
          </p:cNvPr>
          <p:cNvSpPr/>
          <p:nvPr/>
        </p:nvSpPr>
        <p:spPr>
          <a:xfrm>
            <a:off x="7517606" y="4576501"/>
            <a:ext cx="1220391" cy="477735"/>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35000" tIns="135000" rIns="135000" bIns="135000" rtlCol="0" anchor="ctr" anchorCtr="0">
            <a:noAutofit/>
          </a:bodyPr>
          <a:lstStyle/>
          <a:p>
            <a:pPr algn="ctr"/>
            <a:r>
              <a:rPr lang="en-GB" sz="675" dirty="0">
                <a:solidFill>
                  <a:srgbClr val="FF00FF"/>
                </a:solidFill>
              </a:rPr>
              <a:t>External logo</a:t>
            </a:r>
          </a:p>
        </p:txBody>
      </p:sp>
    </p:spTree>
    <p:extLst>
      <p:ext uri="{BB962C8B-B14F-4D97-AF65-F5344CB8AC3E}">
        <p14:creationId xmlns:p14="http://schemas.microsoft.com/office/powerpoint/2010/main" val="124518998"/>
      </p:ext>
    </p:extLst>
  </p:cSld>
  <p:clrMap bg1="lt1" tx1="dk1" bg2="lt2" tx2="dk2" accent1="accent1" accent2="accent2" accent3="accent3" accent4="accent4" accent5="accent5" accent6="accent6" hlink="hlink" folHlink="folHlink"/>
  <p:sldLayoutIdLst>
    <p:sldLayoutId id="2147483741" r:id="rId1"/>
    <p:sldLayoutId id="2147483742" r:id="rId2"/>
    <p:sldLayoutId id="2147483743" r:id="rId3"/>
    <p:sldLayoutId id="2147483744" r:id="rId4"/>
    <p:sldLayoutId id="2147483745" r:id="rId5"/>
    <p:sldLayoutId id="2147483746" r:id="rId6"/>
    <p:sldLayoutId id="2147483747" r:id="rId7"/>
    <p:sldLayoutId id="2147483748" r:id="rId8"/>
    <p:sldLayoutId id="2147483749" r:id="rId9"/>
    <p:sldLayoutId id="2147483750" r:id="rId10"/>
    <p:sldLayoutId id="2147483751" r:id="rId11"/>
    <p:sldLayoutId id="2147483752" r:id="rId12"/>
    <p:sldLayoutId id="2147483753" r:id="rId13"/>
    <p:sldLayoutId id="2147483754" r:id="rId14"/>
    <p:sldLayoutId id="2147483755" r:id="rId15"/>
    <p:sldLayoutId id="2147483756" r:id="rId16"/>
    <p:sldLayoutId id="2147483757" r:id="rId17"/>
    <p:sldLayoutId id="2147483758" r:id="rId18"/>
    <p:sldLayoutId id="2147483759" r:id="rId19"/>
    <p:sldLayoutId id="2147483760" r:id="rId20"/>
    <p:sldLayoutId id="2147483761" r:id="rId21"/>
    <p:sldLayoutId id="2147483762" r:id="rId22"/>
    <p:sldLayoutId id="2147483763" r:id="rId23"/>
    <p:sldLayoutId id="2147483764" r:id="rId24"/>
    <p:sldLayoutId id="2147483765" r:id="rId25"/>
    <p:sldLayoutId id="2147483766" r:id="rId26"/>
    <p:sldLayoutId id="2147483767" r:id="rId27"/>
    <p:sldLayoutId id="2147483768" r:id="rId28"/>
    <p:sldLayoutId id="2147483769" r:id="rId29"/>
    <p:sldLayoutId id="2147483770" r:id="rId30"/>
    <p:sldLayoutId id="2147483771" r:id="rId31"/>
    <p:sldLayoutId id="2147483772" r:id="rId32"/>
    <p:sldLayoutId id="2147483773" r:id="rId33"/>
    <p:sldLayoutId id="2147483774" r:id="rId34"/>
    <p:sldLayoutId id="2147483775" r:id="rId35"/>
    <p:sldLayoutId id="2147483776" r:id="rId36"/>
    <p:sldLayoutId id="2147483778" r:id="rId37"/>
    <p:sldLayoutId id="2147483779" r:id="rId38"/>
    <p:sldLayoutId id="2147483780" r:id="rId39"/>
    <p:sldLayoutId id="2147483735" r:id="rId40"/>
    <p:sldLayoutId id="2147483738" r:id="rId41"/>
    <p:sldLayoutId id="2147483739" r:id="rId42"/>
    <p:sldLayoutId id="2147483715" r:id="rId43"/>
    <p:sldLayoutId id="2147483717" r:id="rId44"/>
  </p:sldLayoutIdLst>
  <p:hf sldNum="0" hdr="0" ftr="0" dt="0"/>
  <p:txStyles>
    <p:titleStyle>
      <a:lvl1pPr algn="l" defTabSz="685800" rtl="0" eaLnBrk="1" latinLnBrk="0" hangingPunct="1">
        <a:lnSpc>
          <a:spcPct val="90000"/>
        </a:lnSpc>
        <a:spcBef>
          <a:spcPct val="0"/>
        </a:spcBef>
        <a:buNone/>
        <a:defRPr sz="1800" b="1" kern="1200">
          <a:solidFill>
            <a:srgbClr val="3F1A01"/>
          </a:solidFill>
          <a:latin typeface="+mj-lt"/>
          <a:ea typeface="+mj-ea"/>
          <a:cs typeface="+mj-cs"/>
        </a:defRPr>
      </a:lvl1pPr>
    </p:titleStyle>
    <p:bodyStyle>
      <a:lvl1pPr marL="135000" indent="-135000" algn="l" defTabSz="685800" rtl="0" eaLnBrk="1" latinLnBrk="0" hangingPunct="1">
        <a:lnSpc>
          <a:spcPct val="100000"/>
        </a:lnSpc>
        <a:spcBef>
          <a:spcPts val="1350"/>
        </a:spcBef>
        <a:buFont typeface="Arial" panose="020B0604020202020204" pitchFamily="34" charset="0"/>
        <a:buChar char="•"/>
        <a:defRPr sz="1200" kern="1200">
          <a:solidFill>
            <a:srgbClr val="3F1A01"/>
          </a:solidFill>
          <a:latin typeface="+mn-lt"/>
          <a:ea typeface="+mn-ea"/>
          <a:cs typeface="+mn-cs"/>
        </a:defRPr>
      </a:lvl1pPr>
      <a:lvl2pPr marL="270000" indent="-135000" algn="l" defTabSz="685800" rtl="0" eaLnBrk="1" latinLnBrk="0" hangingPunct="1">
        <a:lnSpc>
          <a:spcPct val="100000"/>
        </a:lnSpc>
        <a:spcBef>
          <a:spcPts val="450"/>
        </a:spcBef>
        <a:buFont typeface="Arial" panose="020B0604020202020204" pitchFamily="34" charset="0"/>
        <a:buChar char="•"/>
        <a:defRPr sz="1050" kern="1200">
          <a:solidFill>
            <a:srgbClr val="3F1A01"/>
          </a:solidFill>
          <a:latin typeface="+mn-lt"/>
          <a:ea typeface="+mn-ea"/>
          <a:cs typeface="+mn-cs"/>
        </a:defRPr>
      </a:lvl2pPr>
      <a:lvl3pPr marL="405000" indent="-135000" algn="l" defTabSz="685800" rtl="0" eaLnBrk="1" latinLnBrk="0" hangingPunct="1">
        <a:lnSpc>
          <a:spcPct val="100000"/>
        </a:lnSpc>
        <a:spcBef>
          <a:spcPts val="450"/>
        </a:spcBef>
        <a:buFont typeface="Arial" panose="020B0604020202020204" pitchFamily="34" charset="0"/>
        <a:buChar char="•"/>
        <a:defRPr sz="900" kern="1200">
          <a:solidFill>
            <a:srgbClr val="3F1A01"/>
          </a:solidFill>
          <a:latin typeface="+mn-lt"/>
          <a:ea typeface="+mn-ea"/>
          <a:cs typeface="+mn-cs"/>
        </a:defRPr>
      </a:lvl3pPr>
      <a:lvl4pPr marL="540000" indent="-135000" algn="l" defTabSz="685800" rtl="0" eaLnBrk="1" latinLnBrk="0" hangingPunct="1">
        <a:lnSpc>
          <a:spcPct val="100000"/>
        </a:lnSpc>
        <a:spcBef>
          <a:spcPts val="450"/>
        </a:spcBef>
        <a:buFont typeface="Arial" panose="020B0604020202020204" pitchFamily="34" charset="0"/>
        <a:buChar char="•"/>
        <a:defRPr sz="750" kern="1200">
          <a:solidFill>
            <a:srgbClr val="3F1A01"/>
          </a:solidFill>
          <a:latin typeface="+mn-lt"/>
          <a:ea typeface="+mn-ea"/>
          <a:cs typeface="+mn-cs"/>
        </a:defRPr>
      </a:lvl4pPr>
      <a:lvl5pPr marL="675000" indent="-135000" algn="l" defTabSz="685800" rtl="0" eaLnBrk="1" latinLnBrk="0" hangingPunct="1">
        <a:lnSpc>
          <a:spcPct val="100000"/>
        </a:lnSpc>
        <a:spcBef>
          <a:spcPts val="450"/>
        </a:spcBef>
        <a:buFont typeface="Arial" panose="020B0604020202020204" pitchFamily="34" charset="0"/>
        <a:buChar char="•"/>
        <a:defRPr sz="600" kern="1200">
          <a:solidFill>
            <a:srgbClr val="3F1A0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da-DK"/>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F26B43"/>
          </p15:clr>
        </p15:guide>
        <p15:guide id="2" pos="7680">
          <p15:clr>
            <a:srgbClr val="F26B43"/>
          </p15:clr>
        </p15:guide>
        <p15:guide id="3" pos="340">
          <p15:clr>
            <a:srgbClr val="F26B43"/>
          </p15:clr>
        </p15:guide>
        <p15:guide id="4" pos="767">
          <p15:clr>
            <a:srgbClr val="F26B43"/>
          </p15:clr>
        </p15:guide>
        <p15:guide id="5" pos="937">
          <p15:clr>
            <a:srgbClr val="F26B43"/>
          </p15:clr>
        </p15:guide>
        <p15:guide id="6" pos="1365">
          <p15:clr>
            <a:srgbClr val="F26B43"/>
          </p15:clr>
        </p15:guide>
        <p15:guide id="7" pos="1535">
          <p15:clr>
            <a:srgbClr val="F26B43"/>
          </p15:clr>
        </p15:guide>
        <p15:guide id="8" pos="1962">
          <p15:clr>
            <a:srgbClr val="F26B43"/>
          </p15:clr>
        </p15:guide>
        <p15:guide id="9" pos="2132">
          <p15:clr>
            <a:srgbClr val="F26B43"/>
          </p15:clr>
        </p15:guide>
        <p15:guide id="10" pos="2560">
          <p15:clr>
            <a:srgbClr val="F26B43"/>
          </p15:clr>
        </p15:guide>
        <p15:guide id="11" pos="2730">
          <p15:clr>
            <a:srgbClr val="F26B43"/>
          </p15:clr>
        </p15:guide>
        <p15:guide id="12" pos="3157">
          <p15:clr>
            <a:srgbClr val="F26B43"/>
          </p15:clr>
        </p15:guide>
        <p15:guide id="13" pos="3327">
          <p15:clr>
            <a:srgbClr val="F26B43"/>
          </p15:clr>
        </p15:guide>
        <p15:guide id="14" pos="3754">
          <p15:clr>
            <a:srgbClr val="F26B43"/>
          </p15:clr>
        </p15:guide>
        <p15:guide id="15" pos="3925">
          <p15:clr>
            <a:srgbClr val="F26B43"/>
          </p15:clr>
        </p15:guide>
        <p15:guide id="16" pos="4352">
          <p15:clr>
            <a:srgbClr val="F26B43"/>
          </p15:clr>
        </p15:guide>
        <p15:guide id="17" pos="4522">
          <p15:clr>
            <a:srgbClr val="F26B43"/>
          </p15:clr>
        </p15:guide>
        <p15:guide id="18" pos="4949">
          <p15:clr>
            <a:srgbClr val="F26B43"/>
          </p15:clr>
        </p15:guide>
        <p15:guide id="19" pos="5120">
          <p15:clr>
            <a:srgbClr val="F26B43"/>
          </p15:clr>
        </p15:guide>
        <p15:guide id="20" pos="5547">
          <p15:clr>
            <a:srgbClr val="F26B43"/>
          </p15:clr>
        </p15:guide>
        <p15:guide id="21" pos="5717">
          <p15:clr>
            <a:srgbClr val="F26B43"/>
          </p15:clr>
        </p15:guide>
        <p15:guide id="22" pos="6144">
          <p15:clr>
            <a:srgbClr val="F26B43"/>
          </p15:clr>
        </p15:guide>
        <p15:guide id="23" pos="6314">
          <p15:clr>
            <a:srgbClr val="F26B43"/>
          </p15:clr>
        </p15:guide>
        <p15:guide id="24" pos="6742">
          <p15:clr>
            <a:srgbClr val="F26B43"/>
          </p15:clr>
        </p15:guide>
        <p15:guide id="25" pos="6912">
          <p15:clr>
            <a:srgbClr val="F26B43"/>
          </p15:clr>
        </p15:guide>
        <p15:guide id="26" pos="7339">
          <p15:clr>
            <a:srgbClr val="F26B43"/>
          </p15:clr>
        </p15:guide>
        <p15:guide id="27" orient="horz">
          <p15:clr>
            <a:srgbClr val="F26B43"/>
          </p15:clr>
        </p15:guide>
        <p15:guide id="28" orient="horz" pos="4320">
          <p15:clr>
            <a:srgbClr val="F26B43"/>
          </p15:clr>
        </p15:guide>
        <p15:guide id="29" orient="horz" pos="340">
          <p15:clr>
            <a:srgbClr val="F26B43"/>
          </p15:clr>
        </p15:guide>
        <p15:guide id="32" orient="horz" pos="3675">
          <p15:clr>
            <a:srgbClr val="F26B43"/>
          </p15:clr>
        </p15:guide>
        <p15:guide id="33" orient="horz" pos="3793">
          <p15:clr>
            <a:srgbClr val="F26B43"/>
          </p15:clr>
        </p15:guide>
        <p15:guide id="34" orient="horz" pos="4235">
          <p15:clr>
            <a:srgbClr val="F26B43"/>
          </p15:clr>
        </p15:guide>
        <p15:guide id="36" orient="horz" pos="504">
          <p15:clr>
            <a:srgbClr val="F26B43"/>
          </p15:clr>
        </p15:guide>
        <p15:guide id="37" orient="horz" pos="720">
          <p15:clr>
            <a:srgbClr val="F26B43"/>
          </p15:clr>
        </p15:guide>
        <p15:guide id="38" orient="horz" pos="888">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4.png"/><Relationship Id="rId7" Type="http://schemas.microsoft.com/office/2007/relationships/hdphoto" Target="../media/hdphoto2.wdp"/><Relationship Id="rId2" Type="http://schemas.openxmlformats.org/officeDocument/2006/relationships/notesSlide" Target="../notesSlides/notesSlide2.xml"/><Relationship Id="rId1" Type="http://schemas.openxmlformats.org/officeDocument/2006/relationships/slideLayout" Target="../slideLayouts/slideLayout16.xml"/><Relationship Id="rId6" Type="http://schemas.openxmlformats.org/officeDocument/2006/relationships/image" Target="../media/image16.png"/><Relationship Id="rId5" Type="http://schemas.openxmlformats.org/officeDocument/2006/relationships/image" Target="../media/image15.png"/><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hyperlink" Target="http://www.healthdata.org/sites/default/files/files/policy_report/2013/GBD_GeneratingEvidence/IHME_GBD_GeneratingEvidence_FullReport.pdf" TargetMode="External"/><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7.xml.rels><?xml version="1.0" encoding="UTF-8" standalone="yes"?>
<Relationships xmlns="http://schemas.openxmlformats.org/package/2006/relationships"><Relationship Id="rId8" Type="http://schemas.openxmlformats.org/officeDocument/2006/relationships/image" Target="../media/image21.jpg"/><Relationship Id="rId3" Type="http://schemas.openxmlformats.org/officeDocument/2006/relationships/hyperlink" Target="http://www.who.int/classifications/icd/en/GRNBOOK.pdf.%20Accessed%20April%202016" TargetMode="External"/><Relationship Id="rId7" Type="http://schemas.openxmlformats.org/officeDocument/2006/relationships/image" Target="../media/image20.jpg"/><Relationship Id="rId2" Type="http://schemas.openxmlformats.org/officeDocument/2006/relationships/notesSlide" Target="../notesSlides/notesSlide13.xml"/><Relationship Id="rId1" Type="http://schemas.openxmlformats.org/officeDocument/2006/relationships/slideLayout" Target="../slideLayouts/slideLayout11.xml"/><Relationship Id="rId6" Type="http://schemas.openxmlformats.org/officeDocument/2006/relationships/image" Target="../media/image19.gif"/><Relationship Id="rId5" Type="http://schemas.openxmlformats.org/officeDocument/2006/relationships/hyperlink" Target="http://www.google.ca/url?sa=i&amp;rct=j&amp;q=dsm-v&amp;source=images&amp;cd=&amp;docid=ct6H025KmK8C6M&amp;tbnid=MfSmpORDRoA0kM:&amp;ved=0CAUQjRw&amp;url=http://www.psychiatry.org/dsm5&amp;ei=21EFUrWNN6TK2AX6uIDwCw&amp;bvm=bv.50500085,d.aWM&amp;psig=AFQjCNEeQVZa1oOueB78N5X9XWdCYo7J-g&amp;ust=1376166740625295" TargetMode="External"/><Relationship Id="rId4" Type="http://schemas.openxmlformats.org/officeDocument/2006/relationships/image" Target="../media/image18.jpg"/></Relationships>
</file>

<file path=ppt/slides/_rels/slide18.xml.rels><?xml version="1.0" encoding="UTF-8" standalone="yes"?>
<Relationships xmlns="http://schemas.openxmlformats.org/package/2006/relationships"><Relationship Id="rId3" Type="http://schemas.openxmlformats.org/officeDocument/2006/relationships/hyperlink" Target="http://www.who.intt/" TargetMode="External"/><Relationship Id="rId2" Type="http://schemas.openxmlformats.org/officeDocument/2006/relationships/notesSlide" Target="../notesSlides/notesSlide14.xml"/><Relationship Id="rId1" Type="http://schemas.openxmlformats.org/officeDocument/2006/relationships/slideLayout" Target="../slideLayouts/slideLayout16.xml"/><Relationship Id="rId4" Type="http://schemas.openxmlformats.org/officeDocument/2006/relationships/image" Target="../media/image22.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6.xml"/></Relationships>
</file>

<file path=ppt/slides/_rels/slide20.xml.rels><?xml version="1.0" encoding="UTF-8" standalone="yes"?>
<Relationships xmlns="http://schemas.openxmlformats.org/package/2006/relationships"><Relationship Id="rId8" Type="http://schemas.openxmlformats.org/officeDocument/2006/relationships/image" Target="../media/image21.jpg"/><Relationship Id="rId3" Type="http://schemas.openxmlformats.org/officeDocument/2006/relationships/hyperlink" Target="http://www.who.int/classifications/icd/en/GRNBOOK.pdf.%20Accessed%20April%202016" TargetMode="External"/><Relationship Id="rId7" Type="http://schemas.openxmlformats.org/officeDocument/2006/relationships/image" Target="../media/image20.jp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19.gif"/><Relationship Id="rId5" Type="http://schemas.openxmlformats.org/officeDocument/2006/relationships/hyperlink" Target="http://www.google.ca/url?sa=i&amp;rct=j&amp;q=dsm-v&amp;source=images&amp;cd=&amp;docid=ct6H025KmK8C6M&amp;tbnid=MfSmpORDRoA0kM:&amp;ved=0CAUQjRw&amp;url=http://www.psychiatry.org/dsm5&amp;ei=21EFUrWNN6TK2AX6uIDwCw&amp;bvm=bv.50500085,d.aWM&amp;psig=AFQjCNEeQVZa1oOueB78N5X9XWdCYo7J-g&amp;ust=1376166740625295" TargetMode="External"/><Relationship Id="rId4" Type="http://schemas.openxmlformats.org/officeDocument/2006/relationships/image" Target="../media/image18.jp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6.xml"/></Relationships>
</file>

<file path=ppt/slides/_rels/slide2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4.xml"/><Relationship Id="rId1" Type="http://schemas.openxmlformats.org/officeDocument/2006/relationships/slideLayout" Target="../slideLayouts/slideLayout3.xml"/><Relationship Id="rId6" Type="http://schemas.microsoft.com/office/2007/relationships/hdphoto" Target="../media/hdphoto3.wdp"/><Relationship Id="rId5" Type="http://schemas.openxmlformats.org/officeDocument/2006/relationships/image" Target="../media/image25.png"/><Relationship Id="rId4" Type="http://schemas.openxmlformats.org/officeDocument/2006/relationships/image" Target="../media/image24.png"/></Relationships>
</file>

<file path=ppt/slides/_rels/slide29.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5.xml"/><Relationship Id="rId1" Type="http://schemas.openxmlformats.org/officeDocument/2006/relationships/slideLayout" Target="../slideLayouts/slideLayout16.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6.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7.xml"/><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9.xml"/><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1.xml"/><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3.xml"/><Relationship Id="rId1" Type="http://schemas.openxmlformats.org/officeDocument/2006/relationships/slideLayout" Target="../slideLayouts/slideLayout11.xml"/></Relationships>
</file>

<file path=ppt/slides/_rels/slide38.xml.rels><?xml version="1.0" encoding="UTF-8" standalone="yes"?>
<Relationships xmlns="http://schemas.openxmlformats.org/package/2006/relationships"><Relationship Id="rId8" Type="http://schemas.openxmlformats.org/officeDocument/2006/relationships/image" Target="../media/image36.JPG"/><Relationship Id="rId3" Type="http://schemas.openxmlformats.org/officeDocument/2006/relationships/image" Target="../media/image42.png"/><Relationship Id="rId7" Type="http://schemas.openxmlformats.org/officeDocument/2006/relationships/image" Target="../media/image46.png"/><Relationship Id="rId2" Type="http://schemas.openxmlformats.org/officeDocument/2006/relationships/notesSlide" Target="../notesSlides/notesSlide34.xml"/><Relationship Id="rId1" Type="http://schemas.openxmlformats.org/officeDocument/2006/relationships/slideLayout" Target="../slideLayouts/slideLayout7.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6.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BAF634C0-3352-406E-8B31-25066B06EFBE}"/>
              </a:ext>
            </a:extLst>
          </p:cNvPr>
          <p:cNvSpPr>
            <a:spLocks noGrp="1"/>
          </p:cNvSpPr>
          <p:nvPr>
            <p:ph type="body" sz="quarter" idx="17"/>
          </p:nvPr>
        </p:nvSpPr>
        <p:spPr/>
        <p:txBody>
          <a:bodyPr/>
          <a:lstStyle/>
          <a:p>
            <a:r>
              <a:rPr lang="da-DK" dirty="0"/>
              <a:t>Major Depressive </a:t>
            </a:r>
            <a:r>
              <a:rPr lang="da-DK" dirty="0" err="1"/>
              <a:t>Disorder</a:t>
            </a:r>
            <a:r>
              <a:rPr lang="da-DK" dirty="0"/>
              <a:t> (MDD)</a:t>
            </a:r>
            <a:endParaRPr lang="en-US" dirty="0"/>
          </a:p>
          <a:p>
            <a:endParaRPr lang="da-DK" dirty="0"/>
          </a:p>
        </p:txBody>
      </p:sp>
      <p:sp>
        <p:nvSpPr>
          <p:cNvPr id="10" name="Text Placeholder 9">
            <a:extLst>
              <a:ext uri="{FF2B5EF4-FFF2-40B4-BE49-F238E27FC236}">
                <a16:creationId xmlns:a16="http://schemas.microsoft.com/office/drawing/2014/main" id="{DF5F242F-F55D-44E1-A5AA-0F51D8F50DF2}"/>
              </a:ext>
            </a:extLst>
          </p:cNvPr>
          <p:cNvSpPr>
            <a:spLocks noGrp="1"/>
          </p:cNvSpPr>
          <p:nvPr>
            <p:ph type="body" sz="quarter" idx="18"/>
          </p:nvPr>
        </p:nvSpPr>
        <p:spPr/>
        <p:txBody>
          <a:bodyPr/>
          <a:lstStyle/>
          <a:p>
            <a:r>
              <a:rPr lang="en-US" dirty="0"/>
              <a:t>Definitions and Diagnosis </a:t>
            </a:r>
            <a:endParaRPr lang="da-DK" dirty="0"/>
          </a:p>
        </p:txBody>
      </p:sp>
      <p:pic>
        <p:nvPicPr>
          <p:cNvPr id="24" name="Picture Placeholder 23" descr="A picture containing citrus, close, hydrozoan&#10;&#10;Description automatically generated">
            <a:extLst>
              <a:ext uri="{FF2B5EF4-FFF2-40B4-BE49-F238E27FC236}">
                <a16:creationId xmlns:a16="http://schemas.microsoft.com/office/drawing/2014/main" id="{E463C8AF-E417-4E3F-9111-A3343BBA5430}"/>
              </a:ext>
            </a:extLst>
          </p:cNvPr>
          <p:cNvPicPr>
            <a:picLocks noGrp="1" noChangeAspect="1"/>
          </p:cNvPicPr>
          <p:nvPr>
            <p:ph type="pic" sz="quarter" idx="16"/>
          </p:nvPr>
        </p:nvPicPr>
        <p:blipFill>
          <a:blip r:embed="rId2"/>
          <a:srcRect l="3142" r="3142"/>
          <a:stretch>
            <a:fillRect/>
          </a:stretch>
        </p:blipFill>
        <p:spPr/>
      </p:pic>
    </p:spTree>
    <p:extLst>
      <p:ext uri="{BB962C8B-B14F-4D97-AF65-F5344CB8AC3E}">
        <p14:creationId xmlns:p14="http://schemas.microsoft.com/office/powerpoint/2010/main" val="14203119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da-DK" dirty="0"/>
              <a:t>Definitions</a:t>
            </a:r>
            <a:endParaRPr lang="en-US" dirty="0"/>
          </a:p>
        </p:txBody>
      </p:sp>
      <p:sp>
        <p:nvSpPr>
          <p:cNvPr id="2" name="Text Placeholder 1">
            <a:extLst>
              <a:ext uri="{FF2B5EF4-FFF2-40B4-BE49-F238E27FC236}">
                <a16:creationId xmlns:a16="http://schemas.microsoft.com/office/drawing/2014/main" id="{93797583-01BD-40A8-BCD1-1604BEA455ED}"/>
              </a:ext>
            </a:extLst>
          </p:cNvPr>
          <p:cNvSpPr>
            <a:spLocks noGrp="1"/>
          </p:cNvSpPr>
          <p:nvPr>
            <p:ph type="body" idx="1"/>
          </p:nvPr>
        </p:nvSpPr>
        <p:spPr/>
        <p:txBody>
          <a:bodyPr/>
          <a:lstStyle/>
          <a:p>
            <a:r>
              <a:rPr lang="da-DK" dirty="0"/>
              <a:t>Major Depressive </a:t>
            </a:r>
            <a:r>
              <a:rPr lang="da-DK" dirty="0" err="1"/>
              <a:t>Disorder</a:t>
            </a:r>
            <a:r>
              <a:rPr lang="da-DK" dirty="0"/>
              <a:t> (MDD)</a:t>
            </a:r>
            <a:endParaRPr lang="en-US" dirty="0"/>
          </a:p>
          <a:p>
            <a:endParaRPr lang="da-DK" dirty="0"/>
          </a:p>
        </p:txBody>
      </p:sp>
    </p:spTree>
    <p:extLst>
      <p:ext uri="{BB962C8B-B14F-4D97-AF65-F5344CB8AC3E}">
        <p14:creationId xmlns:p14="http://schemas.microsoft.com/office/powerpoint/2010/main" val="14706787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7"/>
          </p:nvPr>
        </p:nvSpPr>
        <p:spPr/>
        <p:txBody>
          <a:bodyPr/>
          <a:lstStyle/>
          <a:p>
            <a:r>
              <a:rPr lang="da-DK" dirty="0"/>
              <a:t>Major Depressive </a:t>
            </a:r>
            <a:r>
              <a:rPr lang="da-DK" dirty="0" err="1"/>
              <a:t>Disorder</a:t>
            </a:r>
            <a:r>
              <a:rPr lang="da-DK" dirty="0"/>
              <a:t> (MDD)</a:t>
            </a:r>
            <a:endParaRPr lang="en-US" dirty="0"/>
          </a:p>
          <a:p>
            <a:endParaRPr lang="en-US" sz="800" dirty="0"/>
          </a:p>
        </p:txBody>
      </p:sp>
      <p:sp>
        <p:nvSpPr>
          <p:cNvPr id="5" name="Title 4"/>
          <p:cNvSpPr>
            <a:spLocks noGrp="1"/>
          </p:cNvSpPr>
          <p:nvPr>
            <p:ph type="title"/>
          </p:nvPr>
        </p:nvSpPr>
        <p:spPr/>
        <p:txBody>
          <a:bodyPr/>
          <a:lstStyle/>
          <a:p>
            <a:r>
              <a:rPr lang="da-DK" dirty="0"/>
              <a:t>Depression</a:t>
            </a:r>
            <a:endParaRPr lang="en-US" dirty="0"/>
          </a:p>
        </p:txBody>
      </p:sp>
      <p:sp>
        <p:nvSpPr>
          <p:cNvPr id="6" name="Content Placeholder 5"/>
          <p:cNvSpPr>
            <a:spLocks noGrp="1"/>
          </p:cNvSpPr>
          <p:nvPr>
            <p:ph idx="19"/>
          </p:nvPr>
        </p:nvSpPr>
        <p:spPr/>
        <p:txBody>
          <a:bodyPr>
            <a:noAutofit/>
          </a:bodyPr>
          <a:lstStyle/>
          <a:p>
            <a:pPr marL="257175" indent="-257175">
              <a:spcBef>
                <a:spcPts val="600"/>
              </a:spcBef>
              <a:spcAft>
                <a:spcPts val="450"/>
              </a:spcAft>
              <a:buFont typeface="Arial" panose="020B0604020202020204" pitchFamily="34" charset="0"/>
              <a:buChar char="•"/>
            </a:pPr>
            <a:r>
              <a:rPr lang="en-US" sz="1300" dirty="0"/>
              <a:t>Depression is a broad and heterogeneous diagnosis. </a:t>
            </a:r>
            <a:r>
              <a:rPr lang="en-US" sz="1300" baseline="30000" dirty="0"/>
              <a:t>1,2,3,4</a:t>
            </a:r>
            <a:endParaRPr lang="en-US" sz="1300" dirty="0"/>
          </a:p>
          <a:p>
            <a:pPr marL="257175" indent="-257175">
              <a:spcBef>
                <a:spcPts val="600"/>
              </a:spcBef>
              <a:spcAft>
                <a:spcPts val="450"/>
              </a:spcAft>
              <a:buFont typeface="Arial" panose="020B0604020202020204" pitchFamily="34" charset="0"/>
              <a:buChar char="•"/>
            </a:pPr>
            <a:r>
              <a:rPr lang="da-DK" sz="1300" dirty="0" err="1"/>
              <a:t>Commonly</a:t>
            </a:r>
            <a:r>
              <a:rPr lang="da-DK" sz="1300" dirty="0"/>
              <a:t> </a:t>
            </a:r>
            <a:r>
              <a:rPr lang="da-DK" sz="1300" dirty="0" err="1"/>
              <a:t>used</a:t>
            </a:r>
            <a:r>
              <a:rPr lang="da-DK" sz="1300" dirty="0"/>
              <a:t> </a:t>
            </a:r>
            <a:r>
              <a:rPr lang="da-DK" sz="1300" dirty="0" err="1"/>
              <a:t>diagnostic</a:t>
            </a:r>
            <a:r>
              <a:rPr lang="da-DK" sz="1300" dirty="0"/>
              <a:t> manuals </a:t>
            </a:r>
            <a:r>
              <a:rPr lang="da-DK" sz="1300" dirty="0" err="1"/>
              <a:t>include</a:t>
            </a:r>
            <a:r>
              <a:rPr lang="da-DK" sz="1300" dirty="0"/>
              <a:t> the </a:t>
            </a:r>
            <a:r>
              <a:rPr lang="en-US" sz="1300" dirty="0"/>
              <a:t>World Health Organization’s ICD-10 classification system</a:t>
            </a:r>
            <a:r>
              <a:rPr lang="en-US" sz="1300" baseline="30000" dirty="0"/>
              <a:t>2</a:t>
            </a:r>
            <a:r>
              <a:rPr lang="en-US" sz="1300" dirty="0"/>
              <a:t> or the American Psychiatric Association’s DSM-IV</a:t>
            </a:r>
            <a:r>
              <a:rPr lang="en-US" sz="1300" baseline="30000" dirty="0"/>
              <a:t>3</a:t>
            </a:r>
            <a:r>
              <a:rPr lang="en-US" sz="1300" dirty="0"/>
              <a:t> and DSM-5 system</a:t>
            </a:r>
            <a:r>
              <a:rPr lang="en-US" sz="1300" baseline="30000" dirty="0"/>
              <a:t>4</a:t>
            </a:r>
            <a:r>
              <a:rPr lang="en-US" sz="1300" dirty="0"/>
              <a:t>.</a:t>
            </a:r>
            <a:endParaRPr lang="en-US" sz="1300" baseline="30000" dirty="0"/>
          </a:p>
          <a:p>
            <a:pPr marL="257175" indent="-257175">
              <a:spcBef>
                <a:spcPts val="600"/>
              </a:spcBef>
              <a:spcAft>
                <a:spcPts val="450"/>
              </a:spcAft>
              <a:buFont typeface="Arial" panose="020B0604020202020204" pitchFamily="34" charset="0"/>
              <a:buChar char="•"/>
            </a:pPr>
            <a:r>
              <a:rPr lang="en-US" sz="1300" dirty="0"/>
              <a:t>To diagnose depression symptoms should be present for at least 2 weeks and each symptom should be present at sufficient severity for most of every day.</a:t>
            </a:r>
            <a:r>
              <a:rPr lang="en-US" sz="1300" baseline="30000" dirty="0"/>
              <a:t> 1,2,3,4</a:t>
            </a:r>
          </a:p>
          <a:p>
            <a:pPr marL="257175" indent="-257175">
              <a:spcBef>
                <a:spcPts val="600"/>
              </a:spcBef>
              <a:spcAft>
                <a:spcPts val="450"/>
              </a:spcAft>
              <a:buFont typeface="Arial" panose="020B0604020202020204" pitchFamily="34" charset="0"/>
              <a:buChar char="•"/>
            </a:pPr>
            <a:r>
              <a:rPr lang="en-US" sz="1300" dirty="0"/>
              <a:t>Severity of the disorder is determined by both the number and severity of symptoms, as well as the degree of functional impairment.</a:t>
            </a:r>
            <a:r>
              <a:rPr lang="en-US" sz="1300" baseline="30000" dirty="0"/>
              <a:t> 1,2,3,4</a:t>
            </a:r>
            <a:endParaRPr lang="en-US" sz="1300" dirty="0"/>
          </a:p>
          <a:p>
            <a:pPr marL="257175" indent="-257175">
              <a:spcBef>
                <a:spcPts val="600"/>
              </a:spcBef>
              <a:spcAft>
                <a:spcPts val="450"/>
              </a:spcAft>
              <a:buFont typeface="Arial" panose="020B0604020202020204" pitchFamily="34" charset="0"/>
              <a:buChar char="•"/>
            </a:pPr>
            <a:r>
              <a:rPr lang="en-US" sz="1300" dirty="0"/>
              <a:t>Depression often has a remitting and relapsing course, and symptoms may persist between episodes.</a:t>
            </a:r>
            <a:r>
              <a:rPr lang="en-US" sz="1300" baseline="30000" dirty="0"/>
              <a:t> 1,2,3,4</a:t>
            </a:r>
            <a:endParaRPr lang="en-US" sz="1300" dirty="0"/>
          </a:p>
          <a:p>
            <a:pPr marL="257175" indent="-257175">
              <a:spcBef>
                <a:spcPts val="600"/>
              </a:spcBef>
              <a:spcAft>
                <a:spcPts val="450"/>
              </a:spcAft>
              <a:buFont typeface="Arial" panose="020B0604020202020204" pitchFamily="34" charset="0"/>
              <a:buChar char="•"/>
            </a:pPr>
            <a:r>
              <a:rPr lang="en-US" sz="1300" dirty="0"/>
              <a:t>Where possible, the key goal of an intervention should be complete relief of symptoms (remission), which is associated with better functioning and a lower likelihood of relapse.</a:t>
            </a:r>
            <a:r>
              <a:rPr lang="en-US" sz="1300" baseline="30000" dirty="0"/>
              <a:t> 1,2,3,4</a:t>
            </a:r>
            <a:endParaRPr lang="en-US" sz="1300" dirty="0"/>
          </a:p>
        </p:txBody>
      </p:sp>
      <p:sp>
        <p:nvSpPr>
          <p:cNvPr id="2" name="Text Placeholder 1">
            <a:extLst>
              <a:ext uri="{FF2B5EF4-FFF2-40B4-BE49-F238E27FC236}">
                <a16:creationId xmlns:a16="http://schemas.microsoft.com/office/drawing/2014/main" id="{D1B9EDA6-CBFE-4CFF-BEE4-4C654168BF71}"/>
              </a:ext>
            </a:extLst>
          </p:cNvPr>
          <p:cNvSpPr>
            <a:spLocks noGrp="1"/>
          </p:cNvSpPr>
          <p:nvPr>
            <p:ph type="body" sz="quarter" idx="18"/>
          </p:nvPr>
        </p:nvSpPr>
        <p:spPr/>
        <p:txBody>
          <a:bodyPr/>
          <a:lstStyle/>
          <a:p>
            <a:r>
              <a:rPr lang="en-US" sz="700" dirty="0"/>
              <a:t>NICE CG90. Depression in adults: recognition and management. 2009. Update April 2016 Available at: https://www.nice.org.uk/guidance/cg90 Accessed April 2016</a:t>
            </a:r>
          </a:p>
          <a:p>
            <a:r>
              <a:rPr lang="en-US" sz="700" dirty="0"/>
              <a:t>WHO. ICD-10 Classification .1993. Available from: http://www.who.int/classifications/icd/en/GRNBOOK.pdf. Accessed April 2016</a:t>
            </a:r>
          </a:p>
          <a:p>
            <a:r>
              <a:rPr lang="en-US" sz="700" dirty="0"/>
              <a:t>American Psychiatric Association. Diagnostic and statistical manual of mental disorders: DSM-IV. 4th edition:  American Psychiatric Association. 1994:866</a:t>
            </a:r>
          </a:p>
          <a:p>
            <a:r>
              <a:rPr lang="en-US" sz="700" dirty="0"/>
              <a:t>American Psychiatric Association. Diagnostic and statistical manual of mental disorders 5th edition:  American Psychiatric Association. 2013</a:t>
            </a:r>
          </a:p>
          <a:p>
            <a:pPr marL="0" indent="0">
              <a:buNone/>
            </a:pPr>
            <a:endParaRPr lang="da-DK" dirty="0"/>
          </a:p>
        </p:txBody>
      </p:sp>
    </p:spTree>
    <p:extLst>
      <p:ext uri="{BB962C8B-B14F-4D97-AF65-F5344CB8AC3E}">
        <p14:creationId xmlns:p14="http://schemas.microsoft.com/office/powerpoint/2010/main" val="22118404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dirty="0"/>
              <a:t>Depression</a:t>
            </a:r>
          </a:p>
        </p:txBody>
      </p:sp>
      <p:sp>
        <p:nvSpPr>
          <p:cNvPr id="3" name="Content Placeholder 2"/>
          <p:cNvSpPr>
            <a:spLocks noGrp="1"/>
          </p:cNvSpPr>
          <p:nvPr>
            <p:ph idx="19"/>
          </p:nvPr>
        </p:nvSpPr>
        <p:spPr/>
        <p:txBody>
          <a:bodyPr/>
          <a:lstStyle/>
          <a:p>
            <a:pPr marL="285750" indent="-285750">
              <a:spcBef>
                <a:spcPts val="600"/>
              </a:spcBef>
              <a:spcAft>
                <a:spcPts val="450"/>
              </a:spcAft>
              <a:buFont typeface="Arial" panose="020B0604020202020204" pitchFamily="34" charset="0"/>
              <a:buChar char="•"/>
            </a:pPr>
            <a:r>
              <a:rPr lang="en-US" sz="1300" dirty="0"/>
              <a:t>Major depressive disorder is characterized by discrete episodes of at least 2 weeks’ duration (although most episodes last considerably longer) involving clear-cut changes in affect, cognition, and </a:t>
            </a:r>
            <a:r>
              <a:rPr lang="en-US" sz="1300" dirty="0" err="1"/>
              <a:t>neurovegetative</a:t>
            </a:r>
            <a:r>
              <a:rPr lang="en-US" sz="1300" dirty="0"/>
              <a:t> functions and inter-episode remissions.</a:t>
            </a:r>
            <a:r>
              <a:rPr lang="en-US" sz="1300" baseline="30000" dirty="0"/>
              <a:t>1</a:t>
            </a:r>
            <a:endParaRPr lang="en-US" sz="1300" dirty="0"/>
          </a:p>
          <a:p>
            <a:pPr marL="285750" indent="-285750">
              <a:spcBef>
                <a:spcPts val="600"/>
              </a:spcBef>
              <a:spcAft>
                <a:spcPts val="450"/>
              </a:spcAft>
              <a:buFont typeface="Arial" panose="020B0604020202020204" pitchFamily="34" charset="0"/>
              <a:buChar char="•"/>
            </a:pPr>
            <a:r>
              <a:rPr lang="en-US" sz="1300" dirty="0"/>
              <a:t>The common feature of the disorder is the presence of sad, empty, or irritable mood, accompanied by somatic and cognitive changes that significantly affect the individual’s capacity to function.</a:t>
            </a:r>
            <a:r>
              <a:rPr lang="en-US" sz="1300" baseline="30000" dirty="0"/>
              <a:t>1</a:t>
            </a:r>
            <a:endParaRPr lang="da-DK" sz="1300" dirty="0"/>
          </a:p>
          <a:p>
            <a:pPr marL="285750" indent="-285750">
              <a:spcBef>
                <a:spcPts val="600"/>
              </a:spcBef>
              <a:spcAft>
                <a:spcPts val="450"/>
              </a:spcAft>
              <a:buFont typeface="Arial" panose="020B0604020202020204" pitchFamily="34" charset="0"/>
              <a:buChar char="•"/>
            </a:pPr>
            <a:r>
              <a:rPr lang="en-US" sz="1300" dirty="0"/>
              <a:t>A diagnosis based on a single episode is possible, although the disorder is a recurrent one in the majority of cases.</a:t>
            </a:r>
            <a:r>
              <a:rPr lang="en-US" sz="1300" baseline="30000" dirty="0"/>
              <a:t>1</a:t>
            </a:r>
            <a:endParaRPr lang="en-US" sz="1300" dirty="0"/>
          </a:p>
          <a:p>
            <a:pPr marL="285750" indent="-285750">
              <a:spcBef>
                <a:spcPts val="600"/>
              </a:spcBef>
              <a:spcAft>
                <a:spcPts val="450"/>
              </a:spcAft>
              <a:buFont typeface="Arial" panose="020B0604020202020204" pitchFamily="34" charset="0"/>
              <a:buChar char="•"/>
            </a:pPr>
            <a:r>
              <a:rPr lang="en-US" sz="1300" dirty="0"/>
              <a:t>Careful consideration is given to the delineation of normal sadness and grief from a major depressive episode.</a:t>
            </a:r>
            <a:r>
              <a:rPr lang="en-US" sz="1300" baseline="30000" dirty="0"/>
              <a:t>1</a:t>
            </a:r>
            <a:endParaRPr lang="en-US" sz="1300" dirty="0"/>
          </a:p>
        </p:txBody>
      </p:sp>
      <p:sp>
        <p:nvSpPr>
          <p:cNvPr id="6" name="Text Placeholder 5">
            <a:extLst>
              <a:ext uri="{FF2B5EF4-FFF2-40B4-BE49-F238E27FC236}">
                <a16:creationId xmlns:a16="http://schemas.microsoft.com/office/drawing/2014/main" id="{B1BFF96C-CB49-48E7-84D8-B1A76D7D351A}"/>
              </a:ext>
            </a:extLst>
          </p:cNvPr>
          <p:cNvSpPr>
            <a:spLocks noGrp="1"/>
          </p:cNvSpPr>
          <p:nvPr>
            <p:ph type="body" sz="quarter" idx="18"/>
          </p:nvPr>
        </p:nvSpPr>
        <p:spPr/>
        <p:txBody>
          <a:bodyPr/>
          <a:lstStyle/>
          <a:p>
            <a:r>
              <a:rPr lang="en-US" dirty="0"/>
              <a:t>American Psychiatric Association. Diagnostic and statistical manual of mental disorders 5th edition:  American Psychiatric Association. 2013</a:t>
            </a:r>
          </a:p>
          <a:p>
            <a:pPr marL="0" indent="0">
              <a:buNone/>
            </a:pPr>
            <a:endParaRPr lang="da-DK" dirty="0"/>
          </a:p>
        </p:txBody>
      </p:sp>
      <p:sp>
        <p:nvSpPr>
          <p:cNvPr id="12" name="Text Placeholder 6">
            <a:extLst>
              <a:ext uri="{FF2B5EF4-FFF2-40B4-BE49-F238E27FC236}">
                <a16:creationId xmlns:a16="http://schemas.microsoft.com/office/drawing/2014/main" id="{9C95FE0E-E448-4440-B112-E22F85D4D20F}"/>
              </a:ext>
            </a:extLst>
          </p:cNvPr>
          <p:cNvSpPr>
            <a:spLocks noGrp="1"/>
          </p:cNvSpPr>
          <p:nvPr>
            <p:ph type="body" sz="quarter" idx="17"/>
          </p:nvPr>
        </p:nvSpPr>
        <p:spPr>
          <a:xfrm>
            <a:off x="404813" y="404813"/>
            <a:ext cx="6910387" cy="200025"/>
          </a:xfrm>
        </p:spPr>
        <p:txBody>
          <a:bodyPr/>
          <a:lstStyle/>
          <a:p>
            <a:r>
              <a:rPr lang="da-DK" dirty="0"/>
              <a:t>Major Depressive </a:t>
            </a:r>
            <a:r>
              <a:rPr lang="da-DK" dirty="0" err="1"/>
              <a:t>Disorder</a:t>
            </a:r>
            <a:r>
              <a:rPr lang="da-DK" dirty="0"/>
              <a:t> (MDD)</a:t>
            </a:r>
            <a:endParaRPr lang="en-US" dirty="0"/>
          </a:p>
        </p:txBody>
      </p:sp>
    </p:spTree>
    <p:extLst>
      <p:ext uri="{BB962C8B-B14F-4D97-AF65-F5344CB8AC3E}">
        <p14:creationId xmlns:p14="http://schemas.microsoft.com/office/powerpoint/2010/main" val="17815899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sz="2400" noProof="0" dirty="0">
                <a:solidFill>
                  <a:schemeClr val="tx2">
                    <a:lumMod val="50000"/>
                  </a:schemeClr>
                </a:solidFill>
              </a:rPr>
              <a:t>Depression is a clinically heterogeneous disorder </a:t>
            </a:r>
          </a:p>
        </p:txBody>
      </p:sp>
      <p:sp>
        <p:nvSpPr>
          <p:cNvPr id="3" name="Text Placeholder 2">
            <a:extLst>
              <a:ext uri="{FF2B5EF4-FFF2-40B4-BE49-F238E27FC236}">
                <a16:creationId xmlns:a16="http://schemas.microsoft.com/office/drawing/2014/main" id="{5A2893AB-F968-4941-AE25-8DBB33FE24B9}"/>
              </a:ext>
            </a:extLst>
          </p:cNvPr>
          <p:cNvSpPr>
            <a:spLocks noGrp="1"/>
          </p:cNvSpPr>
          <p:nvPr>
            <p:ph type="body" sz="quarter" idx="18"/>
          </p:nvPr>
        </p:nvSpPr>
        <p:spPr/>
        <p:txBody>
          <a:bodyPr/>
          <a:lstStyle/>
          <a:p>
            <a:r>
              <a:rPr lang="en-US" sz="680" dirty="0"/>
              <a:t>American Psychiatric Association. Diagnostic and Statistical Manual of Mental Health Disorders. 5th ed. Washington, DC: American Psychiatric Association; 2013</a:t>
            </a:r>
          </a:p>
          <a:p>
            <a:r>
              <a:rPr lang="en-US" sz="680" dirty="0" err="1"/>
              <a:t>Marazziti</a:t>
            </a:r>
            <a:r>
              <a:rPr lang="en-US" sz="680" dirty="0"/>
              <a:t> D et al. Eur J </a:t>
            </a:r>
            <a:r>
              <a:rPr lang="en-US" sz="680" dirty="0" err="1"/>
              <a:t>Pharmacol</a:t>
            </a:r>
            <a:r>
              <a:rPr lang="en-US" sz="680" dirty="0"/>
              <a:t> 2010;626(1):83</a:t>
            </a:r>
            <a:r>
              <a:rPr lang="da-DK" sz="680" dirty="0"/>
              <a:t>–</a:t>
            </a:r>
            <a:r>
              <a:rPr lang="en-US" sz="680" dirty="0"/>
              <a:t>86</a:t>
            </a:r>
          </a:p>
          <a:p>
            <a:r>
              <a:rPr lang="en-US" sz="680" dirty="0" err="1"/>
              <a:t>Hammar</a:t>
            </a:r>
            <a:r>
              <a:rPr lang="en-US" sz="680" dirty="0"/>
              <a:t> A, </a:t>
            </a:r>
            <a:r>
              <a:rPr lang="en-US" sz="680" dirty="0" err="1"/>
              <a:t>Ardal</a:t>
            </a:r>
            <a:r>
              <a:rPr lang="en-US" sz="680" dirty="0"/>
              <a:t> G. Front Hum </a:t>
            </a:r>
            <a:r>
              <a:rPr lang="en-US" sz="680" dirty="0" err="1"/>
              <a:t>Neurosci</a:t>
            </a:r>
            <a:r>
              <a:rPr lang="en-US" sz="680" dirty="0"/>
              <a:t> 2009;3:26. </a:t>
            </a:r>
            <a:r>
              <a:rPr lang="en-US" sz="680" dirty="0" err="1"/>
              <a:t>doi</a:t>
            </a:r>
            <a:r>
              <a:rPr lang="en-US" sz="680" dirty="0"/>
              <a:t>: 10.3389/neuro.09.026.2009</a:t>
            </a:r>
          </a:p>
          <a:p>
            <a:r>
              <a:rPr lang="en-US" sz="680" dirty="0" err="1"/>
              <a:t>Fehnel</a:t>
            </a:r>
            <a:r>
              <a:rPr lang="en-US" sz="680" dirty="0"/>
              <a:t> SE et al. CNS </a:t>
            </a:r>
            <a:r>
              <a:rPr lang="en-US" sz="680" dirty="0" err="1"/>
              <a:t>Spectr</a:t>
            </a:r>
            <a:r>
              <a:rPr lang="en-US" sz="680" dirty="0"/>
              <a:t> 2013;21:43</a:t>
            </a:r>
            <a:r>
              <a:rPr lang="da-DK" sz="680" dirty="0"/>
              <a:t>–</a:t>
            </a:r>
            <a:r>
              <a:rPr lang="en-US" sz="680" dirty="0"/>
              <a:t>52. </a:t>
            </a:r>
          </a:p>
        </p:txBody>
      </p:sp>
      <p:sp>
        <p:nvSpPr>
          <p:cNvPr id="17" name="Title 1"/>
          <p:cNvSpPr txBox="1">
            <a:spLocks/>
          </p:cNvSpPr>
          <p:nvPr/>
        </p:nvSpPr>
        <p:spPr>
          <a:xfrm>
            <a:off x="450578" y="-144798"/>
            <a:ext cx="7609357" cy="738242"/>
          </a:xfrm>
          <a:prstGeom prst="rect">
            <a:avLst/>
          </a:prstGeom>
        </p:spPr>
        <p:txBody>
          <a:bodyPr vert="horz" lIns="91440" tIns="45720" rIns="91440" bIns="45720" rtlCol="0" anchor="b" anchorCtr="0">
            <a:normAutofit/>
          </a:bodyPr>
          <a:lstStyle/>
          <a:p>
            <a:pPr>
              <a:lnSpc>
                <a:spcPct val="85000"/>
              </a:lnSpc>
              <a:defRPr/>
            </a:pPr>
            <a:endParaRPr lang="en-GB" sz="2400" b="1" dirty="0">
              <a:solidFill>
                <a:sysClr val="window" lastClr="FFFFFF"/>
              </a:solidFill>
            </a:endParaRPr>
          </a:p>
        </p:txBody>
      </p:sp>
      <p:sp>
        <p:nvSpPr>
          <p:cNvPr id="89" name="Text Placeholder 6">
            <a:extLst>
              <a:ext uri="{FF2B5EF4-FFF2-40B4-BE49-F238E27FC236}">
                <a16:creationId xmlns:a16="http://schemas.microsoft.com/office/drawing/2014/main" id="{1FC4A0D6-317D-45E8-81F4-4A132C823A0D}"/>
              </a:ext>
            </a:extLst>
          </p:cNvPr>
          <p:cNvSpPr>
            <a:spLocks noGrp="1"/>
          </p:cNvSpPr>
          <p:nvPr>
            <p:ph type="body" sz="quarter" idx="17"/>
          </p:nvPr>
        </p:nvSpPr>
        <p:spPr>
          <a:xfrm>
            <a:off x="404813" y="404813"/>
            <a:ext cx="6910387" cy="200025"/>
          </a:xfrm>
        </p:spPr>
        <p:txBody>
          <a:bodyPr/>
          <a:lstStyle/>
          <a:p>
            <a:r>
              <a:rPr lang="da-DK" dirty="0"/>
              <a:t>Major Depressive </a:t>
            </a:r>
            <a:r>
              <a:rPr lang="da-DK" dirty="0" err="1"/>
              <a:t>Disorder</a:t>
            </a:r>
            <a:r>
              <a:rPr lang="da-DK" dirty="0"/>
              <a:t> (MDD)</a:t>
            </a:r>
            <a:endParaRPr lang="en-US" dirty="0"/>
          </a:p>
          <a:p>
            <a:endParaRPr lang="en-US" sz="800" dirty="0"/>
          </a:p>
        </p:txBody>
      </p:sp>
      <p:grpSp>
        <p:nvGrpSpPr>
          <p:cNvPr id="90" name="Gruppe 18">
            <a:extLst>
              <a:ext uri="{FF2B5EF4-FFF2-40B4-BE49-F238E27FC236}">
                <a16:creationId xmlns:a16="http://schemas.microsoft.com/office/drawing/2014/main" id="{E03433CA-4E36-4B1A-9CF3-7D2B7C31AA39}"/>
              </a:ext>
            </a:extLst>
          </p:cNvPr>
          <p:cNvGrpSpPr/>
          <p:nvPr/>
        </p:nvGrpSpPr>
        <p:grpSpPr>
          <a:xfrm>
            <a:off x="940640" y="1086648"/>
            <a:ext cx="7532823" cy="3263293"/>
            <a:chOff x="996787" y="873157"/>
            <a:chExt cx="7532823" cy="3508475"/>
          </a:xfrm>
        </p:grpSpPr>
        <p:grpSp>
          <p:nvGrpSpPr>
            <p:cNvPr id="91" name="Group 90">
              <a:extLst>
                <a:ext uri="{FF2B5EF4-FFF2-40B4-BE49-F238E27FC236}">
                  <a16:creationId xmlns:a16="http://schemas.microsoft.com/office/drawing/2014/main" id="{58CDB7AF-F5A7-41EB-BA0E-C853A06D5B94}"/>
                </a:ext>
              </a:extLst>
            </p:cNvPr>
            <p:cNvGrpSpPr/>
            <p:nvPr/>
          </p:nvGrpSpPr>
          <p:grpSpPr>
            <a:xfrm>
              <a:off x="3384834" y="2166050"/>
              <a:ext cx="1966877" cy="2119873"/>
              <a:chOff x="3117309" y="2911021"/>
              <a:chExt cx="3004970" cy="3238714"/>
            </a:xfrm>
          </p:grpSpPr>
          <p:sp>
            <p:nvSpPr>
              <p:cNvPr id="248" name="Oval 247">
                <a:extLst>
                  <a:ext uri="{FF2B5EF4-FFF2-40B4-BE49-F238E27FC236}">
                    <a16:creationId xmlns:a16="http://schemas.microsoft.com/office/drawing/2014/main" id="{5B325CD5-11A9-4B67-8C45-A978BC91539F}"/>
                  </a:ext>
                </a:extLst>
              </p:cNvPr>
              <p:cNvSpPr/>
              <p:nvPr/>
            </p:nvSpPr>
            <p:spPr bwMode="auto">
              <a:xfrm>
                <a:off x="3117309" y="2911021"/>
                <a:ext cx="3004970" cy="3238714"/>
              </a:xfrm>
              <a:prstGeom prst="ellipse">
                <a:avLst/>
              </a:prstGeom>
              <a:solidFill>
                <a:schemeClr val="accent4">
                  <a:lumMod val="75000"/>
                  <a:alpha val="70000"/>
                </a:schemeClr>
              </a:solidFill>
              <a:ln w="38100" cap="rnd" cmpd="sng" algn="ctr">
                <a:solidFill>
                  <a:schemeClr val="accent4">
                    <a:lumMod val="50000"/>
                  </a:schemeClr>
                </a:solidFill>
                <a:prstDash val="sysDot"/>
              </a:ln>
              <a:effectLst/>
            </p:spPr>
            <p:txBody>
              <a:bodyPr anchor="ctr"/>
              <a:lstStyle/>
              <a:p>
                <a:pPr algn="ctr" defTabSz="457146">
                  <a:defRPr/>
                </a:pPr>
                <a:endParaRPr lang="en-GB" sz="1600" kern="0" dirty="0">
                  <a:solidFill>
                    <a:prstClr val="white"/>
                  </a:solidFill>
                  <a:latin typeface="Arial" panose="020B0604020202020204" pitchFamily="34" charset="0"/>
                  <a:cs typeface="Arial" panose="020B0604020202020204" pitchFamily="34" charset="0"/>
                </a:endParaRPr>
              </a:p>
            </p:txBody>
          </p:sp>
          <p:sp>
            <p:nvSpPr>
              <p:cNvPr id="249" name="Rectangle 248">
                <a:extLst>
                  <a:ext uri="{FF2B5EF4-FFF2-40B4-BE49-F238E27FC236}">
                    <a16:creationId xmlns:a16="http://schemas.microsoft.com/office/drawing/2014/main" id="{B3D975E7-6BA5-47C0-9C52-1249F5F5EB90}"/>
                  </a:ext>
                </a:extLst>
              </p:cNvPr>
              <p:cNvSpPr/>
              <p:nvPr/>
            </p:nvSpPr>
            <p:spPr bwMode="auto">
              <a:xfrm>
                <a:off x="3311634" y="4817228"/>
                <a:ext cx="2641001" cy="1071406"/>
              </a:xfrm>
              <a:prstGeom prst="rect">
                <a:avLst/>
              </a:prstGeom>
            </p:spPr>
            <p:txBody>
              <a:bodyPr spcFirstLastPara="1">
                <a:prstTxWarp prst="textArchDown">
                  <a:avLst/>
                </a:prstTxWarp>
                <a:spAutoFit/>
              </a:bodyPr>
              <a:lstStyle/>
              <a:p>
                <a:pPr algn="ctr" defTabSz="457146">
                  <a:defRPr/>
                </a:pPr>
                <a:r>
                  <a:rPr lang="en-GB" sz="1400" b="1" kern="0" dirty="0">
                    <a:solidFill>
                      <a:sysClr val="window" lastClr="FFFFFF"/>
                    </a:solidFill>
                    <a:latin typeface="Arial" panose="020B0604020202020204" pitchFamily="34" charset="0"/>
                    <a:cs typeface="Arial" panose="020B0604020202020204" pitchFamily="34" charset="0"/>
                  </a:rPr>
                  <a:t>PHYSICAL</a:t>
                </a:r>
                <a:r>
                  <a:rPr lang="en-GB" sz="1400" b="1" kern="0" baseline="30000" dirty="0">
                    <a:solidFill>
                      <a:sysClr val="window" lastClr="FFFFFF"/>
                    </a:solidFill>
                    <a:latin typeface="Arial" panose="020B0604020202020204" pitchFamily="34" charset="0"/>
                    <a:cs typeface="Arial" panose="020B0604020202020204" pitchFamily="34" charset="0"/>
                  </a:rPr>
                  <a:t>1</a:t>
                </a:r>
              </a:p>
            </p:txBody>
          </p:sp>
          <p:pic>
            <p:nvPicPr>
              <p:cNvPr id="250" name="Picture 3" descr="C:\Users\tcarey\Downloads\noun_19270_cc.png">
                <a:extLst>
                  <a:ext uri="{FF2B5EF4-FFF2-40B4-BE49-F238E27FC236}">
                    <a16:creationId xmlns:a16="http://schemas.microsoft.com/office/drawing/2014/main" id="{C99F6F6B-572B-4D10-9A20-28143B0CA33C}"/>
                  </a:ext>
                </a:extLst>
              </p:cNvPr>
              <p:cNvPicPr>
                <a:picLocks noChangeAspect="1" noChangeArrowheads="1"/>
              </p:cNvPicPr>
              <p:nvPr/>
            </p:nvPicPr>
            <p:blipFill>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colorTemperature colorTemp="5847"/>
                        </a14:imgEffect>
                        <a14:imgEffect>
                          <a14:saturation sat="0"/>
                        </a14:imgEffect>
                      </a14:imgLayer>
                    </a14:imgProps>
                  </a:ext>
                </a:extLst>
              </a:blip>
              <a:srcRect l="38825" t="17510" r="39080" b="30027"/>
              <a:stretch>
                <a:fillRect/>
              </a:stretch>
            </p:blipFill>
            <p:spPr bwMode="auto">
              <a:xfrm>
                <a:off x="4400511" y="4335258"/>
                <a:ext cx="438565" cy="1237879"/>
              </a:xfrm>
              <a:prstGeom prst="rect">
                <a:avLst/>
              </a:prstGeom>
              <a:noFill/>
            </p:spPr>
          </p:pic>
        </p:grpSp>
        <p:grpSp>
          <p:nvGrpSpPr>
            <p:cNvPr id="92" name="Group 91">
              <a:extLst>
                <a:ext uri="{FF2B5EF4-FFF2-40B4-BE49-F238E27FC236}">
                  <a16:creationId xmlns:a16="http://schemas.microsoft.com/office/drawing/2014/main" id="{B5A4D3A3-B8D6-45CA-831C-4BFCC08BD866}"/>
                </a:ext>
              </a:extLst>
            </p:cNvPr>
            <p:cNvGrpSpPr/>
            <p:nvPr/>
          </p:nvGrpSpPr>
          <p:grpSpPr>
            <a:xfrm>
              <a:off x="2551028" y="988067"/>
              <a:ext cx="1935543" cy="2086101"/>
              <a:chOff x="1887692" y="1479620"/>
              <a:chExt cx="2957098" cy="3187118"/>
            </a:xfrm>
          </p:grpSpPr>
          <p:sp>
            <p:nvSpPr>
              <p:cNvPr id="245" name="Oval 244">
                <a:extLst>
                  <a:ext uri="{FF2B5EF4-FFF2-40B4-BE49-F238E27FC236}">
                    <a16:creationId xmlns:a16="http://schemas.microsoft.com/office/drawing/2014/main" id="{E9B556DD-66CE-4A99-822E-80E474B0A62F}"/>
                  </a:ext>
                </a:extLst>
              </p:cNvPr>
              <p:cNvSpPr/>
              <p:nvPr/>
            </p:nvSpPr>
            <p:spPr bwMode="auto">
              <a:xfrm>
                <a:off x="1887692" y="1479620"/>
                <a:ext cx="2957098" cy="3187118"/>
              </a:xfrm>
              <a:prstGeom prst="ellipse">
                <a:avLst/>
              </a:prstGeom>
              <a:solidFill>
                <a:schemeClr val="accent3">
                  <a:lumMod val="60000"/>
                  <a:lumOff val="40000"/>
                  <a:alpha val="70000"/>
                </a:schemeClr>
              </a:solidFill>
              <a:ln w="38100" cap="rnd" cmpd="sng" algn="ctr">
                <a:solidFill>
                  <a:srgbClr val="589199"/>
                </a:solidFill>
                <a:prstDash val="sysDot"/>
              </a:ln>
              <a:effectLst/>
            </p:spPr>
            <p:txBody>
              <a:bodyPr anchor="ctr"/>
              <a:lstStyle/>
              <a:p>
                <a:pPr algn="ctr" defTabSz="457146">
                  <a:defRPr/>
                </a:pPr>
                <a:endParaRPr lang="en-GB" sz="1600" kern="0" dirty="0">
                  <a:solidFill>
                    <a:prstClr val="white"/>
                  </a:solidFill>
                  <a:latin typeface="Arial" panose="020B0604020202020204" pitchFamily="34" charset="0"/>
                  <a:cs typeface="Arial" panose="020B0604020202020204" pitchFamily="34" charset="0"/>
                </a:endParaRPr>
              </a:p>
            </p:txBody>
          </p:sp>
          <p:sp>
            <p:nvSpPr>
              <p:cNvPr id="246" name="Rectangle 245">
                <a:extLst>
                  <a:ext uri="{FF2B5EF4-FFF2-40B4-BE49-F238E27FC236}">
                    <a16:creationId xmlns:a16="http://schemas.microsoft.com/office/drawing/2014/main" id="{DFE04A81-FAA3-4554-AFB8-F009AA21860E}"/>
                  </a:ext>
                </a:extLst>
              </p:cNvPr>
              <p:cNvSpPr/>
              <p:nvPr/>
            </p:nvSpPr>
            <p:spPr bwMode="auto">
              <a:xfrm>
                <a:off x="2398013" y="1811539"/>
                <a:ext cx="2094674" cy="1045636"/>
              </a:xfrm>
              <a:prstGeom prst="rect">
                <a:avLst/>
              </a:prstGeom>
            </p:spPr>
            <p:txBody>
              <a:bodyPr spcFirstLastPara="1">
                <a:prstTxWarp prst="textArchUp">
                  <a:avLst>
                    <a:gd name="adj" fmla="val 9999250"/>
                  </a:avLst>
                </a:prstTxWarp>
                <a:spAutoFit/>
              </a:bodyPr>
              <a:lstStyle/>
              <a:p>
                <a:pPr algn="ctr" defTabSz="457146">
                  <a:defRPr/>
                </a:pPr>
                <a:r>
                  <a:rPr lang="en-GB" sz="1400" b="1" kern="0" dirty="0">
                    <a:solidFill>
                      <a:srgbClr val="9DC2C7">
                        <a:lumMod val="50000"/>
                      </a:srgbClr>
                    </a:solidFill>
                    <a:latin typeface="Arial" panose="020B0604020202020204" pitchFamily="34" charset="0"/>
                    <a:cs typeface="Arial" panose="020B0604020202020204" pitchFamily="34" charset="0"/>
                  </a:rPr>
                  <a:t>EMOTIONAL</a:t>
                </a:r>
                <a:r>
                  <a:rPr lang="en-GB" sz="1400" b="1" kern="0" baseline="30000" dirty="0">
                    <a:solidFill>
                      <a:srgbClr val="9DC2C7">
                        <a:lumMod val="50000"/>
                      </a:srgbClr>
                    </a:solidFill>
                    <a:latin typeface="Arial" panose="020B0604020202020204" pitchFamily="34" charset="0"/>
                    <a:cs typeface="Arial" panose="020B0604020202020204" pitchFamily="34" charset="0"/>
                  </a:rPr>
                  <a:t>1</a:t>
                </a:r>
              </a:p>
            </p:txBody>
          </p:sp>
          <p:pic>
            <p:nvPicPr>
              <p:cNvPr id="247" name="Picture 4" descr="http://www.clker.com/cliparts/F/S/w/Q/k/K/head-profile-silhouette-male-hi.png">
                <a:extLst>
                  <a:ext uri="{FF2B5EF4-FFF2-40B4-BE49-F238E27FC236}">
                    <a16:creationId xmlns:a16="http://schemas.microsoft.com/office/drawing/2014/main" id="{4994198C-972C-40B2-8085-06A45646756C}"/>
                  </a:ext>
                </a:extLst>
              </p:cNvPr>
              <p:cNvPicPr>
                <a:picLocks noChangeAspect="1" noChangeArrowheads="1"/>
              </p:cNvPicPr>
              <p:nvPr/>
            </p:nvPicPr>
            <p:blipFill>
              <a:blip r:embed="rId5" cstate="print">
                <a:duotone>
                  <a:srgbClr val="9DC2C7">
                    <a:shade val="45000"/>
                    <a:satMod val="135000"/>
                  </a:srgbClr>
                  <a:prstClr val="white"/>
                </a:duotone>
              </a:blip>
              <a:srcRect/>
              <a:stretch>
                <a:fillRect/>
              </a:stretch>
            </p:blipFill>
            <p:spPr bwMode="auto">
              <a:xfrm>
                <a:off x="2904071" y="2135714"/>
                <a:ext cx="883472" cy="1312022"/>
              </a:xfrm>
              <a:prstGeom prst="rect">
                <a:avLst/>
              </a:prstGeom>
              <a:noFill/>
            </p:spPr>
          </p:pic>
        </p:grpSp>
        <p:grpSp>
          <p:nvGrpSpPr>
            <p:cNvPr id="93" name="Group 92">
              <a:extLst>
                <a:ext uri="{FF2B5EF4-FFF2-40B4-BE49-F238E27FC236}">
                  <a16:creationId xmlns:a16="http://schemas.microsoft.com/office/drawing/2014/main" id="{9A7D539C-0B10-4696-B8E3-7970A74B9940}"/>
                </a:ext>
              </a:extLst>
            </p:cNvPr>
            <p:cNvGrpSpPr/>
            <p:nvPr/>
          </p:nvGrpSpPr>
          <p:grpSpPr>
            <a:xfrm>
              <a:off x="4272917" y="979643"/>
              <a:ext cx="1935543" cy="2086101"/>
              <a:chOff x="4363339" y="1512051"/>
              <a:chExt cx="2957098" cy="3187118"/>
            </a:xfrm>
          </p:grpSpPr>
          <p:sp>
            <p:nvSpPr>
              <p:cNvPr id="242" name="Oval 241">
                <a:extLst>
                  <a:ext uri="{FF2B5EF4-FFF2-40B4-BE49-F238E27FC236}">
                    <a16:creationId xmlns:a16="http://schemas.microsoft.com/office/drawing/2014/main" id="{D9492B6E-9F2F-42DC-A5D4-7CFCEBAE9CAE}"/>
                  </a:ext>
                </a:extLst>
              </p:cNvPr>
              <p:cNvSpPr/>
              <p:nvPr/>
            </p:nvSpPr>
            <p:spPr bwMode="auto">
              <a:xfrm>
                <a:off x="4363339" y="1512051"/>
                <a:ext cx="2957098" cy="3187118"/>
              </a:xfrm>
              <a:prstGeom prst="ellipse">
                <a:avLst/>
              </a:prstGeom>
              <a:solidFill>
                <a:schemeClr val="accent2">
                  <a:lumMod val="60000"/>
                  <a:lumOff val="40000"/>
                  <a:alpha val="70000"/>
                </a:schemeClr>
              </a:solidFill>
              <a:ln w="38100" cap="rnd" cmpd="sng" algn="ctr">
                <a:solidFill>
                  <a:schemeClr val="accent2">
                    <a:lumMod val="75000"/>
                  </a:schemeClr>
                </a:solidFill>
                <a:prstDash val="sysDot"/>
              </a:ln>
              <a:effectLst/>
            </p:spPr>
            <p:txBody>
              <a:bodyPr anchor="ctr"/>
              <a:lstStyle/>
              <a:p>
                <a:pPr algn="ctr" defTabSz="457146">
                  <a:defRPr/>
                </a:pPr>
                <a:endParaRPr lang="en-GB" sz="1600" kern="0" dirty="0">
                  <a:solidFill>
                    <a:prstClr val="white"/>
                  </a:solidFill>
                  <a:latin typeface="Arial" panose="020B0604020202020204" pitchFamily="34" charset="0"/>
                  <a:cs typeface="Arial" panose="020B0604020202020204" pitchFamily="34" charset="0"/>
                </a:endParaRPr>
              </a:p>
            </p:txBody>
          </p:sp>
          <p:sp>
            <p:nvSpPr>
              <p:cNvPr id="243" name="Rectangle 242">
                <a:extLst>
                  <a:ext uri="{FF2B5EF4-FFF2-40B4-BE49-F238E27FC236}">
                    <a16:creationId xmlns:a16="http://schemas.microsoft.com/office/drawing/2014/main" id="{27B78C8A-C181-4D63-B092-DE31DDAFE7C2}"/>
                  </a:ext>
                </a:extLst>
              </p:cNvPr>
              <p:cNvSpPr/>
              <p:nvPr/>
            </p:nvSpPr>
            <p:spPr bwMode="auto">
              <a:xfrm>
                <a:off x="5007619" y="1811410"/>
                <a:ext cx="1615928" cy="625395"/>
              </a:xfrm>
              <a:prstGeom prst="rect">
                <a:avLst/>
              </a:prstGeom>
            </p:spPr>
            <p:txBody>
              <a:bodyPr spcFirstLastPara="1">
                <a:prstTxWarp prst="textArchUp">
                  <a:avLst/>
                </a:prstTxWarp>
                <a:spAutoFit/>
              </a:bodyPr>
              <a:lstStyle/>
              <a:p>
                <a:pPr algn="ctr" defTabSz="457146">
                  <a:defRPr/>
                </a:pPr>
                <a:r>
                  <a:rPr lang="en-GB" sz="1400" b="1" kern="0" dirty="0">
                    <a:solidFill>
                      <a:schemeClr val="accent2">
                        <a:lumMod val="75000"/>
                      </a:schemeClr>
                    </a:solidFill>
                    <a:latin typeface="Arial" panose="020B0604020202020204" pitchFamily="34" charset="0"/>
                    <a:cs typeface="Arial" panose="020B0604020202020204" pitchFamily="34" charset="0"/>
                  </a:rPr>
                  <a:t>COGNITIVE</a:t>
                </a:r>
                <a:r>
                  <a:rPr lang="en-GB" sz="1400" b="1" kern="0" baseline="30000" dirty="0">
                    <a:solidFill>
                      <a:schemeClr val="accent2">
                        <a:lumMod val="75000"/>
                      </a:schemeClr>
                    </a:solidFill>
                    <a:latin typeface="Arial" panose="020B0604020202020204" pitchFamily="34" charset="0"/>
                    <a:cs typeface="Arial" panose="020B0604020202020204" pitchFamily="34" charset="0"/>
                  </a:rPr>
                  <a:t>1-4</a:t>
                </a:r>
              </a:p>
            </p:txBody>
          </p:sp>
          <p:pic>
            <p:nvPicPr>
              <p:cNvPr id="244" name="Picture 2" descr="C:\Users\tcarey\Downloads\noun_14097_cc.png">
                <a:extLst>
                  <a:ext uri="{FF2B5EF4-FFF2-40B4-BE49-F238E27FC236}">
                    <a16:creationId xmlns:a16="http://schemas.microsoft.com/office/drawing/2014/main" id="{B9CCF738-4753-4CE4-9E35-54CBE2B78E64}"/>
                  </a:ext>
                </a:extLst>
              </p:cNvPr>
              <p:cNvPicPr>
                <a:picLocks noChangeAspect="1" noChangeArrowheads="1"/>
              </p:cNvPicPr>
              <p:nvPr/>
            </p:nvPicPr>
            <p:blipFill>
              <a:blip r:embed="rId6" cstate="print">
                <a:duotone>
                  <a:schemeClr val="accent2">
                    <a:shade val="45000"/>
                    <a:satMod val="135000"/>
                  </a:schemeClr>
                  <a:prstClr val="white"/>
                </a:duotone>
                <a:extLst>
                  <a:ext uri="{BEBA8EAE-BF5A-486C-A8C5-ECC9F3942E4B}">
                    <a14:imgProps xmlns:a14="http://schemas.microsoft.com/office/drawing/2010/main">
                      <a14:imgLayer r:embed="rId7">
                        <a14:imgEffect>
                          <a14:saturation sat="0"/>
                        </a14:imgEffect>
                      </a14:imgLayer>
                    </a14:imgProps>
                  </a:ext>
                </a:extLst>
              </a:blip>
              <a:srcRect l="11714" t="12612" r="10762" b="26490"/>
              <a:stretch>
                <a:fillRect/>
              </a:stretch>
            </p:blipFill>
            <p:spPr bwMode="auto">
              <a:xfrm>
                <a:off x="5319385" y="2122477"/>
                <a:ext cx="1259865" cy="1154620"/>
              </a:xfrm>
              <a:prstGeom prst="rect">
                <a:avLst/>
              </a:prstGeom>
              <a:noFill/>
            </p:spPr>
          </p:pic>
        </p:grpSp>
        <p:grpSp>
          <p:nvGrpSpPr>
            <p:cNvPr id="94" name="Group 41">
              <a:extLst>
                <a:ext uri="{FF2B5EF4-FFF2-40B4-BE49-F238E27FC236}">
                  <a16:creationId xmlns:a16="http://schemas.microsoft.com/office/drawing/2014/main" id="{2D0F5374-54B8-46DB-976E-DF19A327F090}"/>
                </a:ext>
              </a:extLst>
            </p:cNvPr>
            <p:cNvGrpSpPr/>
            <p:nvPr/>
          </p:nvGrpSpPr>
          <p:grpSpPr>
            <a:xfrm>
              <a:off x="4001124" y="1951550"/>
              <a:ext cx="790855" cy="782451"/>
              <a:chOff x="7223125" y="3740358"/>
              <a:chExt cx="1055495" cy="1044279"/>
            </a:xfrm>
          </p:grpSpPr>
          <p:sp>
            <p:nvSpPr>
              <p:cNvPr id="239" name="Rectangle 238">
                <a:extLst>
                  <a:ext uri="{FF2B5EF4-FFF2-40B4-BE49-F238E27FC236}">
                    <a16:creationId xmlns:a16="http://schemas.microsoft.com/office/drawing/2014/main" id="{73AF98F8-DFD2-41DF-8CAC-D069D02983F1}"/>
                  </a:ext>
                </a:extLst>
              </p:cNvPr>
              <p:cNvSpPr/>
              <p:nvPr/>
            </p:nvSpPr>
            <p:spPr>
              <a:xfrm>
                <a:off x="7324725" y="4572000"/>
                <a:ext cx="815975" cy="180975"/>
              </a:xfrm>
              <a:prstGeom prst="rect">
                <a:avLst/>
              </a:prstGeom>
              <a:solidFill>
                <a:sysClr val="window" lastClr="FFFFFF"/>
              </a:solidFill>
              <a:ln w="25400" cap="flat" cmpd="sng" algn="ctr">
                <a:noFill/>
                <a:prstDash val="solid"/>
              </a:ln>
              <a:effectLst/>
            </p:spPr>
            <p:txBody>
              <a:bodyPr rtlCol="0" anchor="ctr"/>
              <a:lstStyle/>
              <a:p>
                <a:pPr algn="ctr">
                  <a:defRPr/>
                </a:pPr>
                <a:endParaRPr lang="en-GB" sz="1600" kern="0">
                  <a:solidFill>
                    <a:sysClr val="window" lastClr="FFFFFF"/>
                  </a:solidFill>
                  <a:latin typeface="Arial" panose="020B0604020202020204" pitchFamily="34" charset="0"/>
                  <a:cs typeface="Arial" panose="020B0604020202020204" pitchFamily="34" charset="0"/>
                </a:endParaRPr>
              </a:p>
            </p:txBody>
          </p:sp>
          <p:sp>
            <p:nvSpPr>
              <p:cNvPr id="240" name="Oval 239">
                <a:extLst>
                  <a:ext uri="{FF2B5EF4-FFF2-40B4-BE49-F238E27FC236}">
                    <a16:creationId xmlns:a16="http://schemas.microsoft.com/office/drawing/2014/main" id="{2694082D-6B0A-431E-8AD6-2017F9551883}"/>
                  </a:ext>
                </a:extLst>
              </p:cNvPr>
              <p:cNvSpPr/>
              <p:nvPr/>
            </p:nvSpPr>
            <p:spPr>
              <a:xfrm>
                <a:off x="7223125" y="3746500"/>
                <a:ext cx="1022350" cy="1022350"/>
              </a:xfrm>
              <a:prstGeom prst="ellipse">
                <a:avLst/>
              </a:prstGeom>
              <a:solidFill>
                <a:sysClr val="window" lastClr="FFFFFF"/>
              </a:solidFill>
              <a:ln w="25400" cap="flat" cmpd="sng" algn="ctr">
                <a:noFill/>
                <a:prstDash val="solid"/>
              </a:ln>
              <a:effectLst/>
            </p:spPr>
            <p:txBody>
              <a:bodyPr rtlCol="0" anchor="ctr"/>
              <a:lstStyle/>
              <a:p>
                <a:pPr algn="ctr">
                  <a:defRPr/>
                </a:pPr>
                <a:endParaRPr lang="en-GB" sz="1600" kern="0">
                  <a:solidFill>
                    <a:sysClr val="window" lastClr="FFFFFF"/>
                  </a:solidFill>
                  <a:latin typeface="Arial" panose="020B0604020202020204" pitchFamily="34" charset="0"/>
                  <a:cs typeface="Arial" panose="020B0604020202020204" pitchFamily="34" charset="0"/>
                </a:endParaRPr>
              </a:p>
            </p:txBody>
          </p:sp>
          <p:pic>
            <p:nvPicPr>
              <p:cNvPr id="241" name="Picture 1" descr="C:\Users\tcarey\Downloads\noun_30259_cc.png">
                <a:extLst>
                  <a:ext uri="{FF2B5EF4-FFF2-40B4-BE49-F238E27FC236}">
                    <a16:creationId xmlns:a16="http://schemas.microsoft.com/office/drawing/2014/main" id="{C5DEEA18-0799-450F-B563-33E6E9122B28}"/>
                  </a:ext>
                </a:extLst>
              </p:cNvPr>
              <p:cNvPicPr>
                <a:picLocks noChangeAspect="1" noChangeArrowheads="1"/>
              </p:cNvPicPr>
              <p:nvPr/>
            </p:nvPicPr>
            <p:blipFill>
              <a:blip r:embed="rId8" cstate="print"/>
              <a:srcRect l="15108" t="13277" r="15301" b="27570"/>
              <a:stretch>
                <a:fillRect/>
              </a:stretch>
            </p:blipFill>
            <p:spPr bwMode="auto">
              <a:xfrm>
                <a:off x="7225591" y="3740358"/>
                <a:ext cx="1053029" cy="1044279"/>
              </a:xfrm>
              <a:prstGeom prst="rect">
                <a:avLst/>
              </a:prstGeom>
              <a:noFill/>
            </p:spPr>
          </p:pic>
        </p:grpSp>
        <p:grpSp>
          <p:nvGrpSpPr>
            <p:cNvPr id="95" name="Group 94">
              <a:extLst>
                <a:ext uri="{FF2B5EF4-FFF2-40B4-BE49-F238E27FC236}">
                  <a16:creationId xmlns:a16="http://schemas.microsoft.com/office/drawing/2014/main" id="{5690B53C-B609-4CA2-8DA4-21797E33C7AB}"/>
                </a:ext>
              </a:extLst>
            </p:cNvPr>
            <p:cNvGrpSpPr/>
            <p:nvPr/>
          </p:nvGrpSpPr>
          <p:grpSpPr>
            <a:xfrm>
              <a:off x="2350008" y="873157"/>
              <a:ext cx="855779" cy="276999"/>
              <a:chOff x="1179976" y="1621795"/>
              <a:chExt cx="1307449" cy="423196"/>
            </a:xfrm>
          </p:grpSpPr>
          <p:sp>
            <p:nvSpPr>
              <p:cNvPr id="237" name="Rectangle 236">
                <a:extLst>
                  <a:ext uri="{FF2B5EF4-FFF2-40B4-BE49-F238E27FC236}">
                    <a16:creationId xmlns:a16="http://schemas.microsoft.com/office/drawing/2014/main" id="{12327ADA-A72F-4A2B-966D-547A9EA1BD89}"/>
                  </a:ext>
                </a:extLst>
              </p:cNvPr>
              <p:cNvSpPr/>
              <p:nvPr/>
            </p:nvSpPr>
            <p:spPr>
              <a:xfrm>
                <a:off x="1179976" y="1621795"/>
                <a:ext cx="1193177" cy="423196"/>
              </a:xfrm>
              <a:prstGeom prst="rect">
                <a:avLst/>
              </a:prstGeom>
            </p:spPr>
            <p:txBody>
              <a:bodyPr wrap="none">
                <a:spAutoFit/>
              </a:bodyPr>
              <a:lstStyle/>
              <a:p>
                <a:pPr defTabSz="455613">
                  <a:defRPr/>
                </a:pPr>
                <a:r>
                  <a:rPr lang="en-GB" sz="1200" kern="0" dirty="0">
                    <a:solidFill>
                      <a:srgbClr val="3C3C3C"/>
                    </a:solidFill>
                    <a:latin typeface="Arial" panose="020B0604020202020204" pitchFamily="34" charset="0"/>
                    <a:cs typeface="Arial" panose="020B0604020202020204" pitchFamily="34" charset="0"/>
                  </a:rPr>
                  <a:t>Sadness</a:t>
                </a:r>
              </a:p>
            </p:txBody>
          </p:sp>
          <p:sp>
            <p:nvSpPr>
              <p:cNvPr id="238" name="Oval 237">
                <a:extLst>
                  <a:ext uri="{FF2B5EF4-FFF2-40B4-BE49-F238E27FC236}">
                    <a16:creationId xmlns:a16="http://schemas.microsoft.com/office/drawing/2014/main" id="{0AEE4743-60C2-4AE1-AB88-25D9A7F5D4FA}"/>
                  </a:ext>
                </a:extLst>
              </p:cNvPr>
              <p:cNvSpPr/>
              <p:nvPr/>
            </p:nvSpPr>
            <p:spPr>
              <a:xfrm>
                <a:off x="2325385" y="1784202"/>
                <a:ext cx="162040" cy="162040"/>
              </a:xfrm>
              <a:prstGeom prst="ellipse">
                <a:avLst/>
              </a:prstGeom>
              <a:solidFill>
                <a:srgbClr val="589199"/>
              </a:solidFill>
              <a:ln w="28575" cap="flat" cmpd="sng" algn="ctr">
                <a:solidFill>
                  <a:sysClr val="window" lastClr="FFFFFF"/>
                </a:solidFill>
                <a:prstDash val="solid"/>
              </a:ln>
              <a:effectLst/>
            </p:spPr>
            <p:txBody>
              <a:bodyPr rtlCol="0" anchor="ctr"/>
              <a:lstStyle/>
              <a:p>
                <a:pPr algn="ctr">
                  <a:defRPr/>
                </a:pPr>
                <a:endParaRPr lang="en-GB" sz="1600" kern="0" dirty="0">
                  <a:solidFill>
                    <a:sysClr val="window" lastClr="FFFFFF"/>
                  </a:solidFill>
                  <a:latin typeface="Arial" panose="020B0604020202020204" pitchFamily="34" charset="0"/>
                  <a:cs typeface="Arial" panose="020B0604020202020204" pitchFamily="34" charset="0"/>
                </a:endParaRPr>
              </a:p>
            </p:txBody>
          </p:sp>
        </p:grpSp>
        <p:grpSp>
          <p:nvGrpSpPr>
            <p:cNvPr id="96" name="Group 95">
              <a:extLst>
                <a:ext uri="{FF2B5EF4-FFF2-40B4-BE49-F238E27FC236}">
                  <a16:creationId xmlns:a16="http://schemas.microsoft.com/office/drawing/2014/main" id="{17EF3C02-3A4D-4BF9-99D0-16AA2548F9B0}"/>
                </a:ext>
              </a:extLst>
            </p:cNvPr>
            <p:cNvGrpSpPr/>
            <p:nvPr/>
          </p:nvGrpSpPr>
          <p:grpSpPr>
            <a:xfrm>
              <a:off x="2112332" y="1114683"/>
              <a:ext cx="838403" cy="276999"/>
              <a:chOff x="931898" y="2065237"/>
              <a:chExt cx="1280904" cy="423199"/>
            </a:xfrm>
          </p:grpSpPr>
          <p:sp>
            <p:nvSpPr>
              <p:cNvPr id="235" name="Rectangle 234">
                <a:extLst>
                  <a:ext uri="{FF2B5EF4-FFF2-40B4-BE49-F238E27FC236}">
                    <a16:creationId xmlns:a16="http://schemas.microsoft.com/office/drawing/2014/main" id="{1357BACB-BB76-4A4A-8134-F92740C36B31}"/>
                  </a:ext>
                </a:extLst>
              </p:cNvPr>
              <p:cNvSpPr/>
              <p:nvPr/>
            </p:nvSpPr>
            <p:spPr>
              <a:xfrm>
                <a:off x="931898" y="2065237"/>
                <a:ext cx="1051134" cy="423199"/>
              </a:xfrm>
              <a:prstGeom prst="rect">
                <a:avLst/>
              </a:prstGeom>
            </p:spPr>
            <p:txBody>
              <a:bodyPr wrap="none">
                <a:spAutoFit/>
              </a:bodyPr>
              <a:lstStyle/>
              <a:p>
                <a:pPr algn="r" defTabSz="455613">
                  <a:defRPr/>
                </a:pPr>
                <a:r>
                  <a:rPr lang="en-GB" sz="1200" kern="0" dirty="0">
                    <a:solidFill>
                      <a:srgbClr val="3C3C3C"/>
                    </a:solidFill>
                    <a:latin typeface="Arial" panose="020B0604020202020204" pitchFamily="34" charset="0"/>
                    <a:cs typeface="Arial" panose="020B0604020202020204" pitchFamily="34" charset="0"/>
                  </a:rPr>
                  <a:t>Anxiety</a:t>
                </a:r>
              </a:p>
            </p:txBody>
          </p:sp>
          <p:sp>
            <p:nvSpPr>
              <p:cNvPr id="236" name="Oval 235">
                <a:extLst>
                  <a:ext uri="{FF2B5EF4-FFF2-40B4-BE49-F238E27FC236}">
                    <a16:creationId xmlns:a16="http://schemas.microsoft.com/office/drawing/2014/main" id="{1BAAC04A-FF19-4860-A391-63FF7EB6B8F3}"/>
                  </a:ext>
                </a:extLst>
              </p:cNvPr>
              <p:cNvSpPr/>
              <p:nvPr/>
            </p:nvSpPr>
            <p:spPr>
              <a:xfrm>
                <a:off x="2050762" y="2127387"/>
                <a:ext cx="162040" cy="162040"/>
              </a:xfrm>
              <a:prstGeom prst="ellipse">
                <a:avLst/>
              </a:prstGeom>
              <a:solidFill>
                <a:srgbClr val="589199"/>
              </a:solidFill>
              <a:ln w="28575" cap="flat" cmpd="sng" algn="ctr">
                <a:solidFill>
                  <a:sysClr val="window" lastClr="FFFFFF"/>
                </a:solidFill>
                <a:prstDash val="solid"/>
              </a:ln>
              <a:effectLst/>
            </p:spPr>
            <p:txBody>
              <a:bodyPr rtlCol="0" anchor="ctr"/>
              <a:lstStyle/>
              <a:p>
                <a:pPr algn="ctr">
                  <a:defRPr/>
                </a:pPr>
                <a:endParaRPr lang="en-GB" sz="1600" kern="0" dirty="0">
                  <a:solidFill>
                    <a:sysClr val="window" lastClr="FFFFFF"/>
                  </a:solidFill>
                  <a:latin typeface="Arial" panose="020B0604020202020204" pitchFamily="34" charset="0"/>
                  <a:cs typeface="Arial" panose="020B0604020202020204" pitchFamily="34" charset="0"/>
                </a:endParaRPr>
              </a:p>
            </p:txBody>
          </p:sp>
        </p:grpSp>
        <p:grpSp>
          <p:nvGrpSpPr>
            <p:cNvPr id="97" name="Group 96">
              <a:extLst>
                <a:ext uri="{FF2B5EF4-FFF2-40B4-BE49-F238E27FC236}">
                  <a16:creationId xmlns:a16="http://schemas.microsoft.com/office/drawing/2014/main" id="{F5130943-6D0C-43C4-8D25-7236D3AF3BF1}"/>
                </a:ext>
              </a:extLst>
            </p:cNvPr>
            <p:cNvGrpSpPr/>
            <p:nvPr/>
          </p:nvGrpSpPr>
          <p:grpSpPr>
            <a:xfrm>
              <a:off x="1815616" y="1380275"/>
              <a:ext cx="949146" cy="276999"/>
              <a:chOff x="600666" y="2442084"/>
              <a:chExt cx="1450096" cy="423199"/>
            </a:xfrm>
          </p:grpSpPr>
          <p:sp>
            <p:nvSpPr>
              <p:cNvPr id="233" name="Rectangle 232">
                <a:extLst>
                  <a:ext uri="{FF2B5EF4-FFF2-40B4-BE49-F238E27FC236}">
                    <a16:creationId xmlns:a16="http://schemas.microsoft.com/office/drawing/2014/main" id="{BDDA9FF6-FAF1-4EAF-8AF1-E716D1516B00}"/>
                  </a:ext>
                </a:extLst>
              </p:cNvPr>
              <p:cNvSpPr/>
              <p:nvPr/>
            </p:nvSpPr>
            <p:spPr>
              <a:xfrm>
                <a:off x="600666" y="2442084"/>
                <a:ext cx="1220118" cy="423199"/>
              </a:xfrm>
              <a:prstGeom prst="rect">
                <a:avLst/>
              </a:prstGeom>
            </p:spPr>
            <p:txBody>
              <a:bodyPr wrap="none">
                <a:spAutoFit/>
              </a:bodyPr>
              <a:lstStyle/>
              <a:p>
                <a:pPr algn="r" defTabSz="455613">
                  <a:defRPr/>
                </a:pPr>
                <a:r>
                  <a:rPr lang="en-GB" sz="1200" kern="0" dirty="0">
                    <a:solidFill>
                      <a:srgbClr val="3C3C3C"/>
                    </a:solidFill>
                    <a:latin typeface="Arial" panose="020B0604020202020204" pitchFamily="34" charset="0"/>
                    <a:cs typeface="Arial" panose="020B0604020202020204" pitchFamily="34" charset="0"/>
                  </a:rPr>
                  <a:t>Irritability</a:t>
                </a:r>
              </a:p>
            </p:txBody>
          </p:sp>
          <p:sp>
            <p:nvSpPr>
              <p:cNvPr id="234" name="Oval 233">
                <a:extLst>
                  <a:ext uri="{FF2B5EF4-FFF2-40B4-BE49-F238E27FC236}">
                    <a16:creationId xmlns:a16="http://schemas.microsoft.com/office/drawing/2014/main" id="{7DFDBEC4-B954-42BA-BD02-1E88371CD78D}"/>
                  </a:ext>
                </a:extLst>
              </p:cNvPr>
              <p:cNvSpPr/>
              <p:nvPr/>
            </p:nvSpPr>
            <p:spPr>
              <a:xfrm>
                <a:off x="1888722" y="2504234"/>
                <a:ext cx="162040" cy="162040"/>
              </a:xfrm>
              <a:prstGeom prst="ellipse">
                <a:avLst/>
              </a:prstGeom>
              <a:solidFill>
                <a:srgbClr val="589199"/>
              </a:solidFill>
              <a:ln w="28575" cap="flat" cmpd="sng" algn="ctr">
                <a:solidFill>
                  <a:sysClr val="window" lastClr="FFFFFF"/>
                </a:solidFill>
                <a:prstDash val="solid"/>
              </a:ln>
              <a:effectLst/>
            </p:spPr>
            <p:txBody>
              <a:bodyPr rtlCol="0" anchor="ctr"/>
              <a:lstStyle/>
              <a:p>
                <a:pPr algn="ctr">
                  <a:defRPr/>
                </a:pPr>
                <a:endParaRPr lang="en-GB" sz="1600" kern="0" dirty="0">
                  <a:solidFill>
                    <a:sysClr val="window" lastClr="FFFFFF"/>
                  </a:solidFill>
                  <a:latin typeface="Arial" panose="020B0604020202020204" pitchFamily="34" charset="0"/>
                  <a:cs typeface="Arial" panose="020B0604020202020204" pitchFamily="34" charset="0"/>
                </a:endParaRPr>
              </a:p>
            </p:txBody>
          </p:sp>
        </p:grpSp>
        <p:grpSp>
          <p:nvGrpSpPr>
            <p:cNvPr id="98" name="Group 97">
              <a:extLst>
                <a:ext uri="{FF2B5EF4-FFF2-40B4-BE49-F238E27FC236}">
                  <a16:creationId xmlns:a16="http://schemas.microsoft.com/office/drawing/2014/main" id="{1622B7CB-FA02-44EB-BAA1-8C5C6B5C4A19}"/>
                </a:ext>
              </a:extLst>
            </p:cNvPr>
            <p:cNvGrpSpPr/>
            <p:nvPr/>
          </p:nvGrpSpPr>
          <p:grpSpPr>
            <a:xfrm>
              <a:off x="996787" y="1643589"/>
              <a:ext cx="1629007" cy="276999"/>
              <a:chOff x="-505952" y="2782112"/>
              <a:chExt cx="2488776" cy="423197"/>
            </a:xfrm>
          </p:grpSpPr>
          <p:sp>
            <p:nvSpPr>
              <p:cNvPr id="231" name="Rectangle 230">
                <a:extLst>
                  <a:ext uri="{FF2B5EF4-FFF2-40B4-BE49-F238E27FC236}">
                    <a16:creationId xmlns:a16="http://schemas.microsoft.com/office/drawing/2014/main" id="{B306E4A3-C8E4-4D0B-9D77-3CE0D1FD5322}"/>
                  </a:ext>
                </a:extLst>
              </p:cNvPr>
              <p:cNvSpPr/>
              <p:nvPr/>
            </p:nvSpPr>
            <p:spPr>
              <a:xfrm>
                <a:off x="-505952" y="2782112"/>
                <a:ext cx="2287076" cy="423197"/>
              </a:xfrm>
              <a:prstGeom prst="rect">
                <a:avLst/>
              </a:prstGeom>
            </p:spPr>
            <p:txBody>
              <a:bodyPr wrap="square">
                <a:spAutoFit/>
              </a:bodyPr>
              <a:lstStyle/>
              <a:p>
                <a:pPr algn="r" defTabSz="455613">
                  <a:defRPr/>
                </a:pPr>
                <a:r>
                  <a:rPr lang="en-GB" sz="1200" kern="0" dirty="0">
                    <a:solidFill>
                      <a:srgbClr val="3C3C3C"/>
                    </a:solidFill>
                    <a:latin typeface="Arial" panose="020B0604020202020204" pitchFamily="34" charset="0"/>
                    <a:cs typeface="Arial" panose="020B0604020202020204" pitchFamily="34" charset="0"/>
                  </a:rPr>
                  <a:t>Lack of enjoyment</a:t>
                </a:r>
              </a:p>
            </p:txBody>
          </p:sp>
          <p:sp>
            <p:nvSpPr>
              <p:cNvPr id="232" name="Oval 231">
                <a:extLst>
                  <a:ext uri="{FF2B5EF4-FFF2-40B4-BE49-F238E27FC236}">
                    <a16:creationId xmlns:a16="http://schemas.microsoft.com/office/drawing/2014/main" id="{C81B8330-3456-4077-A208-21EB270362A8}"/>
                  </a:ext>
                </a:extLst>
              </p:cNvPr>
              <p:cNvSpPr/>
              <p:nvPr/>
            </p:nvSpPr>
            <p:spPr>
              <a:xfrm>
                <a:off x="1820784" y="2947988"/>
                <a:ext cx="162040" cy="162040"/>
              </a:xfrm>
              <a:prstGeom prst="ellipse">
                <a:avLst/>
              </a:prstGeom>
              <a:solidFill>
                <a:srgbClr val="589199"/>
              </a:solidFill>
              <a:ln w="28575" cap="flat" cmpd="sng" algn="ctr">
                <a:solidFill>
                  <a:sysClr val="window" lastClr="FFFFFF"/>
                </a:solidFill>
                <a:prstDash val="solid"/>
              </a:ln>
              <a:effectLst/>
            </p:spPr>
            <p:txBody>
              <a:bodyPr rtlCol="0" anchor="ctr"/>
              <a:lstStyle/>
              <a:p>
                <a:pPr algn="ctr">
                  <a:defRPr/>
                </a:pPr>
                <a:endParaRPr lang="en-GB" sz="1600" kern="0" dirty="0">
                  <a:solidFill>
                    <a:sysClr val="window" lastClr="FFFFFF"/>
                  </a:solidFill>
                  <a:latin typeface="Arial" panose="020B0604020202020204" pitchFamily="34" charset="0"/>
                  <a:cs typeface="Arial" panose="020B0604020202020204" pitchFamily="34" charset="0"/>
                </a:endParaRPr>
              </a:p>
            </p:txBody>
          </p:sp>
        </p:grpSp>
        <p:grpSp>
          <p:nvGrpSpPr>
            <p:cNvPr id="99" name="Group 98">
              <a:extLst>
                <a:ext uri="{FF2B5EF4-FFF2-40B4-BE49-F238E27FC236}">
                  <a16:creationId xmlns:a16="http://schemas.microsoft.com/office/drawing/2014/main" id="{24B2F04B-7520-4CED-9BC8-A3A3CB883FC2}"/>
                </a:ext>
              </a:extLst>
            </p:cNvPr>
            <p:cNvGrpSpPr/>
            <p:nvPr/>
          </p:nvGrpSpPr>
          <p:grpSpPr>
            <a:xfrm>
              <a:off x="1186717" y="2076482"/>
              <a:ext cx="1418952" cy="276999"/>
              <a:chOff x="-128104" y="3271664"/>
              <a:chExt cx="2167859" cy="423199"/>
            </a:xfrm>
          </p:grpSpPr>
          <p:sp>
            <p:nvSpPr>
              <p:cNvPr id="229" name="Rectangle 228">
                <a:extLst>
                  <a:ext uri="{FF2B5EF4-FFF2-40B4-BE49-F238E27FC236}">
                    <a16:creationId xmlns:a16="http://schemas.microsoft.com/office/drawing/2014/main" id="{93B5D7CB-7E98-4A62-B378-CF0B0C6F5BE0}"/>
                  </a:ext>
                </a:extLst>
              </p:cNvPr>
              <p:cNvSpPr/>
              <p:nvPr/>
            </p:nvSpPr>
            <p:spPr>
              <a:xfrm>
                <a:off x="-128104" y="3271664"/>
                <a:ext cx="1984219" cy="423199"/>
              </a:xfrm>
              <a:prstGeom prst="rect">
                <a:avLst/>
              </a:prstGeom>
            </p:spPr>
            <p:txBody>
              <a:bodyPr wrap="none">
                <a:spAutoFit/>
              </a:bodyPr>
              <a:lstStyle/>
              <a:p>
                <a:pPr algn="r" defTabSz="455613">
                  <a:defRPr/>
                </a:pPr>
                <a:r>
                  <a:rPr lang="en-GB" sz="1200" kern="0" dirty="0">
                    <a:solidFill>
                      <a:srgbClr val="3C3C3C"/>
                    </a:solidFill>
                    <a:latin typeface="Arial" panose="020B0604020202020204" pitchFamily="34" charset="0"/>
                    <a:cs typeface="Arial" panose="020B0604020202020204" pitchFamily="34" charset="0"/>
                  </a:rPr>
                  <a:t>Suicidal ideation</a:t>
                </a:r>
              </a:p>
            </p:txBody>
          </p:sp>
          <p:sp>
            <p:nvSpPr>
              <p:cNvPr id="230" name="Oval 229">
                <a:extLst>
                  <a:ext uri="{FF2B5EF4-FFF2-40B4-BE49-F238E27FC236}">
                    <a16:creationId xmlns:a16="http://schemas.microsoft.com/office/drawing/2014/main" id="{817491A6-E6B5-4E82-A0BE-4E80C8B8571F}"/>
                  </a:ext>
                </a:extLst>
              </p:cNvPr>
              <p:cNvSpPr/>
              <p:nvPr/>
            </p:nvSpPr>
            <p:spPr>
              <a:xfrm>
                <a:off x="1877715" y="3410860"/>
                <a:ext cx="162040" cy="162040"/>
              </a:xfrm>
              <a:prstGeom prst="ellipse">
                <a:avLst/>
              </a:prstGeom>
              <a:solidFill>
                <a:srgbClr val="589199"/>
              </a:solidFill>
              <a:ln w="28575" cap="flat" cmpd="sng" algn="ctr">
                <a:solidFill>
                  <a:sysClr val="window" lastClr="FFFFFF"/>
                </a:solidFill>
                <a:prstDash val="solid"/>
              </a:ln>
              <a:effectLst/>
            </p:spPr>
            <p:txBody>
              <a:bodyPr rtlCol="0" anchor="ctr"/>
              <a:lstStyle/>
              <a:p>
                <a:pPr algn="ctr">
                  <a:defRPr/>
                </a:pPr>
                <a:endParaRPr lang="en-GB" sz="1600" kern="0" dirty="0">
                  <a:solidFill>
                    <a:sysClr val="window" lastClr="FFFFFF"/>
                  </a:solidFill>
                  <a:latin typeface="Arial" panose="020B0604020202020204" pitchFamily="34" charset="0"/>
                  <a:cs typeface="Arial" panose="020B0604020202020204" pitchFamily="34" charset="0"/>
                </a:endParaRPr>
              </a:p>
            </p:txBody>
          </p:sp>
        </p:grpSp>
        <p:grpSp>
          <p:nvGrpSpPr>
            <p:cNvPr id="100" name="Group 99">
              <a:extLst>
                <a:ext uri="{FF2B5EF4-FFF2-40B4-BE49-F238E27FC236}">
                  <a16:creationId xmlns:a16="http://schemas.microsoft.com/office/drawing/2014/main" id="{AC8E2E11-BA34-41F0-B908-AC769A78D740}"/>
                </a:ext>
              </a:extLst>
            </p:cNvPr>
            <p:cNvGrpSpPr/>
            <p:nvPr/>
          </p:nvGrpSpPr>
          <p:grpSpPr>
            <a:xfrm>
              <a:off x="1432623" y="2432469"/>
              <a:ext cx="1279108" cy="276999"/>
              <a:chOff x="205219" y="3720963"/>
              <a:chExt cx="1954209" cy="423199"/>
            </a:xfrm>
          </p:grpSpPr>
          <p:sp>
            <p:nvSpPr>
              <p:cNvPr id="227" name="Rectangle 226">
                <a:extLst>
                  <a:ext uri="{FF2B5EF4-FFF2-40B4-BE49-F238E27FC236}">
                    <a16:creationId xmlns:a16="http://schemas.microsoft.com/office/drawing/2014/main" id="{DFF5C237-4A5B-4D99-A372-AF884E752B3B}"/>
                  </a:ext>
                </a:extLst>
              </p:cNvPr>
              <p:cNvSpPr/>
              <p:nvPr/>
            </p:nvSpPr>
            <p:spPr>
              <a:xfrm>
                <a:off x="205219" y="3720963"/>
                <a:ext cx="1751563" cy="423199"/>
              </a:xfrm>
              <a:prstGeom prst="rect">
                <a:avLst/>
              </a:prstGeom>
            </p:spPr>
            <p:txBody>
              <a:bodyPr wrap="none">
                <a:spAutoFit/>
              </a:bodyPr>
              <a:lstStyle/>
              <a:p>
                <a:pPr algn="r" defTabSz="455613">
                  <a:defRPr/>
                </a:pPr>
                <a:r>
                  <a:rPr lang="en-GB" sz="1200" kern="0" dirty="0">
                    <a:solidFill>
                      <a:srgbClr val="3C3C3C"/>
                    </a:solidFill>
                    <a:latin typeface="Arial" panose="020B0604020202020204" pitchFamily="34" charset="0"/>
                    <a:cs typeface="Arial" panose="020B0604020202020204" pitchFamily="34" charset="0"/>
                  </a:rPr>
                  <a:t>Hopelessness</a:t>
                </a:r>
              </a:p>
            </p:txBody>
          </p:sp>
          <p:sp>
            <p:nvSpPr>
              <p:cNvPr id="228" name="Oval 227">
                <a:extLst>
                  <a:ext uri="{FF2B5EF4-FFF2-40B4-BE49-F238E27FC236}">
                    <a16:creationId xmlns:a16="http://schemas.microsoft.com/office/drawing/2014/main" id="{3C25CFCF-5586-4D2D-B0B9-257B3BCE1EB1}"/>
                  </a:ext>
                </a:extLst>
              </p:cNvPr>
              <p:cNvSpPr/>
              <p:nvPr/>
            </p:nvSpPr>
            <p:spPr>
              <a:xfrm>
                <a:off x="1997388" y="3787705"/>
                <a:ext cx="162040" cy="162040"/>
              </a:xfrm>
              <a:prstGeom prst="ellipse">
                <a:avLst/>
              </a:prstGeom>
              <a:solidFill>
                <a:srgbClr val="589199"/>
              </a:solidFill>
              <a:ln w="28575" cap="flat" cmpd="sng" algn="ctr">
                <a:solidFill>
                  <a:sysClr val="window" lastClr="FFFFFF"/>
                </a:solidFill>
                <a:prstDash val="solid"/>
              </a:ln>
              <a:effectLst/>
            </p:spPr>
            <p:txBody>
              <a:bodyPr rtlCol="0" anchor="ctr"/>
              <a:lstStyle/>
              <a:p>
                <a:pPr algn="ctr">
                  <a:defRPr/>
                </a:pPr>
                <a:endParaRPr lang="en-GB" sz="1600" kern="0" dirty="0">
                  <a:solidFill>
                    <a:sysClr val="window" lastClr="FFFFFF"/>
                  </a:solidFill>
                  <a:latin typeface="Arial" panose="020B0604020202020204" pitchFamily="34" charset="0"/>
                  <a:cs typeface="Arial" panose="020B0604020202020204" pitchFamily="34" charset="0"/>
                </a:endParaRPr>
              </a:p>
            </p:txBody>
          </p:sp>
        </p:grpSp>
        <p:grpSp>
          <p:nvGrpSpPr>
            <p:cNvPr id="101" name="Group 100">
              <a:extLst>
                <a:ext uri="{FF2B5EF4-FFF2-40B4-BE49-F238E27FC236}">
                  <a16:creationId xmlns:a16="http://schemas.microsoft.com/office/drawing/2014/main" id="{053F0FA8-0FBF-401B-A013-74ECD42877FB}"/>
                </a:ext>
              </a:extLst>
            </p:cNvPr>
            <p:cNvGrpSpPr/>
            <p:nvPr/>
          </p:nvGrpSpPr>
          <p:grpSpPr>
            <a:xfrm>
              <a:off x="1407117" y="2689424"/>
              <a:ext cx="1543603" cy="276999"/>
              <a:chOff x="88488" y="4031478"/>
              <a:chExt cx="2358295" cy="423195"/>
            </a:xfrm>
          </p:grpSpPr>
          <p:sp>
            <p:nvSpPr>
              <p:cNvPr id="225" name="Oval 224">
                <a:extLst>
                  <a:ext uri="{FF2B5EF4-FFF2-40B4-BE49-F238E27FC236}">
                    <a16:creationId xmlns:a16="http://schemas.microsoft.com/office/drawing/2014/main" id="{14B71F37-CF09-4D2F-AD3E-347EFCEF23BB}"/>
                  </a:ext>
                </a:extLst>
              </p:cNvPr>
              <p:cNvSpPr/>
              <p:nvPr/>
            </p:nvSpPr>
            <p:spPr>
              <a:xfrm>
                <a:off x="2284743" y="4184245"/>
                <a:ext cx="162040" cy="162040"/>
              </a:xfrm>
              <a:prstGeom prst="ellipse">
                <a:avLst/>
              </a:prstGeom>
              <a:solidFill>
                <a:srgbClr val="589199"/>
              </a:solidFill>
              <a:ln w="28575" cap="flat" cmpd="sng" algn="ctr">
                <a:solidFill>
                  <a:sysClr val="window" lastClr="FFFFFF"/>
                </a:solidFill>
                <a:prstDash val="solid"/>
              </a:ln>
              <a:effectLst/>
            </p:spPr>
            <p:txBody>
              <a:bodyPr rtlCol="0" anchor="ctr"/>
              <a:lstStyle/>
              <a:p>
                <a:pPr algn="ctr">
                  <a:defRPr/>
                </a:pPr>
                <a:endParaRPr lang="en-GB" sz="1600" kern="0">
                  <a:solidFill>
                    <a:sysClr val="window" lastClr="FFFFFF"/>
                  </a:solidFill>
                  <a:latin typeface="Arial" panose="020B0604020202020204" pitchFamily="34" charset="0"/>
                  <a:cs typeface="Arial" panose="020B0604020202020204" pitchFamily="34" charset="0"/>
                </a:endParaRPr>
              </a:p>
            </p:txBody>
          </p:sp>
          <p:sp>
            <p:nvSpPr>
              <p:cNvPr id="226" name="Rectangle 225">
                <a:extLst>
                  <a:ext uri="{FF2B5EF4-FFF2-40B4-BE49-F238E27FC236}">
                    <a16:creationId xmlns:a16="http://schemas.microsoft.com/office/drawing/2014/main" id="{1BAE5BEF-288F-4352-98DF-0CAE7E53AAAC}"/>
                  </a:ext>
                </a:extLst>
              </p:cNvPr>
              <p:cNvSpPr/>
              <p:nvPr/>
            </p:nvSpPr>
            <p:spPr>
              <a:xfrm>
                <a:off x="88488" y="4031478"/>
                <a:ext cx="2155649" cy="423195"/>
              </a:xfrm>
              <a:prstGeom prst="rect">
                <a:avLst/>
              </a:prstGeom>
            </p:spPr>
            <p:txBody>
              <a:bodyPr wrap="none">
                <a:spAutoFit/>
              </a:bodyPr>
              <a:lstStyle/>
              <a:p>
                <a:pPr algn="r" defTabSz="455613">
                  <a:defRPr/>
                </a:pPr>
                <a:r>
                  <a:rPr lang="en-GB" sz="1200" kern="0" dirty="0">
                    <a:solidFill>
                      <a:srgbClr val="3C3C3C"/>
                    </a:solidFill>
                    <a:latin typeface="Arial" panose="020B0604020202020204" pitchFamily="34" charset="0"/>
                    <a:cs typeface="Arial" panose="020B0604020202020204" pitchFamily="34" charset="0"/>
                  </a:rPr>
                  <a:t>Inappropriate guilt</a:t>
                </a:r>
              </a:p>
            </p:txBody>
          </p:sp>
        </p:grpSp>
        <p:grpSp>
          <p:nvGrpSpPr>
            <p:cNvPr id="102" name="Group 101">
              <a:extLst>
                <a:ext uri="{FF2B5EF4-FFF2-40B4-BE49-F238E27FC236}">
                  <a16:creationId xmlns:a16="http://schemas.microsoft.com/office/drawing/2014/main" id="{BBC80A06-431E-41D3-9059-9C69D79CA799}"/>
                </a:ext>
              </a:extLst>
            </p:cNvPr>
            <p:cNvGrpSpPr/>
            <p:nvPr/>
          </p:nvGrpSpPr>
          <p:grpSpPr>
            <a:xfrm>
              <a:off x="1649693" y="3474495"/>
              <a:ext cx="1827749" cy="276999"/>
              <a:chOff x="504132" y="5016835"/>
              <a:chExt cx="2792416" cy="423199"/>
            </a:xfrm>
          </p:grpSpPr>
          <p:sp>
            <p:nvSpPr>
              <p:cNvPr id="223" name="Oval 222">
                <a:extLst>
                  <a:ext uri="{FF2B5EF4-FFF2-40B4-BE49-F238E27FC236}">
                    <a16:creationId xmlns:a16="http://schemas.microsoft.com/office/drawing/2014/main" id="{ACAB9254-F8B4-47DF-893A-7EB0256A13B0}"/>
                  </a:ext>
                </a:extLst>
              </p:cNvPr>
              <p:cNvSpPr/>
              <p:nvPr/>
            </p:nvSpPr>
            <p:spPr>
              <a:xfrm flipH="1">
                <a:off x="3134508" y="5093236"/>
                <a:ext cx="162040" cy="162040"/>
              </a:xfrm>
              <a:prstGeom prst="ellipse">
                <a:avLst/>
              </a:prstGeom>
              <a:solidFill>
                <a:schemeClr val="accent4">
                  <a:lumMod val="50000"/>
                </a:schemeClr>
              </a:solidFill>
              <a:ln w="28575" cap="flat" cmpd="sng" algn="ctr">
                <a:solidFill>
                  <a:sysClr val="window" lastClr="FFFFFF"/>
                </a:solidFill>
                <a:prstDash val="solid"/>
              </a:ln>
              <a:effectLst/>
            </p:spPr>
            <p:txBody>
              <a:bodyPr rtlCol="0" anchor="ctr"/>
              <a:lstStyle/>
              <a:p>
                <a:pPr algn="ctr">
                  <a:defRPr/>
                </a:pPr>
                <a:endParaRPr lang="en-GB" sz="1600" kern="0">
                  <a:solidFill>
                    <a:sysClr val="window" lastClr="FFFFFF"/>
                  </a:solidFill>
                  <a:latin typeface="Arial" panose="020B0604020202020204" pitchFamily="34" charset="0"/>
                  <a:cs typeface="Arial" panose="020B0604020202020204" pitchFamily="34" charset="0"/>
                </a:endParaRPr>
              </a:p>
            </p:txBody>
          </p:sp>
          <p:sp>
            <p:nvSpPr>
              <p:cNvPr id="224" name="Rectangle 223">
                <a:extLst>
                  <a:ext uri="{FF2B5EF4-FFF2-40B4-BE49-F238E27FC236}">
                    <a16:creationId xmlns:a16="http://schemas.microsoft.com/office/drawing/2014/main" id="{4A03B673-A1E8-4AB3-B561-C0DD073FB4C5}"/>
                  </a:ext>
                </a:extLst>
              </p:cNvPr>
              <p:cNvSpPr/>
              <p:nvPr/>
            </p:nvSpPr>
            <p:spPr>
              <a:xfrm>
                <a:off x="504132" y="5016835"/>
                <a:ext cx="2638118" cy="423199"/>
              </a:xfrm>
              <a:prstGeom prst="rect">
                <a:avLst/>
              </a:prstGeom>
            </p:spPr>
            <p:txBody>
              <a:bodyPr wrap="none">
                <a:spAutoFit/>
              </a:bodyPr>
              <a:lstStyle/>
              <a:p>
                <a:pPr algn="r">
                  <a:defRPr/>
                </a:pPr>
                <a:r>
                  <a:rPr lang="en-US" sz="1200" kern="0" dirty="0">
                    <a:solidFill>
                      <a:srgbClr val="3C3C3C"/>
                    </a:solidFill>
                    <a:latin typeface="Arial" panose="020B0604020202020204" pitchFamily="34" charset="0"/>
                    <a:cs typeface="Arial" panose="020B0604020202020204" pitchFamily="34" charset="0"/>
                  </a:rPr>
                  <a:t>Eating/weight changes</a:t>
                </a:r>
              </a:p>
            </p:txBody>
          </p:sp>
        </p:grpSp>
        <p:grpSp>
          <p:nvGrpSpPr>
            <p:cNvPr id="103" name="Group 102">
              <a:extLst>
                <a:ext uri="{FF2B5EF4-FFF2-40B4-BE49-F238E27FC236}">
                  <a16:creationId xmlns:a16="http://schemas.microsoft.com/office/drawing/2014/main" id="{3F2834B8-9234-46E3-A357-3E9D09C19CCE}"/>
                </a:ext>
              </a:extLst>
            </p:cNvPr>
            <p:cNvGrpSpPr/>
            <p:nvPr/>
          </p:nvGrpSpPr>
          <p:grpSpPr>
            <a:xfrm>
              <a:off x="1831609" y="3818286"/>
              <a:ext cx="1847006" cy="276999"/>
              <a:chOff x="675908" y="5360624"/>
              <a:chExt cx="2821837" cy="423199"/>
            </a:xfrm>
          </p:grpSpPr>
          <p:sp>
            <p:nvSpPr>
              <p:cNvPr id="221" name="Oval 220">
                <a:extLst>
                  <a:ext uri="{FF2B5EF4-FFF2-40B4-BE49-F238E27FC236}">
                    <a16:creationId xmlns:a16="http://schemas.microsoft.com/office/drawing/2014/main" id="{8226E227-9047-43D4-BECD-0B6EC8F94A9B}"/>
                  </a:ext>
                </a:extLst>
              </p:cNvPr>
              <p:cNvSpPr/>
              <p:nvPr/>
            </p:nvSpPr>
            <p:spPr>
              <a:xfrm flipH="1">
                <a:off x="3335705" y="5437026"/>
                <a:ext cx="162040" cy="162040"/>
              </a:xfrm>
              <a:prstGeom prst="ellipse">
                <a:avLst/>
              </a:prstGeom>
              <a:solidFill>
                <a:schemeClr val="accent4">
                  <a:lumMod val="50000"/>
                </a:schemeClr>
              </a:solidFill>
              <a:ln w="28575" cap="flat" cmpd="sng" algn="ctr">
                <a:solidFill>
                  <a:sysClr val="window" lastClr="FFFFFF"/>
                </a:solidFill>
                <a:prstDash val="solid"/>
              </a:ln>
              <a:effectLst/>
            </p:spPr>
            <p:txBody>
              <a:bodyPr rtlCol="0" anchor="ctr"/>
              <a:lstStyle/>
              <a:p>
                <a:pPr algn="ctr">
                  <a:defRPr/>
                </a:pPr>
                <a:endParaRPr lang="en-GB" sz="1600" kern="0">
                  <a:solidFill>
                    <a:sysClr val="window" lastClr="FFFFFF"/>
                  </a:solidFill>
                  <a:latin typeface="Arial" panose="020B0604020202020204" pitchFamily="34" charset="0"/>
                  <a:cs typeface="Arial" panose="020B0604020202020204" pitchFamily="34" charset="0"/>
                </a:endParaRPr>
              </a:p>
            </p:txBody>
          </p:sp>
          <p:sp>
            <p:nvSpPr>
              <p:cNvPr id="222" name="Rectangle 221">
                <a:extLst>
                  <a:ext uri="{FF2B5EF4-FFF2-40B4-BE49-F238E27FC236}">
                    <a16:creationId xmlns:a16="http://schemas.microsoft.com/office/drawing/2014/main" id="{67F34680-4AF8-47B9-BDA9-C5ECDE311632}"/>
                  </a:ext>
                </a:extLst>
              </p:cNvPr>
              <p:cNvSpPr/>
              <p:nvPr/>
            </p:nvSpPr>
            <p:spPr>
              <a:xfrm>
                <a:off x="675908" y="5360624"/>
                <a:ext cx="2638119" cy="423199"/>
              </a:xfrm>
              <a:prstGeom prst="rect">
                <a:avLst/>
              </a:prstGeom>
            </p:spPr>
            <p:txBody>
              <a:bodyPr wrap="none">
                <a:spAutoFit/>
              </a:bodyPr>
              <a:lstStyle/>
              <a:p>
                <a:pPr algn="r">
                  <a:defRPr/>
                </a:pPr>
                <a:r>
                  <a:rPr lang="en-US" sz="1200" kern="0" dirty="0">
                    <a:solidFill>
                      <a:srgbClr val="3C3C3C"/>
                    </a:solidFill>
                    <a:latin typeface="Arial" panose="020B0604020202020204" pitchFamily="34" charset="0"/>
                    <a:cs typeface="Arial" panose="020B0604020202020204" pitchFamily="34" charset="0"/>
                  </a:rPr>
                  <a:t>Insomnia/</a:t>
                </a:r>
                <a:r>
                  <a:rPr lang="en-US" sz="1200" kern="0" dirty="0" err="1">
                    <a:solidFill>
                      <a:srgbClr val="3C3C3C"/>
                    </a:solidFill>
                    <a:latin typeface="Arial" panose="020B0604020202020204" pitchFamily="34" charset="0"/>
                    <a:cs typeface="Arial" panose="020B0604020202020204" pitchFamily="34" charset="0"/>
                  </a:rPr>
                  <a:t>hypersomnia</a:t>
                </a:r>
                <a:endParaRPr lang="en-US" sz="1200" kern="0" dirty="0">
                  <a:solidFill>
                    <a:srgbClr val="3C3C3C"/>
                  </a:solidFill>
                  <a:latin typeface="Arial" panose="020B0604020202020204" pitchFamily="34" charset="0"/>
                  <a:cs typeface="Arial" panose="020B0604020202020204" pitchFamily="34" charset="0"/>
                </a:endParaRPr>
              </a:p>
            </p:txBody>
          </p:sp>
        </p:grpSp>
        <p:grpSp>
          <p:nvGrpSpPr>
            <p:cNvPr id="184" name="Group 183">
              <a:extLst>
                <a:ext uri="{FF2B5EF4-FFF2-40B4-BE49-F238E27FC236}">
                  <a16:creationId xmlns:a16="http://schemas.microsoft.com/office/drawing/2014/main" id="{B33DD24F-42AF-488C-AC69-A0FC71CDBA54}"/>
                </a:ext>
              </a:extLst>
            </p:cNvPr>
            <p:cNvGrpSpPr/>
            <p:nvPr/>
          </p:nvGrpSpPr>
          <p:grpSpPr>
            <a:xfrm>
              <a:off x="2289338" y="4103681"/>
              <a:ext cx="1625092" cy="277951"/>
              <a:chOff x="1250745" y="5645508"/>
              <a:chExt cx="2482798" cy="424651"/>
            </a:xfrm>
          </p:grpSpPr>
          <p:sp>
            <p:nvSpPr>
              <p:cNvPr id="219" name="Oval 218">
                <a:extLst>
                  <a:ext uri="{FF2B5EF4-FFF2-40B4-BE49-F238E27FC236}">
                    <a16:creationId xmlns:a16="http://schemas.microsoft.com/office/drawing/2014/main" id="{8BFA9239-EEE7-4DCD-B62F-51CA13406F58}"/>
                  </a:ext>
                </a:extLst>
              </p:cNvPr>
              <p:cNvSpPr/>
              <p:nvPr/>
            </p:nvSpPr>
            <p:spPr>
              <a:xfrm flipH="1">
                <a:off x="3571503" y="5645508"/>
                <a:ext cx="162040" cy="162041"/>
              </a:xfrm>
              <a:prstGeom prst="ellipse">
                <a:avLst/>
              </a:prstGeom>
              <a:solidFill>
                <a:schemeClr val="accent4">
                  <a:lumMod val="50000"/>
                </a:schemeClr>
              </a:solidFill>
              <a:ln w="28575" cap="flat" cmpd="sng" algn="ctr">
                <a:solidFill>
                  <a:sysClr val="window" lastClr="FFFFFF"/>
                </a:solidFill>
                <a:prstDash val="solid"/>
              </a:ln>
              <a:effectLst/>
            </p:spPr>
            <p:txBody>
              <a:bodyPr rtlCol="0" anchor="ctr"/>
              <a:lstStyle/>
              <a:p>
                <a:pPr algn="ctr">
                  <a:defRPr/>
                </a:pPr>
                <a:endParaRPr lang="en-GB" sz="1600" kern="0" dirty="0">
                  <a:solidFill>
                    <a:sysClr val="window" lastClr="FFFFFF"/>
                  </a:solidFill>
                  <a:latin typeface="Arial" panose="020B0604020202020204" pitchFamily="34" charset="0"/>
                  <a:cs typeface="Arial" panose="020B0604020202020204" pitchFamily="34" charset="0"/>
                </a:endParaRPr>
              </a:p>
            </p:txBody>
          </p:sp>
          <p:sp>
            <p:nvSpPr>
              <p:cNvPr id="220" name="Rectangle 219">
                <a:extLst>
                  <a:ext uri="{FF2B5EF4-FFF2-40B4-BE49-F238E27FC236}">
                    <a16:creationId xmlns:a16="http://schemas.microsoft.com/office/drawing/2014/main" id="{B29F4DD3-F2B8-4C98-8581-C4E46992E1BF}"/>
                  </a:ext>
                </a:extLst>
              </p:cNvPr>
              <p:cNvSpPr/>
              <p:nvPr/>
            </p:nvSpPr>
            <p:spPr>
              <a:xfrm>
                <a:off x="1250745" y="5646962"/>
                <a:ext cx="2248718" cy="423197"/>
              </a:xfrm>
              <a:prstGeom prst="rect">
                <a:avLst/>
              </a:prstGeom>
            </p:spPr>
            <p:txBody>
              <a:bodyPr wrap="none">
                <a:spAutoFit/>
              </a:bodyPr>
              <a:lstStyle/>
              <a:p>
                <a:pPr algn="r">
                  <a:defRPr/>
                </a:pPr>
                <a:r>
                  <a:rPr lang="en-US" sz="1200" kern="0" dirty="0">
                    <a:solidFill>
                      <a:srgbClr val="3C3C3C"/>
                    </a:solidFill>
                    <a:latin typeface="Arial" panose="020B0604020202020204" pitchFamily="34" charset="0"/>
                    <a:cs typeface="Arial" panose="020B0604020202020204" pitchFamily="34" charset="0"/>
                  </a:rPr>
                  <a:t>Sexual dysfunction</a:t>
                </a:r>
              </a:p>
            </p:txBody>
          </p:sp>
        </p:grpSp>
        <p:grpSp>
          <p:nvGrpSpPr>
            <p:cNvPr id="186" name="Group 185">
              <a:extLst>
                <a:ext uri="{FF2B5EF4-FFF2-40B4-BE49-F238E27FC236}">
                  <a16:creationId xmlns:a16="http://schemas.microsoft.com/office/drawing/2014/main" id="{2D4388B1-DC3B-4012-8634-AB894CD6788F}"/>
                </a:ext>
              </a:extLst>
            </p:cNvPr>
            <p:cNvGrpSpPr/>
            <p:nvPr/>
          </p:nvGrpSpPr>
          <p:grpSpPr>
            <a:xfrm>
              <a:off x="5294216" y="3184876"/>
              <a:ext cx="1272478" cy="159307"/>
              <a:chOff x="5995600" y="4784114"/>
              <a:chExt cx="1944074" cy="243387"/>
            </a:xfrm>
          </p:grpSpPr>
          <p:sp>
            <p:nvSpPr>
              <p:cNvPr id="217" name="Oval 216">
                <a:extLst>
                  <a:ext uri="{FF2B5EF4-FFF2-40B4-BE49-F238E27FC236}">
                    <a16:creationId xmlns:a16="http://schemas.microsoft.com/office/drawing/2014/main" id="{94157DE9-462C-4F95-82A2-9AED1DD43968}"/>
                  </a:ext>
                </a:extLst>
              </p:cNvPr>
              <p:cNvSpPr/>
              <p:nvPr/>
            </p:nvSpPr>
            <p:spPr>
              <a:xfrm>
                <a:off x="5995600" y="4824787"/>
                <a:ext cx="162040" cy="162040"/>
              </a:xfrm>
              <a:prstGeom prst="ellipse">
                <a:avLst/>
              </a:prstGeom>
              <a:solidFill>
                <a:schemeClr val="accent4">
                  <a:lumMod val="50000"/>
                </a:schemeClr>
              </a:solidFill>
              <a:ln w="28575" cap="flat" cmpd="sng" algn="ctr">
                <a:solidFill>
                  <a:sysClr val="window" lastClr="FFFFFF"/>
                </a:solidFill>
                <a:prstDash val="solid"/>
              </a:ln>
              <a:effectLst/>
            </p:spPr>
            <p:txBody>
              <a:bodyPr rtlCol="0" anchor="ctr"/>
              <a:lstStyle/>
              <a:p>
                <a:pPr algn="ctr">
                  <a:defRPr/>
                </a:pPr>
                <a:endParaRPr lang="en-GB" sz="1600" kern="0">
                  <a:solidFill>
                    <a:sysClr val="window" lastClr="FFFFFF"/>
                  </a:solidFill>
                  <a:latin typeface="Arial" panose="020B0604020202020204" pitchFamily="34" charset="0"/>
                  <a:cs typeface="Arial" panose="020B0604020202020204" pitchFamily="34" charset="0"/>
                </a:endParaRPr>
              </a:p>
            </p:txBody>
          </p:sp>
          <p:sp>
            <p:nvSpPr>
              <p:cNvPr id="218" name="Rectangle 217">
                <a:extLst>
                  <a:ext uri="{FF2B5EF4-FFF2-40B4-BE49-F238E27FC236}">
                    <a16:creationId xmlns:a16="http://schemas.microsoft.com/office/drawing/2014/main" id="{D5BF3C15-B90D-40A0-8CEB-A32548F224B0}"/>
                  </a:ext>
                </a:extLst>
              </p:cNvPr>
              <p:cNvSpPr/>
              <p:nvPr/>
            </p:nvSpPr>
            <p:spPr>
              <a:xfrm>
                <a:off x="6197412" y="4784114"/>
                <a:ext cx="1742262" cy="243387"/>
              </a:xfrm>
              <a:prstGeom prst="rect">
                <a:avLst/>
              </a:prstGeom>
            </p:spPr>
            <p:txBody>
              <a:bodyPr wrap="square" anchor="ctr">
                <a:noAutofit/>
              </a:bodyPr>
              <a:lstStyle/>
              <a:p>
                <a:pPr defTabSz="455613">
                  <a:defRPr/>
                </a:pPr>
                <a:r>
                  <a:rPr lang="en-US" sz="1200" kern="0" dirty="0">
                    <a:solidFill>
                      <a:srgbClr val="3C3C3C"/>
                    </a:solidFill>
                    <a:latin typeface="Arial" panose="020B0604020202020204" pitchFamily="34" charset="0"/>
                    <a:cs typeface="Arial" panose="020B0604020202020204" pitchFamily="34" charset="0"/>
                  </a:rPr>
                  <a:t>Headaches</a:t>
                </a:r>
              </a:p>
            </p:txBody>
          </p:sp>
        </p:grpSp>
        <p:grpSp>
          <p:nvGrpSpPr>
            <p:cNvPr id="187" name="Group 186">
              <a:extLst>
                <a:ext uri="{FF2B5EF4-FFF2-40B4-BE49-F238E27FC236}">
                  <a16:creationId xmlns:a16="http://schemas.microsoft.com/office/drawing/2014/main" id="{666DDF70-ECCA-4C0F-AF90-06C80EC2F4C6}"/>
                </a:ext>
              </a:extLst>
            </p:cNvPr>
            <p:cNvGrpSpPr/>
            <p:nvPr/>
          </p:nvGrpSpPr>
          <p:grpSpPr>
            <a:xfrm>
              <a:off x="5264354" y="3505668"/>
              <a:ext cx="1244900" cy="159307"/>
              <a:chOff x="5933986" y="5104908"/>
              <a:chExt cx="1901941" cy="243387"/>
            </a:xfrm>
          </p:grpSpPr>
          <p:sp>
            <p:nvSpPr>
              <p:cNvPr id="215" name="Oval 214">
                <a:extLst>
                  <a:ext uri="{FF2B5EF4-FFF2-40B4-BE49-F238E27FC236}">
                    <a16:creationId xmlns:a16="http://schemas.microsoft.com/office/drawing/2014/main" id="{EA052FF5-E58C-43BF-82E5-C038A41B9E06}"/>
                  </a:ext>
                </a:extLst>
              </p:cNvPr>
              <p:cNvSpPr/>
              <p:nvPr/>
            </p:nvSpPr>
            <p:spPr>
              <a:xfrm>
                <a:off x="5933986" y="5145581"/>
                <a:ext cx="162040" cy="162040"/>
              </a:xfrm>
              <a:prstGeom prst="ellipse">
                <a:avLst/>
              </a:prstGeom>
              <a:solidFill>
                <a:schemeClr val="accent4">
                  <a:lumMod val="50000"/>
                </a:schemeClr>
              </a:solidFill>
              <a:ln w="28575" cap="flat" cmpd="sng" algn="ctr">
                <a:solidFill>
                  <a:sysClr val="window" lastClr="FFFFFF"/>
                </a:solidFill>
                <a:prstDash val="solid"/>
              </a:ln>
              <a:effectLst/>
            </p:spPr>
            <p:txBody>
              <a:bodyPr rtlCol="0" anchor="ctr"/>
              <a:lstStyle/>
              <a:p>
                <a:pPr algn="ctr">
                  <a:defRPr/>
                </a:pPr>
                <a:endParaRPr lang="en-GB" sz="1600" kern="0">
                  <a:solidFill>
                    <a:sysClr val="window" lastClr="FFFFFF"/>
                  </a:solidFill>
                  <a:latin typeface="Arial" panose="020B0604020202020204" pitchFamily="34" charset="0"/>
                  <a:cs typeface="Arial" panose="020B0604020202020204" pitchFamily="34" charset="0"/>
                </a:endParaRPr>
              </a:p>
            </p:txBody>
          </p:sp>
          <p:sp>
            <p:nvSpPr>
              <p:cNvPr id="216" name="Rectangle 215">
                <a:extLst>
                  <a:ext uri="{FF2B5EF4-FFF2-40B4-BE49-F238E27FC236}">
                    <a16:creationId xmlns:a16="http://schemas.microsoft.com/office/drawing/2014/main" id="{5CE01A76-6FBB-4601-AFE6-934A805D2B98}"/>
                  </a:ext>
                </a:extLst>
              </p:cNvPr>
              <p:cNvSpPr/>
              <p:nvPr/>
            </p:nvSpPr>
            <p:spPr>
              <a:xfrm>
                <a:off x="6093665" y="5104908"/>
                <a:ext cx="1742262" cy="243387"/>
              </a:xfrm>
              <a:prstGeom prst="rect">
                <a:avLst/>
              </a:prstGeom>
            </p:spPr>
            <p:txBody>
              <a:bodyPr wrap="square" anchor="ctr">
                <a:noAutofit/>
              </a:bodyPr>
              <a:lstStyle/>
              <a:p>
                <a:pPr defTabSz="455613">
                  <a:defRPr/>
                </a:pPr>
                <a:r>
                  <a:rPr lang="en-US" sz="1200" kern="0" dirty="0">
                    <a:solidFill>
                      <a:srgbClr val="3C3C3C"/>
                    </a:solidFill>
                    <a:latin typeface="Arial" panose="020B0604020202020204" pitchFamily="34" charset="0"/>
                    <a:cs typeface="Arial" panose="020B0604020202020204" pitchFamily="34" charset="0"/>
                  </a:rPr>
                  <a:t>Stomach problems</a:t>
                </a:r>
              </a:p>
            </p:txBody>
          </p:sp>
        </p:grpSp>
        <p:grpSp>
          <p:nvGrpSpPr>
            <p:cNvPr id="188" name="Group 187">
              <a:extLst>
                <a:ext uri="{FF2B5EF4-FFF2-40B4-BE49-F238E27FC236}">
                  <a16:creationId xmlns:a16="http://schemas.microsoft.com/office/drawing/2014/main" id="{F0582FF8-1DAB-46A4-B513-CAD87AB42A0D}"/>
                </a:ext>
              </a:extLst>
            </p:cNvPr>
            <p:cNvGrpSpPr/>
            <p:nvPr/>
          </p:nvGrpSpPr>
          <p:grpSpPr>
            <a:xfrm>
              <a:off x="5065616" y="3815039"/>
              <a:ext cx="1301148" cy="159307"/>
              <a:chOff x="5703707" y="5448697"/>
              <a:chExt cx="1987875" cy="243387"/>
            </a:xfrm>
          </p:grpSpPr>
          <p:sp>
            <p:nvSpPr>
              <p:cNvPr id="213" name="Oval 212">
                <a:extLst>
                  <a:ext uri="{FF2B5EF4-FFF2-40B4-BE49-F238E27FC236}">
                    <a16:creationId xmlns:a16="http://schemas.microsoft.com/office/drawing/2014/main" id="{8418882F-2625-4151-AA01-FFD35FCE027D}"/>
                  </a:ext>
                </a:extLst>
              </p:cNvPr>
              <p:cNvSpPr/>
              <p:nvPr/>
            </p:nvSpPr>
            <p:spPr>
              <a:xfrm>
                <a:off x="5703707" y="5489371"/>
                <a:ext cx="162040" cy="162040"/>
              </a:xfrm>
              <a:prstGeom prst="ellipse">
                <a:avLst/>
              </a:prstGeom>
              <a:solidFill>
                <a:schemeClr val="accent4">
                  <a:lumMod val="50000"/>
                </a:schemeClr>
              </a:solidFill>
              <a:ln w="28575" cap="flat" cmpd="sng" algn="ctr">
                <a:solidFill>
                  <a:sysClr val="window" lastClr="FFFFFF"/>
                </a:solidFill>
                <a:prstDash val="solid"/>
              </a:ln>
              <a:effectLst/>
            </p:spPr>
            <p:txBody>
              <a:bodyPr rtlCol="0" anchor="ctr"/>
              <a:lstStyle/>
              <a:p>
                <a:pPr algn="ctr">
                  <a:defRPr/>
                </a:pPr>
                <a:endParaRPr lang="en-GB" sz="1600" kern="0">
                  <a:solidFill>
                    <a:sysClr val="window" lastClr="FFFFFF"/>
                  </a:solidFill>
                  <a:latin typeface="Arial" panose="020B0604020202020204" pitchFamily="34" charset="0"/>
                  <a:cs typeface="Arial" panose="020B0604020202020204" pitchFamily="34" charset="0"/>
                </a:endParaRPr>
              </a:p>
            </p:txBody>
          </p:sp>
          <p:sp>
            <p:nvSpPr>
              <p:cNvPr id="214" name="Rectangle 213">
                <a:extLst>
                  <a:ext uri="{FF2B5EF4-FFF2-40B4-BE49-F238E27FC236}">
                    <a16:creationId xmlns:a16="http://schemas.microsoft.com/office/drawing/2014/main" id="{41790EBC-26F9-40BD-AE3D-4BC87BBDD3AA}"/>
                  </a:ext>
                </a:extLst>
              </p:cNvPr>
              <p:cNvSpPr/>
              <p:nvPr/>
            </p:nvSpPr>
            <p:spPr>
              <a:xfrm>
                <a:off x="5949320" y="5448697"/>
                <a:ext cx="1742262" cy="243387"/>
              </a:xfrm>
              <a:prstGeom prst="rect">
                <a:avLst/>
              </a:prstGeom>
            </p:spPr>
            <p:txBody>
              <a:bodyPr wrap="square" anchor="ctr">
                <a:noAutofit/>
              </a:bodyPr>
              <a:lstStyle/>
              <a:p>
                <a:pPr defTabSz="455613">
                  <a:defRPr/>
                </a:pPr>
                <a:r>
                  <a:rPr lang="en-US" sz="1200" kern="0" dirty="0">
                    <a:solidFill>
                      <a:srgbClr val="3C3C3C"/>
                    </a:solidFill>
                    <a:latin typeface="Arial" panose="020B0604020202020204" pitchFamily="34" charset="0"/>
                    <a:cs typeface="Arial" panose="020B0604020202020204" pitchFamily="34" charset="0"/>
                  </a:rPr>
                  <a:t> Pain </a:t>
                </a:r>
              </a:p>
            </p:txBody>
          </p:sp>
        </p:grpSp>
        <p:grpSp>
          <p:nvGrpSpPr>
            <p:cNvPr id="189" name="Group 188">
              <a:extLst>
                <a:ext uri="{FF2B5EF4-FFF2-40B4-BE49-F238E27FC236}">
                  <a16:creationId xmlns:a16="http://schemas.microsoft.com/office/drawing/2014/main" id="{6BF67EC8-67FD-4237-B98F-A32F151FE8E5}"/>
                </a:ext>
              </a:extLst>
            </p:cNvPr>
            <p:cNvGrpSpPr/>
            <p:nvPr/>
          </p:nvGrpSpPr>
          <p:grpSpPr>
            <a:xfrm>
              <a:off x="4837016" y="4057333"/>
              <a:ext cx="1628283" cy="287507"/>
              <a:chOff x="5433527" y="5696116"/>
              <a:chExt cx="2487669" cy="439248"/>
            </a:xfrm>
          </p:grpSpPr>
          <p:sp>
            <p:nvSpPr>
              <p:cNvPr id="211" name="Oval 210">
                <a:extLst>
                  <a:ext uri="{FF2B5EF4-FFF2-40B4-BE49-F238E27FC236}">
                    <a16:creationId xmlns:a16="http://schemas.microsoft.com/office/drawing/2014/main" id="{A55FA183-16B8-44FC-AAB3-D04C59AA27D9}"/>
                  </a:ext>
                </a:extLst>
              </p:cNvPr>
              <p:cNvSpPr/>
              <p:nvPr/>
            </p:nvSpPr>
            <p:spPr>
              <a:xfrm>
                <a:off x="5433527" y="5696116"/>
                <a:ext cx="162040" cy="162040"/>
              </a:xfrm>
              <a:prstGeom prst="ellipse">
                <a:avLst/>
              </a:prstGeom>
              <a:solidFill>
                <a:schemeClr val="accent4">
                  <a:lumMod val="50000"/>
                </a:schemeClr>
              </a:solidFill>
              <a:ln w="28575" cap="flat" cmpd="sng" algn="ctr">
                <a:solidFill>
                  <a:sysClr val="window" lastClr="FFFFFF"/>
                </a:solidFill>
                <a:prstDash val="solid"/>
              </a:ln>
              <a:effectLst/>
            </p:spPr>
            <p:txBody>
              <a:bodyPr rtlCol="0" anchor="ctr"/>
              <a:lstStyle/>
              <a:p>
                <a:pPr algn="ctr">
                  <a:defRPr/>
                </a:pPr>
                <a:endParaRPr lang="en-GB" sz="1600" kern="0">
                  <a:solidFill>
                    <a:sysClr val="window" lastClr="FFFFFF"/>
                  </a:solidFill>
                  <a:latin typeface="Arial" panose="020B0604020202020204" pitchFamily="34" charset="0"/>
                  <a:cs typeface="Arial" panose="020B0604020202020204" pitchFamily="34" charset="0"/>
                </a:endParaRPr>
              </a:p>
            </p:txBody>
          </p:sp>
          <p:sp>
            <p:nvSpPr>
              <p:cNvPr id="212" name="Rectangle 211">
                <a:extLst>
                  <a:ext uri="{FF2B5EF4-FFF2-40B4-BE49-F238E27FC236}">
                    <a16:creationId xmlns:a16="http://schemas.microsoft.com/office/drawing/2014/main" id="{4FDF3B12-CBAB-46D8-BC5A-7850B4F29559}"/>
                  </a:ext>
                </a:extLst>
              </p:cNvPr>
              <p:cNvSpPr/>
              <p:nvPr/>
            </p:nvSpPr>
            <p:spPr>
              <a:xfrm>
                <a:off x="5595731" y="5784258"/>
                <a:ext cx="2325465" cy="351106"/>
              </a:xfrm>
              <a:prstGeom prst="rect">
                <a:avLst/>
              </a:prstGeom>
            </p:spPr>
            <p:txBody>
              <a:bodyPr wrap="square" anchor="ctr">
                <a:noAutofit/>
              </a:bodyPr>
              <a:lstStyle/>
              <a:p>
                <a:pPr defTabSz="457146">
                  <a:defRPr/>
                </a:pPr>
                <a:r>
                  <a:rPr lang="en-GB" sz="1200" kern="0" dirty="0">
                    <a:solidFill>
                      <a:srgbClr val="3C3C3C"/>
                    </a:solidFill>
                    <a:latin typeface="Arial" panose="020B0604020202020204" pitchFamily="34" charset="0"/>
                    <a:cs typeface="Arial" panose="020B0604020202020204" pitchFamily="34" charset="0"/>
                  </a:rPr>
                  <a:t>Psychomotor agitation</a:t>
                </a:r>
                <a:endParaRPr lang="en-US" sz="1200" kern="0" dirty="0">
                  <a:solidFill>
                    <a:srgbClr val="3C3C3C"/>
                  </a:solidFill>
                  <a:latin typeface="Arial" panose="020B0604020202020204" pitchFamily="34" charset="0"/>
                  <a:cs typeface="Arial" panose="020B0604020202020204" pitchFamily="34" charset="0"/>
                </a:endParaRPr>
              </a:p>
            </p:txBody>
          </p:sp>
        </p:grpSp>
        <p:grpSp>
          <p:nvGrpSpPr>
            <p:cNvPr id="190" name="Group 189">
              <a:extLst>
                <a:ext uri="{FF2B5EF4-FFF2-40B4-BE49-F238E27FC236}">
                  <a16:creationId xmlns:a16="http://schemas.microsoft.com/office/drawing/2014/main" id="{8BFAC8C4-962C-4623-B7E6-641079B7B28E}"/>
                </a:ext>
              </a:extLst>
            </p:cNvPr>
            <p:cNvGrpSpPr/>
            <p:nvPr/>
          </p:nvGrpSpPr>
          <p:grpSpPr>
            <a:xfrm>
              <a:off x="5710894" y="926209"/>
              <a:ext cx="2380548" cy="318614"/>
              <a:chOff x="6512979" y="1422884"/>
              <a:chExt cx="3636976" cy="486775"/>
            </a:xfrm>
          </p:grpSpPr>
          <p:sp>
            <p:nvSpPr>
              <p:cNvPr id="209" name="Oval 208">
                <a:extLst>
                  <a:ext uri="{FF2B5EF4-FFF2-40B4-BE49-F238E27FC236}">
                    <a16:creationId xmlns:a16="http://schemas.microsoft.com/office/drawing/2014/main" id="{25A460C9-3BEE-4E32-920F-A5DCF5D1B08C}"/>
                  </a:ext>
                </a:extLst>
              </p:cNvPr>
              <p:cNvSpPr/>
              <p:nvPr/>
            </p:nvSpPr>
            <p:spPr>
              <a:xfrm flipH="1">
                <a:off x="6512979" y="1593139"/>
                <a:ext cx="162040" cy="162040"/>
              </a:xfrm>
              <a:prstGeom prst="ellipse">
                <a:avLst/>
              </a:prstGeom>
              <a:solidFill>
                <a:schemeClr val="accent2">
                  <a:lumMod val="75000"/>
                </a:schemeClr>
              </a:solidFill>
              <a:ln w="28575" cap="flat" cmpd="sng" algn="ctr">
                <a:solidFill>
                  <a:sysClr val="window" lastClr="FFFFFF"/>
                </a:solidFill>
                <a:prstDash val="solid"/>
              </a:ln>
              <a:effectLst/>
            </p:spPr>
            <p:txBody>
              <a:bodyPr rtlCol="0" anchor="ctr"/>
              <a:lstStyle/>
              <a:p>
                <a:pPr algn="ctr">
                  <a:defRPr/>
                </a:pPr>
                <a:endParaRPr lang="en-GB" sz="1600" kern="0">
                  <a:solidFill>
                    <a:sysClr val="window" lastClr="FFFFFF"/>
                  </a:solidFill>
                  <a:latin typeface="Arial" panose="020B0604020202020204" pitchFamily="34" charset="0"/>
                  <a:cs typeface="Arial" panose="020B0604020202020204" pitchFamily="34" charset="0"/>
                </a:endParaRPr>
              </a:p>
            </p:txBody>
          </p:sp>
          <p:sp>
            <p:nvSpPr>
              <p:cNvPr id="210" name="Rectangle 209">
                <a:extLst>
                  <a:ext uri="{FF2B5EF4-FFF2-40B4-BE49-F238E27FC236}">
                    <a16:creationId xmlns:a16="http://schemas.microsoft.com/office/drawing/2014/main" id="{00E994C1-720F-4B02-8FD4-FA910D1CAF48}"/>
                  </a:ext>
                </a:extLst>
              </p:cNvPr>
              <p:cNvSpPr/>
              <p:nvPr/>
            </p:nvSpPr>
            <p:spPr>
              <a:xfrm>
                <a:off x="6675070" y="1422884"/>
                <a:ext cx="3474885" cy="486775"/>
              </a:xfrm>
              <a:prstGeom prst="rect">
                <a:avLst/>
              </a:prstGeom>
            </p:spPr>
            <p:txBody>
              <a:bodyPr wrap="square" anchor="ctr">
                <a:noAutofit/>
              </a:bodyPr>
              <a:lstStyle/>
              <a:p>
                <a:pPr defTabSz="455613">
                  <a:defRPr/>
                </a:pPr>
                <a:r>
                  <a:rPr lang="en-US" sz="1200" kern="0" dirty="0">
                    <a:solidFill>
                      <a:srgbClr val="3C3C3C"/>
                    </a:solidFill>
                    <a:latin typeface="Arial" panose="020B0604020202020204" pitchFamily="34" charset="0"/>
                    <a:cs typeface="Arial" panose="020B0604020202020204" pitchFamily="34" charset="0"/>
                  </a:rPr>
                  <a:t>Attention and concentration</a:t>
                </a:r>
              </a:p>
            </p:txBody>
          </p:sp>
        </p:grpSp>
        <p:grpSp>
          <p:nvGrpSpPr>
            <p:cNvPr id="191" name="Group 190">
              <a:extLst>
                <a:ext uri="{FF2B5EF4-FFF2-40B4-BE49-F238E27FC236}">
                  <a16:creationId xmlns:a16="http://schemas.microsoft.com/office/drawing/2014/main" id="{C01F07EC-4875-49C5-96CE-60AC791DF68A}"/>
                </a:ext>
              </a:extLst>
            </p:cNvPr>
            <p:cNvGrpSpPr/>
            <p:nvPr/>
          </p:nvGrpSpPr>
          <p:grpSpPr>
            <a:xfrm>
              <a:off x="6069002" y="1367694"/>
              <a:ext cx="2295857" cy="318614"/>
              <a:chOff x="7204550" y="2353598"/>
              <a:chExt cx="3507587" cy="486775"/>
            </a:xfrm>
          </p:grpSpPr>
          <p:sp>
            <p:nvSpPr>
              <p:cNvPr id="207" name="Oval 206">
                <a:extLst>
                  <a:ext uri="{FF2B5EF4-FFF2-40B4-BE49-F238E27FC236}">
                    <a16:creationId xmlns:a16="http://schemas.microsoft.com/office/drawing/2014/main" id="{C6B2BDC3-307E-4B7C-A1A3-AE4C31CFE455}"/>
                  </a:ext>
                </a:extLst>
              </p:cNvPr>
              <p:cNvSpPr/>
              <p:nvPr/>
            </p:nvSpPr>
            <p:spPr>
              <a:xfrm flipH="1">
                <a:off x="7204550" y="2499645"/>
                <a:ext cx="162040" cy="162040"/>
              </a:xfrm>
              <a:prstGeom prst="ellipse">
                <a:avLst/>
              </a:prstGeom>
              <a:solidFill>
                <a:schemeClr val="accent2">
                  <a:lumMod val="75000"/>
                </a:schemeClr>
              </a:solidFill>
              <a:ln w="28575" cap="flat" cmpd="sng" algn="ctr">
                <a:solidFill>
                  <a:sysClr val="window" lastClr="FFFFFF"/>
                </a:solidFill>
                <a:prstDash val="solid"/>
              </a:ln>
              <a:effectLst/>
            </p:spPr>
            <p:txBody>
              <a:bodyPr rtlCol="0" anchor="ctr"/>
              <a:lstStyle/>
              <a:p>
                <a:pPr algn="ctr">
                  <a:defRPr/>
                </a:pPr>
                <a:endParaRPr lang="en-GB" sz="1600" kern="0">
                  <a:solidFill>
                    <a:sysClr val="window" lastClr="FFFFFF"/>
                  </a:solidFill>
                  <a:latin typeface="Arial" panose="020B0604020202020204" pitchFamily="34" charset="0"/>
                  <a:cs typeface="Arial" panose="020B0604020202020204" pitchFamily="34" charset="0"/>
                </a:endParaRPr>
              </a:p>
            </p:txBody>
          </p:sp>
          <p:sp>
            <p:nvSpPr>
              <p:cNvPr id="208" name="Rectangle 207">
                <a:extLst>
                  <a:ext uri="{FF2B5EF4-FFF2-40B4-BE49-F238E27FC236}">
                    <a16:creationId xmlns:a16="http://schemas.microsoft.com/office/drawing/2014/main" id="{DA3D2D1B-6AF4-4933-B0E6-A67B5F69D94B}"/>
                  </a:ext>
                </a:extLst>
              </p:cNvPr>
              <p:cNvSpPr/>
              <p:nvPr/>
            </p:nvSpPr>
            <p:spPr>
              <a:xfrm>
                <a:off x="7339969" y="2353598"/>
                <a:ext cx="3372168" cy="486775"/>
              </a:xfrm>
              <a:prstGeom prst="rect">
                <a:avLst/>
              </a:prstGeom>
            </p:spPr>
            <p:txBody>
              <a:bodyPr wrap="square" anchor="ctr">
                <a:noAutofit/>
              </a:bodyPr>
              <a:lstStyle/>
              <a:p>
                <a:pPr defTabSz="455613">
                  <a:defRPr/>
                </a:pPr>
                <a:r>
                  <a:rPr lang="en-US" sz="1200" kern="0" dirty="0">
                    <a:solidFill>
                      <a:srgbClr val="3C3C3C"/>
                    </a:solidFill>
                    <a:latin typeface="Arial" panose="020B0604020202020204" pitchFamily="34" charset="0"/>
                    <a:cs typeface="Arial" panose="020B0604020202020204" pitchFamily="34" charset="0"/>
                  </a:rPr>
                  <a:t>Short- and long-term memory</a:t>
                </a:r>
              </a:p>
            </p:txBody>
          </p:sp>
        </p:grpSp>
        <p:grpSp>
          <p:nvGrpSpPr>
            <p:cNvPr id="192" name="Group 191">
              <a:extLst>
                <a:ext uri="{FF2B5EF4-FFF2-40B4-BE49-F238E27FC236}">
                  <a16:creationId xmlns:a16="http://schemas.microsoft.com/office/drawing/2014/main" id="{3FCCD1F3-3B1A-4336-ACEE-610ABB9FF807}"/>
                </a:ext>
              </a:extLst>
            </p:cNvPr>
            <p:cNvGrpSpPr/>
            <p:nvPr/>
          </p:nvGrpSpPr>
          <p:grpSpPr>
            <a:xfrm>
              <a:off x="6157641" y="2162688"/>
              <a:ext cx="2190962" cy="236214"/>
              <a:chOff x="7249698" y="2779198"/>
              <a:chExt cx="3347319" cy="360885"/>
            </a:xfrm>
          </p:grpSpPr>
          <p:sp>
            <p:nvSpPr>
              <p:cNvPr id="205" name="Oval 204">
                <a:extLst>
                  <a:ext uri="{FF2B5EF4-FFF2-40B4-BE49-F238E27FC236}">
                    <a16:creationId xmlns:a16="http://schemas.microsoft.com/office/drawing/2014/main" id="{D490ACC4-0891-4CB2-8E95-EA657212F829}"/>
                  </a:ext>
                </a:extLst>
              </p:cNvPr>
              <p:cNvSpPr/>
              <p:nvPr/>
            </p:nvSpPr>
            <p:spPr>
              <a:xfrm flipH="1">
                <a:off x="7249698" y="2798282"/>
                <a:ext cx="162040" cy="162040"/>
              </a:xfrm>
              <a:prstGeom prst="ellipse">
                <a:avLst/>
              </a:prstGeom>
              <a:solidFill>
                <a:schemeClr val="accent2">
                  <a:lumMod val="75000"/>
                </a:schemeClr>
              </a:solidFill>
              <a:ln w="28575" cap="flat" cmpd="sng" algn="ctr">
                <a:solidFill>
                  <a:sysClr val="window" lastClr="FFFFFF"/>
                </a:solidFill>
                <a:prstDash val="solid"/>
              </a:ln>
              <a:effectLst/>
            </p:spPr>
            <p:txBody>
              <a:bodyPr rtlCol="0" anchor="ctr"/>
              <a:lstStyle/>
              <a:p>
                <a:pPr algn="ctr">
                  <a:defRPr/>
                </a:pPr>
                <a:endParaRPr lang="en-GB" sz="1600" kern="0">
                  <a:solidFill>
                    <a:sysClr val="window" lastClr="FFFFFF"/>
                  </a:solidFill>
                  <a:latin typeface="Arial" panose="020B0604020202020204" pitchFamily="34" charset="0"/>
                  <a:cs typeface="Arial" panose="020B0604020202020204" pitchFamily="34" charset="0"/>
                </a:endParaRPr>
              </a:p>
            </p:txBody>
          </p:sp>
          <p:sp>
            <p:nvSpPr>
              <p:cNvPr id="206" name="Rectangle 205">
                <a:extLst>
                  <a:ext uri="{FF2B5EF4-FFF2-40B4-BE49-F238E27FC236}">
                    <a16:creationId xmlns:a16="http://schemas.microsoft.com/office/drawing/2014/main" id="{366E5E1D-B3AD-45D8-A284-72E99E499AD3}"/>
                  </a:ext>
                </a:extLst>
              </p:cNvPr>
              <p:cNvSpPr/>
              <p:nvPr/>
            </p:nvSpPr>
            <p:spPr>
              <a:xfrm>
                <a:off x="7363325" y="2779198"/>
                <a:ext cx="3233692" cy="360885"/>
              </a:xfrm>
              <a:prstGeom prst="rect">
                <a:avLst/>
              </a:prstGeom>
            </p:spPr>
            <p:txBody>
              <a:bodyPr wrap="square" anchor="ctr">
                <a:noAutofit/>
              </a:bodyPr>
              <a:lstStyle/>
              <a:p>
                <a:pPr defTabSz="455613">
                  <a:defRPr/>
                </a:pPr>
                <a:r>
                  <a:rPr lang="en-US" sz="1200" kern="0" dirty="0">
                    <a:solidFill>
                      <a:srgbClr val="3C3C3C"/>
                    </a:solidFill>
                    <a:latin typeface="Arial" panose="020B0604020202020204" pitchFamily="34" charset="0"/>
                    <a:cs typeface="Arial" panose="020B0604020202020204" pitchFamily="34" charset="0"/>
                  </a:rPr>
                  <a:t>Decision-making</a:t>
                </a:r>
              </a:p>
            </p:txBody>
          </p:sp>
        </p:grpSp>
        <p:grpSp>
          <p:nvGrpSpPr>
            <p:cNvPr id="193" name="Group 192">
              <a:extLst>
                <a:ext uri="{FF2B5EF4-FFF2-40B4-BE49-F238E27FC236}">
                  <a16:creationId xmlns:a16="http://schemas.microsoft.com/office/drawing/2014/main" id="{23080EBF-E0FF-4799-965F-68C8B0B89AFC}"/>
                </a:ext>
              </a:extLst>
            </p:cNvPr>
            <p:cNvGrpSpPr/>
            <p:nvPr/>
          </p:nvGrpSpPr>
          <p:grpSpPr>
            <a:xfrm>
              <a:off x="5843500" y="2678018"/>
              <a:ext cx="2660138" cy="242856"/>
              <a:chOff x="7170128" y="3445675"/>
              <a:chExt cx="4064121" cy="371032"/>
            </a:xfrm>
          </p:grpSpPr>
          <p:sp>
            <p:nvSpPr>
              <p:cNvPr id="203" name="Oval 202">
                <a:extLst>
                  <a:ext uri="{FF2B5EF4-FFF2-40B4-BE49-F238E27FC236}">
                    <a16:creationId xmlns:a16="http://schemas.microsoft.com/office/drawing/2014/main" id="{E8602CCF-3671-4F91-8EF1-B3AE4CD2A383}"/>
                  </a:ext>
                </a:extLst>
              </p:cNvPr>
              <p:cNvSpPr/>
              <p:nvPr/>
            </p:nvSpPr>
            <p:spPr>
              <a:xfrm flipH="1">
                <a:off x="7170128" y="3521949"/>
                <a:ext cx="162040" cy="162040"/>
              </a:xfrm>
              <a:prstGeom prst="ellipse">
                <a:avLst/>
              </a:prstGeom>
              <a:solidFill>
                <a:schemeClr val="accent2">
                  <a:lumMod val="75000"/>
                </a:schemeClr>
              </a:solidFill>
              <a:ln w="28575" cap="flat" cmpd="sng" algn="ctr">
                <a:solidFill>
                  <a:sysClr val="window" lastClr="FFFFFF"/>
                </a:solidFill>
                <a:prstDash val="solid"/>
              </a:ln>
              <a:effectLst/>
            </p:spPr>
            <p:txBody>
              <a:bodyPr rtlCol="0" anchor="ctr"/>
              <a:lstStyle/>
              <a:p>
                <a:pPr algn="ctr">
                  <a:defRPr/>
                </a:pPr>
                <a:endParaRPr lang="en-GB" sz="1600" kern="0">
                  <a:solidFill>
                    <a:sysClr val="window" lastClr="FFFFFF"/>
                  </a:solidFill>
                  <a:latin typeface="Arial" panose="020B0604020202020204" pitchFamily="34" charset="0"/>
                  <a:cs typeface="Arial" panose="020B0604020202020204" pitchFamily="34" charset="0"/>
                </a:endParaRPr>
              </a:p>
            </p:txBody>
          </p:sp>
          <p:sp>
            <p:nvSpPr>
              <p:cNvPr id="204" name="Rectangle 203">
                <a:extLst>
                  <a:ext uri="{FF2B5EF4-FFF2-40B4-BE49-F238E27FC236}">
                    <a16:creationId xmlns:a16="http://schemas.microsoft.com/office/drawing/2014/main" id="{1296D541-E749-48EB-AA0F-0BDEAFDDB59C}"/>
                  </a:ext>
                </a:extLst>
              </p:cNvPr>
              <p:cNvSpPr/>
              <p:nvPr/>
            </p:nvSpPr>
            <p:spPr>
              <a:xfrm>
                <a:off x="7334435" y="3445675"/>
                <a:ext cx="3899814" cy="371032"/>
              </a:xfrm>
              <a:prstGeom prst="rect">
                <a:avLst/>
              </a:prstGeom>
            </p:spPr>
            <p:txBody>
              <a:bodyPr wrap="square" anchor="ctr">
                <a:noAutofit/>
              </a:bodyPr>
              <a:lstStyle/>
              <a:p>
                <a:pPr defTabSz="455613">
                  <a:defRPr/>
                </a:pPr>
                <a:r>
                  <a:rPr lang="en-US" sz="1200" kern="0" dirty="0">
                    <a:solidFill>
                      <a:srgbClr val="3C3C3C"/>
                    </a:solidFill>
                    <a:latin typeface="Arial" panose="020B0604020202020204" pitchFamily="34" charset="0"/>
                    <a:cs typeface="Arial" panose="020B0604020202020204" pitchFamily="34" charset="0"/>
                  </a:rPr>
                  <a:t>Mental sharpness </a:t>
                </a:r>
              </a:p>
            </p:txBody>
          </p:sp>
        </p:grpSp>
        <p:grpSp>
          <p:nvGrpSpPr>
            <p:cNvPr id="194" name="Group 193">
              <a:extLst>
                <a:ext uri="{FF2B5EF4-FFF2-40B4-BE49-F238E27FC236}">
                  <a16:creationId xmlns:a16="http://schemas.microsoft.com/office/drawing/2014/main" id="{759777EE-F4B2-4BE6-9119-DA9A2E10A23D}"/>
                </a:ext>
              </a:extLst>
            </p:cNvPr>
            <p:cNvGrpSpPr/>
            <p:nvPr/>
          </p:nvGrpSpPr>
          <p:grpSpPr>
            <a:xfrm>
              <a:off x="5663476" y="2867845"/>
              <a:ext cx="2866134" cy="226778"/>
              <a:chOff x="6928267" y="4083124"/>
              <a:chExt cx="4378839" cy="346467"/>
            </a:xfrm>
          </p:grpSpPr>
          <p:sp>
            <p:nvSpPr>
              <p:cNvPr id="201" name="Oval 200">
                <a:extLst>
                  <a:ext uri="{FF2B5EF4-FFF2-40B4-BE49-F238E27FC236}">
                    <a16:creationId xmlns:a16="http://schemas.microsoft.com/office/drawing/2014/main" id="{5074AF47-206F-4A51-B5D8-CBAF4DA7D950}"/>
                  </a:ext>
                </a:extLst>
              </p:cNvPr>
              <p:cNvSpPr/>
              <p:nvPr/>
            </p:nvSpPr>
            <p:spPr>
              <a:xfrm flipH="1">
                <a:off x="6929475" y="4083124"/>
                <a:ext cx="162040" cy="162040"/>
              </a:xfrm>
              <a:prstGeom prst="ellipse">
                <a:avLst/>
              </a:prstGeom>
              <a:solidFill>
                <a:schemeClr val="accent2">
                  <a:lumMod val="75000"/>
                </a:schemeClr>
              </a:solidFill>
              <a:ln w="28575" cap="flat" cmpd="sng" algn="ctr">
                <a:solidFill>
                  <a:sysClr val="window" lastClr="FFFFFF"/>
                </a:solidFill>
                <a:prstDash val="solid"/>
              </a:ln>
              <a:effectLst/>
            </p:spPr>
            <p:txBody>
              <a:bodyPr rtlCol="0" anchor="ctr"/>
              <a:lstStyle/>
              <a:p>
                <a:pPr algn="ctr">
                  <a:defRPr/>
                </a:pPr>
                <a:endParaRPr lang="en-GB" sz="1600" kern="0">
                  <a:solidFill>
                    <a:sysClr val="window" lastClr="FFFFFF"/>
                  </a:solidFill>
                  <a:latin typeface="Arial" panose="020B0604020202020204" pitchFamily="34" charset="0"/>
                  <a:cs typeface="Arial" panose="020B0604020202020204" pitchFamily="34" charset="0"/>
                </a:endParaRPr>
              </a:p>
            </p:txBody>
          </p:sp>
          <p:sp>
            <p:nvSpPr>
              <p:cNvPr id="202" name="Rectangle 201">
                <a:extLst>
                  <a:ext uri="{FF2B5EF4-FFF2-40B4-BE49-F238E27FC236}">
                    <a16:creationId xmlns:a16="http://schemas.microsoft.com/office/drawing/2014/main" id="{18EEEC38-F924-4F9A-9146-B198DD05AE67}"/>
                  </a:ext>
                </a:extLst>
              </p:cNvPr>
              <p:cNvSpPr/>
              <p:nvPr/>
            </p:nvSpPr>
            <p:spPr>
              <a:xfrm>
                <a:off x="6928267" y="4226877"/>
                <a:ext cx="4378839" cy="202714"/>
              </a:xfrm>
              <a:prstGeom prst="rect">
                <a:avLst/>
              </a:prstGeom>
            </p:spPr>
            <p:txBody>
              <a:bodyPr wrap="square" anchor="ctr">
                <a:noAutofit/>
              </a:bodyPr>
              <a:lstStyle/>
              <a:p>
                <a:pPr defTabSz="455613">
                  <a:defRPr/>
                </a:pPr>
                <a:r>
                  <a:rPr lang="en-US" sz="1200" kern="0" dirty="0">
                    <a:solidFill>
                      <a:srgbClr val="3C3C3C"/>
                    </a:solidFill>
                    <a:latin typeface="Arial" panose="020B0604020202020204" pitchFamily="34" charset="0"/>
                    <a:cs typeface="Arial" panose="020B0604020202020204" pitchFamily="34" charset="0"/>
                  </a:rPr>
                  <a:t>Thinking speed</a:t>
                </a:r>
              </a:p>
            </p:txBody>
          </p:sp>
        </p:grpSp>
        <p:grpSp>
          <p:nvGrpSpPr>
            <p:cNvPr id="195" name="Group 194">
              <a:extLst>
                <a:ext uri="{FF2B5EF4-FFF2-40B4-BE49-F238E27FC236}">
                  <a16:creationId xmlns:a16="http://schemas.microsoft.com/office/drawing/2014/main" id="{A45602F7-2460-4EE8-8FCF-0FE2C56B9420}"/>
                </a:ext>
              </a:extLst>
            </p:cNvPr>
            <p:cNvGrpSpPr/>
            <p:nvPr/>
          </p:nvGrpSpPr>
          <p:grpSpPr>
            <a:xfrm>
              <a:off x="6188241" y="1831665"/>
              <a:ext cx="1215844" cy="261023"/>
              <a:chOff x="8651672" y="4144300"/>
              <a:chExt cx="1857549" cy="398787"/>
            </a:xfrm>
          </p:grpSpPr>
          <p:sp>
            <p:nvSpPr>
              <p:cNvPr id="199" name="Oval 198">
                <a:extLst>
                  <a:ext uri="{FF2B5EF4-FFF2-40B4-BE49-F238E27FC236}">
                    <a16:creationId xmlns:a16="http://schemas.microsoft.com/office/drawing/2014/main" id="{6BD763B3-B8BA-4B41-B0B3-EB4A71A16759}"/>
                  </a:ext>
                </a:extLst>
              </p:cNvPr>
              <p:cNvSpPr/>
              <p:nvPr/>
            </p:nvSpPr>
            <p:spPr>
              <a:xfrm flipH="1">
                <a:off x="8651672" y="4381047"/>
                <a:ext cx="162040" cy="162040"/>
              </a:xfrm>
              <a:prstGeom prst="ellipse">
                <a:avLst/>
              </a:prstGeom>
              <a:solidFill>
                <a:schemeClr val="accent2">
                  <a:lumMod val="75000"/>
                </a:schemeClr>
              </a:solidFill>
              <a:ln w="28575" cap="flat" cmpd="sng" algn="ctr">
                <a:solidFill>
                  <a:sysClr val="window" lastClr="FFFFFF"/>
                </a:solidFill>
                <a:prstDash val="solid"/>
              </a:ln>
              <a:effectLst/>
            </p:spPr>
            <p:txBody>
              <a:bodyPr rtlCol="0" anchor="ctr"/>
              <a:lstStyle/>
              <a:p>
                <a:pPr algn="ctr">
                  <a:defRPr/>
                </a:pPr>
                <a:endParaRPr lang="en-GB" sz="1600" kern="0">
                  <a:solidFill>
                    <a:sysClr val="window" lastClr="FFFFFF"/>
                  </a:solidFill>
                  <a:latin typeface="Arial" panose="020B0604020202020204" pitchFamily="34" charset="0"/>
                  <a:cs typeface="Arial" panose="020B0604020202020204" pitchFamily="34" charset="0"/>
                </a:endParaRPr>
              </a:p>
            </p:txBody>
          </p:sp>
          <p:sp>
            <p:nvSpPr>
              <p:cNvPr id="200" name="Rectangle 199">
                <a:extLst>
                  <a:ext uri="{FF2B5EF4-FFF2-40B4-BE49-F238E27FC236}">
                    <a16:creationId xmlns:a16="http://schemas.microsoft.com/office/drawing/2014/main" id="{06445218-EAAB-41CA-96F1-DEFF2CC3DEB8}"/>
                  </a:ext>
                </a:extLst>
              </p:cNvPr>
              <p:cNvSpPr/>
              <p:nvPr/>
            </p:nvSpPr>
            <p:spPr>
              <a:xfrm>
                <a:off x="8766960" y="4144300"/>
                <a:ext cx="1742261" cy="243387"/>
              </a:xfrm>
              <a:prstGeom prst="rect">
                <a:avLst/>
              </a:prstGeom>
            </p:spPr>
            <p:txBody>
              <a:bodyPr wrap="square" anchor="ctr">
                <a:noAutofit/>
              </a:bodyPr>
              <a:lstStyle/>
              <a:p>
                <a:pPr defTabSz="455613">
                  <a:defRPr/>
                </a:pPr>
                <a:r>
                  <a:rPr lang="en-US" sz="1200" kern="0" dirty="0">
                    <a:solidFill>
                      <a:srgbClr val="3C3C3C"/>
                    </a:solidFill>
                    <a:latin typeface="Arial" panose="020B0604020202020204" pitchFamily="34" charset="0"/>
                    <a:cs typeface="Arial" panose="020B0604020202020204" pitchFamily="34" charset="0"/>
                  </a:rPr>
                  <a:t>Judgment </a:t>
                </a:r>
              </a:p>
            </p:txBody>
          </p:sp>
        </p:grpSp>
        <p:grpSp>
          <p:nvGrpSpPr>
            <p:cNvPr id="196" name="Group 195">
              <a:extLst>
                <a:ext uri="{FF2B5EF4-FFF2-40B4-BE49-F238E27FC236}">
                  <a16:creationId xmlns:a16="http://schemas.microsoft.com/office/drawing/2014/main" id="{5BC5F5D9-9FF3-4116-BC93-4D7805BB190B}"/>
                </a:ext>
              </a:extLst>
            </p:cNvPr>
            <p:cNvGrpSpPr/>
            <p:nvPr/>
          </p:nvGrpSpPr>
          <p:grpSpPr>
            <a:xfrm>
              <a:off x="2479053" y="3136797"/>
              <a:ext cx="935417" cy="276999"/>
              <a:chOff x="2232288" y="4705252"/>
              <a:chExt cx="935417" cy="276999"/>
            </a:xfrm>
          </p:grpSpPr>
          <p:sp>
            <p:nvSpPr>
              <p:cNvPr id="197" name="Oval 196">
                <a:extLst>
                  <a:ext uri="{FF2B5EF4-FFF2-40B4-BE49-F238E27FC236}">
                    <a16:creationId xmlns:a16="http://schemas.microsoft.com/office/drawing/2014/main" id="{13E418BB-0F78-4A74-9E0B-23BB0DB92860}"/>
                  </a:ext>
                </a:extLst>
              </p:cNvPr>
              <p:cNvSpPr/>
              <p:nvPr/>
            </p:nvSpPr>
            <p:spPr>
              <a:xfrm flipH="1">
                <a:off x="3066262" y="4787632"/>
                <a:ext cx="101443" cy="101443"/>
              </a:xfrm>
              <a:prstGeom prst="ellipse">
                <a:avLst/>
              </a:prstGeom>
              <a:solidFill>
                <a:schemeClr val="accent4">
                  <a:lumMod val="50000"/>
                </a:schemeClr>
              </a:solidFill>
              <a:ln w="28575" cap="flat" cmpd="sng" algn="ctr">
                <a:solidFill>
                  <a:sysClr val="window" lastClr="FFFFFF"/>
                </a:solidFill>
                <a:prstDash val="solid"/>
              </a:ln>
              <a:effectLst/>
            </p:spPr>
            <p:txBody>
              <a:bodyPr rtlCol="0" anchor="ctr"/>
              <a:lstStyle/>
              <a:p>
                <a:pPr algn="ctr">
                  <a:defRPr/>
                </a:pPr>
                <a:endParaRPr lang="en-GB" sz="1600" kern="0">
                  <a:solidFill>
                    <a:sysClr val="window" lastClr="FFFFFF"/>
                  </a:solidFill>
                  <a:latin typeface="Arial" panose="020B0604020202020204" pitchFamily="34" charset="0"/>
                  <a:cs typeface="Arial" panose="020B0604020202020204" pitchFamily="34" charset="0"/>
                </a:endParaRPr>
              </a:p>
            </p:txBody>
          </p:sp>
          <p:sp>
            <p:nvSpPr>
              <p:cNvPr id="198" name="Rectangle 197">
                <a:extLst>
                  <a:ext uri="{FF2B5EF4-FFF2-40B4-BE49-F238E27FC236}">
                    <a16:creationId xmlns:a16="http://schemas.microsoft.com/office/drawing/2014/main" id="{E41D537B-8837-4F4D-A1D7-433A641D4990}"/>
                  </a:ext>
                </a:extLst>
              </p:cNvPr>
              <p:cNvSpPr/>
              <p:nvPr/>
            </p:nvSpPr>
            <p:spPr>
              <a:xfrm>
                <a:off x="2232288" y="4705252"/>
                <a:ext cx="696024" cy="276999"/>
              </a:xfrm>
              <a:prstGeom prst="rect">
                <a:avLst/>
              </a:prstGeom>
            </p:spPr>
            <p:txBody>
              <a:bodyPr wrap="none">
                <a:spAutoFit/>
              </a:bodyPr>
              <a:lstStyle/>
              <a:p>
                <a:pPr algn="ctr">
                  <a:defRPr/>
                </a:pPr>
                <a:r>
                  <a:rPr lang="en-US" sz="1200" kern="0" dirty="0">
                    <a:solidFill>
                      <a:srgbClr val="3C3C3C"/>
                    </a:solidFill>
                    <a:latin typeface="Arial" panose="020B0604020202020204" pitchFamily="34" charset="0"/>
                    <a:cs typeface="Arial" panose="020B0604020202020204" pitchFamily="34" charset="0"/>
                  </a:rPr>
                  <a:t>Fatigue</a:t>
                </a:r>
              </a:p>
            </p:txBody>
          </p:sp>
        </p:grpSp>
      </p:grpSp>
    </p:spTree>
    <p:extLst>
      <p:ext uri="{BB962C8B-B14F-4D97-AF65-F5344CB8AC3E}">
        <p14:creationId xmlns:p14="http://schemas.microsoft.com/office/powerpoint/2010/main" val="19956584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Pladsholder til tekst 34">
            <a:extLst>
              <a:ext uri="{FF2B5EF4-FFF2-40B4-BE49-F238E27FC236}">
                <a16:creationId xmlns:a16="http://schemas.microsoft.com/office/drawing/2014/main" id="{75337383-E0B8-7445-B7AA-E297E075EEB4}"/>
              </a:ext>
            </a:extLst>
          </p:cNvPr>
          <p:cNvSpPr>
            <a:spLocks noGrp="1"/>
          </p:cNvSpPr>
          <p:nvPr>
            <p:ph type="body" sz="quarter" idx="17"/>
          </p:nvPr>
        </p:nvSpPr>
        <p:spPr/>
        <p:txBody>
          <a:bodyPr/>
          <a:lstStyle/>
          <a:p>
            <a:r>
              <a:rPr lang="da-DK" dirty="0"/>
              <a:t>Major Depressive </a:t>
            </a:r>
            <a:r>
              <a:rPr lang="da-DK" dirty="0" err="1"/>
              <a:t>Disorder</a:t>
            </a:r>
            <a:r>
              <a:rPr lang="da-DK" dirty="0"/>
              <a:t> (MDD)</a:t>
            </a:r>
            <a:endParaRPr lang="en-US" dirty="0"/>
          </a:p>
          <a:p>
            <a:endParaRPr lang="en-GB" dirty="0">
              <a:solidFill>
                <a:schemeClr val="tx1">
                  <a:lumMod val="50000"/>
                  <a:lumOff val="50000"/>
                </a:schemeClr>
              </a:solidFill>
              <a:latin typeface="Arial" panose="020B0604020202020204" pitchFamily="34" charset="0"/>
              <a:cs typeface="Arial" panose="020B0604020202020204" pitchFamily="34" charset="0"/>
            </a:endParaRPr>
          </a:p>
        </p:txBody>
      </p:sp>
      <p:sp>
        <p:nvSpPr>
          <p:cNvPr id="72" name="Titel 37">
            <a:extLst>
              <a:ext uri="{FF2B5EF4-FFF2-40B4-BE49-F238E27FC236}">
                <a16:creationId xmlns:a16="http://schemas.microsoft.com/office/drawing/2014/main" id="{86108D1A-FE8B-9242-BBB0-687F2CC03363}"/>
              </a:ext>
            </a:extLst>
          </p:cNvPr>
          <p:cNvSpPr>
            <a:spLocks noGrp="1"/>
          </p:cNvSpPr>
          <p:nvPr>
            <p:ph type="title"/>
          </p:nvPr>
        </p:nvSpPr>
        <p:spPr>
          <a:xfrm>
            <a:off x="404812" y="610790"/>
            <a:ext cx="6910388" cy="689135"/>
          </a:xfrm>
        </p:spPr>
        <p:txBody>
          <a:bodyPr>
            <a:normAutofit fontScale="90000"/>
          </a:bodyPr>
          <a:lstStyle/>
          <a:p>
            <a:r>
              <a:rPr lang="en-GB" dirty="0"/>
              <a:t>Cognitive symptoms of depression have a negative impact on many aspects of the patient’s life</a:t>
            </a:r>
            <a:r>
              <a:rPr lang="en-GB" baseline="30000" dirty="0"/>
              <a:t>1,2</a:t>
            </a:r>
            <a:br>
              <a:rPr lang="en-GB" baseline="30000" dirty="0"/>
            </a:br>
            <a:endParaRPr lang="da-DK" dirty="0"/>
          </a:p>
        </p:txBody>
      </p:sp>
      <p:sp>
        <p:nvSpPr>
          <p:cNvPr id="4" name="Text Placeholder 3">
            <a:extLst>
              <a:ext uri="{FF2B5EF4-FFF2-40B4-BE49-F238E27FC236}">
                <a16:creationId xmlns:a16="http://schemas.microsoft.com/office/drawing/2014/main" id="{EDC54847-56B2-48CD-9C56-722FBD0C417F}"/>
              </a:ext>
            </a:extLst>
          </p:cNvPr>
          <p:cNvSpPr>
            <a:spLocks noGrp="1"/>
          </p:cNvSpPr>
          <p:nvPr>
            <p:ph type="body" sz="quarter" idx="18"/>
          </p:nvPr>
        </p:nvSpPr>
        <p:spPr>
          <a:xfrm>
            <a:off x="404812" y="4679100"/>
            <a:ext cx="6910388" cy="464400"/>
          </a:xfrm>
        </p:spPr>
        <p:txBody>
          <a:bodyPr/>
          <a:lstStyle/>
          <a:p>
            <a:r>
              <a:rPr lang="en-CA" sz="700" dirty="0"/>
              <a:t>McIntyre RS et al. Depress Anxiety 2013;30(6):515</a:t>
            </a:r>
            <a:r>
              <a:rPr lang="da-DK" sz="700" dirty="0"/>
              <a:t>–</a:t>
            </a:r>
            <a:r>
              <a:rPr lang="en-CA" sz="700" dirty="0"/>
              <a:t>527; 2. </a:t>
            </a:r>
            <a:r>
              <a:rPr lang="en-CA" sz="700" dirty="0" err="1"/>
              <a:t>Hammar</a:t>
            </a:r>
            <a:r>
              <a:rPr lang="en-CA" sz="700" dirty="0"/>
              <a:t> A, </a:t>
            </a:r>
            <a:r>
              <a:rPr lang="en-CA" sz="700" dirty="0" err="1"/>
              <a:t>Ardal</a:t>
            </a:r>
            <a:r>
              <a:rPr lang="en-CA" sz="700" dirty="0"/>
              <a:t> G. </a:t>
            </a:r>
            <a:r>
              <a:rPr lang="fr-FR" sz="700" dirty="0"/>
              <a:t>Front Hum </a:t>
            </a:r>
            <a:r>
              <a:rPr lang="fr-FR" sz="700" dirty="0" err="1"/>
              <a:t>Neurosci</a:t>
            </a:r>
            <a:r>
              <a:rPr lang="fr-FR" sz="700" dirty="0"/>
              <a:t> 2009;3:26. </a:t>
            </a:r>
            <a:r>
              <a:rPr lang="fr-FR" sz="700" dirty="0" err="1"/>
              <a:t>doi</a:t>
            </a:r>
            <a:r>
              <a:rPr lang="fr-FR" sz="700" dirty="0"/>
              <a:t>: 10.3389/neuro.09.026.2009.</a:t>
            </a:r>
            <a:endParaRPr lang="en-GB" sz="700" dirty="0"/>
          </a:p>
        </p:txBody>
      </p:sp>
      <p:sp>
        <p:nvSpPr>
          <p:cNvPr id="38" name="Rounded Rectangle 5">
            <a:extLst>
              <a:ext uri="{FF2B5EF4-FFF2-40B4-BE49-F238E27FC236}">
                <a16:creationId xmlns:a16="http://schemas.microsoft.com/office/drawing/2014/main" id="{5A1EFC16-4361-0F44-B609-903BFE1256FD}"/>
              </a:ext>
            </a:extLst>
          </p:cNvPr>
          <p:cNvSpPr/>
          <p:nvPr/>
        </p:nvSpPr>
        <p:spPr>
          <a:xfrm>
            <a:off x="404812" y="1308009"/>
            <a:ext cx="8029200" cy="339821"/>
          </a:xfrm>
          <a:prstGeom prst="roundRect">
            <a:avLst/>
          </a:prstGeom>
          <a:solidFill>
            <a:schemeClr val="bg2"/>
          </a:solidFill>
          <a:ln w="38100" cap="flat" cmpd="sng" algn="ctr">
            <a:noFill/>
            <a:prstDash val="solid"/>
          </a:ln>
          <a:effectLst/>
        </p:spPr>
        <p:txBody>
          <a:bodyPr lIns="0" tIns="0" rIns="0" bIns="0" anchor="ctr"/>
          <a:lstStyle/>
          <a:p>
            <a:pPr marL="87313" algn="ctr" defTabSz="880532">
              <a:spcBef>
                <a:spcPct val="0"/>
              </a:spcBef>
              <a:defRPr/>
            </a:pPr>
            <a:r>
              <a:rPr lang="en-GB" sz="1000" b="1" kern="0" dirty="0">
                <a:latin typeface="Arial" panose="020B0604020202020204" pitchFamily="34" charset="0"/>
                <a:cs typeface="Arial" panose="020B0604020202020204" pitchFamily="34" charset="0"/>
              </a:rPr>
              <a:t>Cognitive dysfunction and general functioning are linked and both have an impact on clinical outcomes in depression</a:t>
            </a:r>
          </a:p>
        </p:txBody>
      </p:sp>
      <p:grpSp>
        <p:nvGrpSpPr>
          <p:cNvPr id="36" name="Gruppe 40">
            <a:extLst>
              <a:ext uri="{FF2B5EF4-FFF2-40B4-BE49-F238E27FC236}">
                <a16:creationId xmlns:a16="http://schemas.microsoft.com/office/drawing/2014/main" id="{2A94F8EC-1E15-454D-87CC-719A8E2EFFBF}"/>
              </a:ext>
            </a:extLst>
          </p:cNvPr>
          <p:cNvGrpSpPr/>
          <p:nvPr/>
        </p:nvGrpSpPr>
        <p:grpSpPr>
          <a:xfrm>
            <a:off x="628650" y="1793140"/>
            <a:ext cx="7886699" cy="3595673"/>
            <a:chOff x="361598" y="1325658"/>
            <a:chExt cx="8782409" cy="4183035"/>
          </a:xfrm>
        </p:grpSpPr>
        <p:sp>
          <p:nvSpPr>
            <p:cNvPr id="67" name="Rectangle 53">
              <a:extLst>
                <a:ext uri="{FF2B5EF4-FFF2-40B4-BE49-F238E27FC236}">
                  <a16:creationId xmlns:a16="http://schemas.microsoft.com/office/drawing/2014/main" id="{7075D100-40DB-4688-96A5-630E309A7D1C}"/>
                </a:ext>
              </a:extLst>
            </p:cNvPr>
            <p:cNvSpPr>
              <a:spLocks noChangeArrowheads="1"/>
            </p:cNvSpPr>
            <p:nvPr/>
          </p:nvSpPr>
          <p:spPr bwMode="auto">
            <a:xfrm>
              <a:off x="361598" y="1507785"/>
              <a:ext cx="2185316" cy="436378"/>
            </a:xfrm>
            <a:prstGeom prst="rect">
              <a:avLst/>
            </a:prstGeom>
            <a:noFill/>
            <a:ln w="9525">
              <a:noFill/>
              <a:miter lim="800000"/>
              <a:headEnd/>
              <a:tailEnd/>
            </a:ln>
          </p:spPr>
          <p:txBody>
            <a:bodyPr wrap="square">
              <a:spAutoFit/>
            </a:bodyPr>
            <a:lstStyle/>
            <a:p>
              <a:pPr algn="r" fontAlgn="base">
                <a:spcBef>
                  <a:spcPct val="0"/>
                </a:spcBef>
                <a:spcAft>
                  <a:spcPct val="0"/>
                </a:spcAft>
              </a:pPr>
              <a:r>
                <a:rPr lang="en-US" sz="1000" dirty="0">
                  <a:solidFill>
                    <a:srgbClr val="3C3C3C"/>
                  </a:solidFill>
                  <a:latin typeface="Arial" panose="020B0604020202020204" pitchFamily="34" charset="0"/>
                  <a:cs typeface="Arial" panose="020B0604020202020204" pitchFamily="34" charset="0"/>
                </a:rPr>
                <a:t>Find it difficult to maintain performance</a:t>
              </a:r>
            </a:p>
          </p:txBody>
        </p:sp>
        <p:sp>
          <p:nvSpPr>
            <p:cNvPr id="68" name="Oval 67">
              <a:extLst>
                <a:ext uri="{FF2B5EF4-FFF2-40B4-BE49-F238E27FC236}">
                  <a16:creationId xmlns:a16="http://schemas.microsoft.com/office/drawing/2014/main" id="{268B6745-3C14-4B8A-AE0F-1441A04C48EE}"/>
                </a:ext>
              </a:extLst>
            </p:cNvPr>
            <p:cNvSpPr/>
            <p:nvPr/>
          </p:nvSpPr>
          <p:spPr>
            <a:xfrm>
              <a:off x="4296462" y="1357997"/>
              <a:ext cx="2276659" cy="2276661"/>
            </a:xfrm>
            <a:prstGeom prst="ellipse">
              <a:avLst/>
            </a:prstGeom>
            <a:solidFill>
              <a:schemeClr val="bg2">
                <a:lumMod val="75000"/>
                <a:alpha val="50196"/>
              </a:schemeClr>
            </a:solidFill>
            <a:ln w="38100" cap="rnd" cmpd="sng" algn="ctr">
              <a:noFill/>
              <a:prstDash val="sysDot"/>
            </a:ln>
            <a:effectLst/>
          </p:spPr>
          <p:txBody>
            <a:bodyPr anchor="ctr"/>
            <a:lstStyle/>
            <a:p>
              <a:pPr algn="ctr" defTabSz="457146">
                <a:defRPr/>
              </a:pPr>
              <a:endParaRPr lang="en-GB" kern="0" dirty="0">
                <a:solidFill>
                  <a:prstClr val="white"/>
                </a:solidFill>
                <a:latin typeface="Arial" panose="020B0604020202020204" pitchFamily="34" charset="0"/>
                <a:cs typeface="Arial" panose="020B0604020202020204" pitchFamily="34" charset="0"/>
              </a:endParaRPr>
            </a:p>
          </p:txBody>
        </p:sp>
        <p:sp>
          <p:nvSpPr>
            <p:cNvPr id="69" name="Oval 68">
              <a:extLst>
                <a:ext uri="{FF2B5EF4-FFF2-40B4-BE49-F238E27FC236}">
                  <a16:creationId xmlns:a16="http://schemas.microsoft.com/office/drawing/2014/main" id="{920EB247-775A-4DF7-A8EF-140FD92C729E}"/>
                </a:ext>
              </a:extLst>
            </p:cNvPr>
            <p:cNvSpPr/>
            <p:nvPr/>
          </p:nvSpPr>
          <p:spPr>
            <a:xfrm>
              <a:off x="3360410" y="2445670"/>
              <a:ext cx="2276659" cy="2277831"/>
            </a:xfrm>
            <a:prstGeom prst="ellipse">
              <a:avLst/>
            </a:prstGeom>
            <a:solidFill>
              <a:schemeClr val="accent3">
                <a:lumMod val="60000"/>
                <a:lumOff val="40000"/>
                <a:alpha val="49804"/>
              </a:schemeClr>
            </a:solidFill>
            <a:ln w="38100" cap="rnd" cmpd="sng" algn="ctr">
              <a:noFill/>
              <a:prstDash val="sysDot"/>
            </a:ln>
            <a:effectLst/>
          </p:spPr>
          <p:txBody>
            <a:bodyPr anchor="ctr"/>
            <a:lstStyle/>
            <a:p>
              <a:pPr algn="ctr" defTabSz="457146">
                <a:defRPr/>
              </a:pPr>
              <a:endParaRPr lang="en-GB" kern="0" dirty="0">
                <a:solidFill>
                  <a:prstClr val="white"/>
                </a:solidFill>
                <a:latin typeface="Arial" panose="020B0604020202020204" pitchFamily="34" charset="0"/>
                <a:cs typeface="Arial" panose="020B0604020202020204" pitchFamily="34" charset="0"/>
              </a:endParaRPr>
            </a:p>
          </p:txBody>
        </p:sp>
        <p:sp>
          <p:nvSpPr>
            <p:cNvPr id="70" name="Oval 69">
              <a:extLst>
                <a:ext uri="{FF2B5EF4-FFF2-40B4-BE49-F238E27FC236}">
                  <a16:creationId xmlns:a16="http://schemas.microsoft.com/office/drawing/2014/main" id="{001F8681-2AE0-40A3-A492-B464968AE94D}"/>
                </a:ext>
              </a:extLst>
            </p:cNvPr>
            <p:cNvSpPr/>
            <p:nvPr/>
          </p:nvSpPr>
          <p:spPr>
            <a:xfrm>
              <a:off x="2364272" y="1325658"/>
              <a:ext cx="2276659" cy="2276661"/>
            </a:xfrm>
            <a:prstGeom prst="ellipse">
              <a:avLst/>
            </a:prstGeom>
            <a:solidFill>
              <a:schemeClr val="accent2">
                <a:lumMod val="60000"/>
                <a:lumOff val="40000"/>
                <a:alpha val="50196"/>
              </a:schemeClr>
            </a:solidFill>
            <a:ln w="38100" cap="rnd" cmpd="sng" algn="ctr">
              <a:noFill/>
              <a:prstDash val="sysDot"/>
            </a:ln>
            <a:effectLst/>
          </p:spPr>
          <p:txBody>
            <a:bodyPr anchor="ctr"/>
            <a:lstStyle/>
            <a:p>
              <a:pPr algn="ctr" defTabSz="457146">
                <a:defRPr/>
              </a:pPr>
              <a:endParaRPr lang="en-GB" kern="0" dirty="0">
                <a:solidFill>
                  <a:prstClr val="white"/>
                </a:solidFill>
                <a:latin typeface="Arial" panose="020B0604020202020204" pitchFamily="34" charset="0"/>
                <a:cs typeface="Arial" panose="020B0604020202020204" pitchFamily="34" charset="0"/>
              </a:endParaRPr>
            </a:p>
          </p:txBody>
        </p:sp>
        <p:sp>
          <p:nvSpPr>
            <p:cNvPr id="71" name="Rectangle 19">
              <a:extLst>
                <a:ext uri="{FF2B5EF4-FFF2-40B4-BE49-F238E27FC236}">
                  <a16:creationId xmlns:a16="http://schemas.microsoft.com/office/drawing/2014/main" id="{0656C673-90BC-4489-AA77-B345FE7A70A1}"/>
                </a:ext>
              </a:extLst>
            </p:cNvPr>
            <p:cNvSpPr>
              <a:spLocks noChangeArrowheads="1"/>
            </p:cNvSpPr>
            <p:nvPr/>
          </p:nvSpPr>
          <p:spPr bwMode="auto">
            <a:xfrm>
              <a:off x="6611150" y="1802211"/>
              <a:ext cx="2513194" cy="400110"/>
            </a:xfrm>
            <a:prstGeom prst="rect">
              <a:avLst/>
            </a:prstGeom>
            <a:noFill/>
            <a:ln w="9525">
              <a:noFill/>
              <a:miter lim="800000"/>
              <a:headEnd/>
              <a:tailEnd/>
            </a:ln>
          </p:spPr>
          <p:txBody>
            <a:bodyPr wrap="square">
              <a:spAutoFit/>
            </a:bodyPr>
            <a:lstStyle/>
            <a:p>
              <a:pPr fontAlgn="base">
                <a:spcBef>
                  <a:spcPct val="0"/>
                </a:spcBef>
                <a:spcAft>
                  <a:spcPct val="0"/>
                </a:spcAft>
              </a:pPr>
              <a:r>
                <a:rPr lang="en-GB" sz="1000" dirty="0">
                  <a:solidFill>
                    <a:srgbClr val="3C3C3C"/>
                  </a:solidFill>
                  <a:latin typeface="Arial" panose="020B0604020202020204" pitchFamily="34" charset="0"/>
                  <a:cs typeface="Arial" panose="020B0604020202020204" pitchFamily="34" charset="0"/>
                </a:rPr>
                <a:t>Experience household and financial strain</a:t>
              </a:r>
            </a:p>
          </p:txBody>
        </p:sp>
        <p:sp>
          <p:nvSpPr>
            <p:cNvPr id="73" name="Rectangle 42">
              <a:extLst>
                <a:ext uri="{FF2B5EF4-FFF2-40B4-BE49-F238E27FC236}">
                  <a16:creationId xmlns:a16="http://schemas.microsoft.com/office/drawing/2014/main" id="{44201668-794E-4F68-9739-DD0B957E7AA5}"/>
                </a:ext>
              </a:extLst>
            </p:cNvPr>
            <p:cNvSpPr>
              <a:spLocks noChangeArrowheads="1"/>
            </p:cNvSpPr>
            <p:nvPr/>
          </p:nvSpPr>
          <p:spPr bwMode="auto">
            <a:xfrm>
              <a:off x="6678258" y="2390010"/>
              <a:ext cx="2465749" cy="400110"/>
            </a:xfrm>
            <a:prstGeom prst="rect">
              <a:avLst/>
            </a:prstGeom>
            <a:noFill/>
            <a:ln w="9525">
              <a:noFill/>
              <a:miter lim="800000"/>
              <a:headEnd/>
              <a:tailEnd/>
            </a:ln>
          </p:spPr>
          <p:txBody>
            <a:bodyPr wrap="square">
              <a:spAutoFit/>
            </a:bodyPr>
            <a:lstStyle/>
            <a:p>
              <a:pPr fontAlgn="base">
                <a:spcBef>
                  <a:spcPct val="0"/>
                </a:spcBef>
                <a:spcAft>
                  <a:spcPct val="0"/>
                </a:spcAft>
              </a:pPr>
              <a:r>
                <a:rPr lang="en-US" sz="1000" dirty="0">
                  <a:solidFill>
                    <a:srgbClr val="3C3C3C"/>
                  </a:solidFill>
                  <a:latin typeface="Arial" panose="020B0604020202020204" pitchFamily="34" charset="0"/>
                  <a:cs typeface="Arial" panose="020B0604020202020204" pitchFamily="34" charset="0"/>
                </a:rPr>
                <a:t>Struggle with a variety of attention-related tasks</a:t>
              </a:r>
            </a:p>
          </p:txBody>
        </p:sp>
        <p:sp>
          <p:nvSpPr>
            <p:cNvPr id="74" name="Rectangle 43">
              <a:extLst>
                <a:ext uri="{FF2B5EF4-FFF2-40B4-BE49-F238E27FC236}">
                  <a16:creationId xmlns:a16="http://schemas.microsoft.com/office/drawing/2014/main" id="{2144FCDC-2A61-454C-9956-B0D0F39164D3}"/>
                </a:ext>
              </a:extLst>
            </p:cNvPr>
            <p:cNvSpPr>
              <a:spLocks noChangeArrowheads="1"/>
            </p:cNvSpPr>
            <p:nvPr/>
          </p:nvSpPr>
          <p:spPr bwMode="auto">
            <a:xfrm>
              <a:off x="6577625" y="2888237"/>
              <a:ext cx="2475807" cy="246221"/>
            </a:xfrm>
            <a:prstGeom prst="rect">
              <a:avLst/>
            </a:prstGeom>
            <a:noFill/>
            <a:ln w="9525">
              <a:noFill/>
              <a:miter lim="800000"/>
              <a:headEnd/>
              <a:tailEnd/>
            </a:ln>
          </p:spPr>
          <p:txBody>
            <a:bodyPr wrap="square">
              <a:spAutoFit/>
            </a:bodyPr>
            <a:lstStyle/>
            <a:p>
              <a:pPr fontAlgn="base">
                <a:spcBef>
                  <a:spcPct val="0"/>
                </a:spcBef>
                <a:spcAft>
                  <a:spcPct val="0"/>
                </a:spcAft>
              </a:pPr>
              <a:r>
                <a:rPr lang="en-US" sz="1000" dirty="0">
                  <a:solidFill>
                    <a:srgbClr val="3C3C3C"/>
                  </a:solidFill>
                  <a:latin typeface="Arial" panose="020B0604020202020204" pitchFamily="34" charset="0"/>
                  <a:cs typeface="Arial" panose="020B0604020202020204" pitchFamily="34" charset="0"/>
                </a:rPr>
                <a:t>Unable to participate </a:t>
              </a:r>
              <a:r>
                <a:rPr lang="en-US" sz="1000" dirty="0">
                  <a:solidFill>
                    <a:prstClr val="black"/>
                  </a:solidFill>
                  <a:latin typeface="Arial" panose="020B0604020202020204" pitchFamily="34" charset="0"/>
                  <a:cs typeface="Arial" panose="020B0604020202020204" pitchFamily="34" charset="0"/>
                </a:rPr>
                <a:t>fully in </a:t>
              </a:r>
              <a:r>
                <a:rPr lang="en-US" sz="1000" dirty="0">
                  <a:solidFill>
                    <a:srgbClr val="3C3C3C"/>
                  </a:solidFill>
                  <a:latin typeface="Arial" panose="020B0604020202020204" pitchFamily="34" charset="0"/>
                  <a:cs typeface="Arial" panose="020B0604020202020204" pitchFamily="34" charset="0"/>
                </a:rPr>
                <a:t>family life</a:t>
              </a:r>
            </a:p>
          </p:txBody>
        </p:sp>
        <p:sp>
          <p:nvSpPr>
            <p:cNvPr id="75" name="Oval 74">
              <a:extLst>
                <a:ext uri="{FF2B5EF4-FFF2-40B4-BE49-F238E27FC236}">
                  <a16:creationId xmlns:a16="http://schemas.microsoft.com/office/drawing/2014/main" id="{2668CE3C-12D8-4D0F-8EAC-E0F90FBE7522}"/>
                </a:ext>
              </a:extLst>
            </p:cNvPr>
            <p:cNvSpPr/>
            <p:nvPr/>
          </p:nvSpPr>
          <p:spPr>
            <a:xfrm>
              <a:off x="3287913" y="3591983"/>
              <a:ext cx="176603" cy="176604"/>
            </a:xfrm>
            <a:prstGeom prst="ellipse">
              <a:avLst/>
            </a:prstGeom>
            <a:solidFill>
              <a:schemeClr val="accent1"/>
            </a:solidFill>
            <a:ln w="28575" cap="flat" cmpd="sng" algn="ctr">
              <a:solidFill>
                <a:sysClr val="window" lastClr="FFFFFF"/>
              </a:solidFill>
              <a:prstDash val="solid"/>
            </a:ln>
            <a:effectLst/>
          </p:spPr>
          <p:txBody>
            <a:bodyPr anchor="ctr"/>
            <a:lstStyle/>
            <a:p>
              <a:pPr algn="ctr">
                <a:defRPr/>
              </a:pPr>
              <a:endParaRPr lang="en-US" kern="0">
                <a:solidFill>
                  <a:prstClr val="black"/>
                </a:solidFill>
                <a:latin typeface="Arial" panose="020B0604020202020204" pitchFamily="34" charset="0"/>
                <a:cs typeface="Arial" panose="020B0604020202020204" pitchFamily="34" charset="0"/>
              </a:endParaRPr>
            </a:p>
          </p:txBody>
        </p:sp>
        <p:sp>
          <p:nvSpPr>
            <p:cNvPr id="76" name="Oval 75">
              <a:extLst>
                <a:ext uri="{FF2B5EF4-FFF2-40B4-BE49-F238E27FC236}">
                  <a16:creationId xmlns:a16="http://schemas.microsoft.com/office/drawing/2014/main" id="{24F1DA74-CA59-4C37-9E5B-86A514941874}"/>
                </a:ext>
              </a:extLst>
            </p:cNvPr>
            <p:cNvSpPr/>
            <p:nvPr/>
          </p:nvSpPr>
          <p:spPr>
            <a:xfrm>
              <a:off x="3409198" y="4025051"/>
              <a:ext cx="176604" cy="176604"/>
            </a:xfrm>
            <a:prstGeom prst="ellipse">
              <a:avLst/>
            </a:prstGeom>
            <a:solidFill>
              <a:schemeClr val="accent1"/>
            </a:solidFill>
            <a:ln w="28575" cap="flat" cmpd="sng" algn="ctr">
              <a:solidFill>
                <a:sysClr val="window" lastClr="FFFFFF"/>
              </a:solidFill>
              <a:prstDash val="solid"/>
            </a:ln>
            <a:effectLst/>
          </p:spPr>
          <p:txBody>
            <a:bodyPr anchor="ctr"/>
            <a:lstStyle/>
            <a:p>
              <a:pPr algn="ctr">
                <a:defRPr/>
              </a:pPr>
              <a:endParaRPr lang="en-US" kern="0">
                <a:solidFill>
                  <a:prstClr val="black"/>
                </a:solidFill>
                <a:latin typeface="Arial" panose="020B0604020202020204" pitchFamily="34" charset="0"/>
                <a:cs typeface="Arial" panose="020B0604020202020204" pitchFamily="34" charset="0"/>
              </a:endParaRPr>
            </a:p>
          </p:txBody>
        </p:sp>
        <p:sp>
          <p:nvSpPr>
            <p:cNvPr id="77" name="Oval 76">
              <a:extLst>
                <a:ext uri="{FF2B5EF4-FFF2-40B4-BE49-F238E27FC236}">
                  <a16:creationId xmlns:a16="http://schemas.microsoft.com/office/drawing/2014/main" id="{8A6E41ED-3C13-4054-8137-2D4CF523D1E5}"/>
                </a:ext>
              </a:extLst>
            </p:cNvPr>
            <p:cNvSpPr/>
            <p:nvPr/>
          </p:nvSpPr>
          <p:spPr>
            <a:xfrm>
              <a:off x="3707398" y="4339643"/>
              <a:ext cx="176603" cy="176604"/>
            </a:xfrm>
            <a:prstGeom prst="ellipse">
              <a:avLst/>
            </a:prstGeom>
            <a:solidFill>
              <a:schemeClr val="accent1"/>
            </a:solidFill>
            <a:ln w="28575" cap="flat" cmpd="sng" algn="ctr">
              <a:solidFill>
                <a:sysClr val="window" lastClr="FFFFFF"/>
              </a:solidFill>
              <a:prstDash val="solid"/>
            </a:ln>
            <a:effectLst/>
          </p:spPr>
          <p:txBody>
            <a:bodyPr anchor="ctr"/>
            <a:lstStyle/>
            <a:p>
              <a:pPr algn="ctr">
                <a:defRPr/>
              </a:pPr>
              <a:endParaRPr lang="en-US" kern="0">
                <a:solidFill>
                  <a:prstClr val="black"/>
                </a:solidFill>
                <a:latin typeface="Arial" panose="020B0604020202020204" pitchFamily="34" charset="0"/>
                <a:cs typeface="Arial" panose="020B0604020202020204" pitchFamily="34" charset="0"/>
              </a:endParaRPr>
            </a:p>
          </p:txBody>
        </p:sp>
        <p:sp>
          <p:nvSpPr>
            <p:cNvPr id="78" name="Rectangle 47">
              <a:extLst>
                <a:ext uri="{FF2B5EF4-FFF2-40B4-BE49-F238E27FC236}">
                  <a16:creationId xmlns:a16="http://schemas.microsoft.com/office/drawing/2014/main" id="{2698EC39-802F-4298-96F8-0DA830FD7BEC}"/>
                </a:ext>
              </a:extLst>
            </p:cNvPr>
            <p:cNvSpPr>
              <a:spLocks noChangeArrowheads="1"/>
            </p:cNvSpPr>
            <p:nvPr/>
          </p:nvSpPr>
          <p:spPr bwMode="auto">
            <a:xfrm>
              <a:off x="1216259" y="3545944"/>
              <a:ext cx="2108497" cy="246221"/>
            </a:xfrm>
            <a:prstGeom prst="rect">
              <a:avLst/>
            </a:prstGeom>
            <a:noFill/>
            <a:ln w="9525">
              <a:noFill/>
              <a:miter lim="800000"/>
              <a:headEnd/>
              <a:tailEnd/>
            </a:ln>
          </p:spPr>
          <p:txBody>
            <a:bodyPr>
              <a:spAutoFit/>
            </a:bodyPr>
            <a:lstStyle/>
            <a:p>
              <a:pPr indent="1588" algn="r" eaLnBrk="0" fontAlgn="base" hangingPunct="0">
                <a:spcBef>
                  <a:spcPct val="0"/>
                </a:spcBef>
                <a:spcAft>
                  <a:spcPct val="0"/>
                </a:spcAft>
              </a:pPr>
              <a:r>
                <a:rPr lang="en-GB" sz="1000" dirty="0">
                  <a:solidFill>
                    <a:srgbClr val="3C3C3C"/>
                  </a:solidFill>
                  <a:latin typeface="Arial" panose="020B0604020202020204" pitchFamily="34" charset="0"/>
                  <a:cs typeface="Arial" panose="020B0604020202020204" pitchFamily="34" charset="0"/>
                </a:rPr>
                <a:t>Exhibit social irritability  </a:t>
              </a:r>
            </a:p>
          </p:txBody>
        </p:sp>
        <p:sp>
          <p:nvSpPr>
            <p:cNvPr id="79" name="Rectangle 48">
              <a:extLst>
                <a:ext uri="{FF2B5EF4-FFF2-40B4-BE49-F238E27FC236}">
                  <a16:creationId xmlns:a16="http://schemas.microsoft.com/office/drawing/2014/main" id="{CE0EA46D-1C4F-4AC2-97C5-06D3F99FB3C6}"/>
                </a:ext>
              </a:extLst>
            </p:cNvPr>
            <p:cNvSpPr>
              <a:spLocks noChangeArrowheads="1"/>
            </p:cNvSpPr>
            <p:nvPr/>
          </p:nvSpPr>
          <p:spPr bwMode="auto">
            <a:xfrm>
              <a:off x="609600" y="3877987"/>
              <a:ext cx="2808806" cy="400110"/>
            </a:xfrm>
            <a:prstGeom prst="rect">
              <a:avLst/>
            </a:prstGeom>
            <a:noFill/>
            <a:ln w="9525">
              <a:noFill/>
              <a:miter lim="800000"/>
              <a:headEnd/>
              <a:tailEnd/>
            </a:ln>
          </p:spPr>
          <p:txBody>
            <a:bodyPr wrap="square">
              <a:spAutoFit/>
            </a:bodyPr>
            <a:lstStyle/>
            <a:p>
              <a:pPr indent="1588" algn="r" eaLnBrk="0" fontAlgn="base" hangingPunct="0">
                <a:spcBef>
                  <a:spcPct val="0"/>
                </a:spcBef>
                <a:spcAft>
                  <a:spcPct val="0"/>
                </a:spcAft>
              </a:pPr>
              <a:r>
                <a:rPr lang="en-US" sz="1000" dirty="0">
                  <a:solidFill>
                    <a:srgbClr val="3C3C3C"/>
                  </a:solidFill>
                  <a:latin typeface="Arial" panose="020B0604020202020204" pitchFamily="34" charset="0"/>
                  <a:cs typeface="Arial" panose="020B0604020202020204" pitchFamily="34" charset="0"/>
                </a:rPr>
                <a:t>Have problems meeting expectations from society </a:t>
              </a:r>
            </a:p>
          </p:txBody>
        </p:sp>
        <p:sp>
          <p:nvSpPr>
            <p:cNvPr id="80" name="Rectangle 49">
              <a:extLst>
                <a:ext uri="{FF2B5EF4-FFF2-40B4-BE49-F238E27FC236}">
                  <a16:creationId xmlns:a16="http://schemas.microsoft.com/office/drawing/2014/main" id="{E89F7E44-04F6-4460-B532-97AB3DB274D0}"/>
                </a:ext>
              </a:extLst>
            </p:cNvPr>
            <p:cNvSpPr>
              <a:spLocks noChangeArrowheads="1"/>
            </p:cNvSpPr>
            <p:nvPr/>
          </p:nvSpPr>
          <p:spPr bwMode="auto">
            <a:xfrm>
              <a:off x="685800" y="4347354"/>
              <a:ext cx="3045558" cy="246221"/>
            </a:xfrm>
            <a:prstGeom prst="rect">
              <a:avLst/>
            </a:prstGeom>
            <a:noFill/>
            <a:ln w="9525">
              <a:noFill/>
              <a:miter lim="800000"/>
              <a:headEnd/>
              <a:tailEnd/>
            </a:ln>
          </p:spPr>
          <p:txBody>
            <a:bodyPr wrap="square">
              <a:spAutoFit/>
            </a:bodyPr>
            <a:lstStyle/>
            <a:p>
              <a:pPr indent="1588" algn="r" eaLnBrk="0" fontAlgn="base" hangingPunct="0">
                <a:spcBef>
                  <a:spcPct val="0"/>
                </a:spcBef>
                <a:spcAft>
                  <a:spcPct val="0"/>
                </a:spcAft>
              </a:pPr>
              <a:r>
                <a:rPr lang="en-US" sz="1000" dirty="0">
                  <a:solidFill>
                    <a:srgbClr val="3C3C3C"/>
                  </a:solidFill>
                  <a:latin typeface="Arial" panose="020B0604020202020204" pitchFamily="34" charset="0"/>
                  <a:cs typeface="Arial" panose="020B0604020202020204" pitchFamily="34" charset="0"/>
                </a:rPr>
                <a:t>Find it difficult to participate in social life</a:t>
              </a:r>
            </a:p>
          </p:txBody>
        </p:sp>
        <p:sp>
          <p:nvSpPr>
            <p:cNvPr id="81" name="Oval 80">
              <a:extLst>
                <a:ext uri="{FF2B5EF4-FFF2-40B4-BE49-F238E27FC236}">
                  <a16:creationId xmlns:a16="http://schemas.microsoft.com/office/drawing/2014/main" id="{C1BC05DE-74CF-4016-A13C-37E0DFF362B2}"/>
                </a:ext>
              </a:extLst>
            </p:cNvPr>
            <p:cNvSpPr/>
            <p:nvPr/>
          </p:nvSpPr>
          <p:spPr>
            <a:xfrm flipH="1">
              <a:off x="2522350" y="1713141"/>
              <a:ext cx="176604" cy="178141"/>
            </a:xfrm>
            <a:prstGeom prst="ellipse">
              <a:avLst/>
            </a:prstGeom>
            <a:solidFill>
              <a:schemeClr val="accent2"/>
            </a:solidFill>
            <a:ln w="28575" cap="flat" cmpd="sng" algn="ctr">
              <a:solidFill>
                <a:sysClr val="window" lastClr="FFFFFF"/>
              </a:solidFill>
              <a:prstDash val="solid"/>
            </a:ln>
            <a:effectLst/>
          </p:spPr>
          <p:txBody>
            <a:bodyPr anchor="ctr"/>
            <a:lstStyle/>
            <a:p>
              <a:pPr algn="ctr">
                <a:defRPr/>
              </a:pPr>
              <a:endParaRPr lang="en-US" kern="0">
                <a:solidFill>
                  <a:prstClr val="black"/>
                </a:solidFill>
                <a:latin typeface="Arial" panose="020B0604020202020204" pitchFamily="34" charset="0"/>
                <a:cs typeface="Arial" panose="020B0604020202020204" pitchFamily="34" charset="0"/>
              </a:endParaRPr>
            </a:p>
          </p:txBody>
        </p:sp>
        <p:sp>
          <p:nvSpPr>
            <p:cNvPr id="82" name="Oval 81">
              <a:extLst>
                <a:ext uri="{FF2B5EF4-FFF2-40B4-BE49-F238E27FC236}">
                  <a16:creationId xmlns:a16="http://schemas.microsoft.com/office/drawing/2014/main" id="{99CAB275-DFB5-4511-8CB2-BF49AD6334D5}"/>
                </a:ext>
              </a:extLst>
            </p:cNvPr>
            <p:cNvSpPr/>
            <p:nvPr/>
          </p:nvSpPr>
          <p:spPr>
            <a:xfrm flipH="1">
              <a:off x="2270490" y="2496328"/>
              <a:ext cx="178140" cy="176604"/>
            </a:xfrm>
            <a:prstGeom prst="ellipse">
              <a:avLst/>
            </a:prstGeom>
            <a:solidFill>
              <a:schemeClr val="accent2"/>
            </a:solidFill>
            <a:ln w="28575" cap="flat" cmpd="sng" algn="ctr">
              <a:solidFill>
                <a:sysClr val="window" lastClr="FFFFFF"/>
              </a:solidFill>
              <a:prstDash val="solid"/>
            </a:ln>
            <a:effectLst/>
          </p:spPr>
          <p:txBody>
            <a:bodyPr anchor="ctr"/>
            <a:lstStyle/>
            <a:p>
              <a:pPr algn="ctr">
                <a:defRPr/>
              </a:pPr>
              <a:endParaRPr lang="en-US" kern="0">
                <a:solidFill>
                  <a:prstClr val="black"/>
                </a:solidFill>
                <a:latin typeface="Arial" panose="020B0604020202020204" pitchFamily="34" charset="0"/>
                <a:cs typeface="Arial" panose="020B0604020202020204" pitchFamily="34" charset="0"/>
              </a:endParaRPr>
            </a:p>
          </p:txBody>
        </p:sp>
        <p:sp>
          <p:nvSpPr>
            <p:cNvPr id="83" name="Oval 82">
              <a:extLst>
                <a:ext uri="{FF2B5EF4-FFF2-40B4-BE49-F238E27FC236}">
                  <a16:creationId xmlns:a16="http://schemas.microsoft.com/office/drawing/2014/main" id="{235AF194-01C8-4FE8-8D85-24F3514D16FB}"/>
                </a:ext>
              </a:extLst>
            </p:cNvPr>
            <p:cNvSpPr/>
            <p:nvPr/>
          </p:nvSpPr>
          <p:spPr>
            <a:xfrm flipH="1">
              <a:off x="2351794" y="2096500"/>
              <a:ext cx="178140" cy="176604"/>
            </a:xfrm>
            <a:prstGeom prst="ellipse">
              <a:avLst/>
            </a:prstGeom>
            <a:solidFill>
              <a:schemeClr val="accent2"/>
            </a:solidFill>
            <a:ln w="28575" cap="flat" cmpd="sng" algn="ctr">
              <a:solidFill>
                <a:sysClr val="window" lastClr="FFFFFF"/>
              </a:solidFill>
              <a:prstDash val="solid"/>
            </a:ln>
            <a:effectLst/>
          </p:spPr>
          <p:txBody>
            <a:bodyPr anchor="ctr"/>
            <a:lstStyle/>
            <a:p>
              <a:pPr algn="ctr">
                <a:defRPr/>
              </a:pPr>
              <a:endParaRPr lang="en-US" kern="0">
                <a:solidFill>
                  <a:prstClr val="black"/>
                </a:solidFill>
                <a:latin typeface="Arial" panose="020B0604020202020204" pitchFamily="34" charset="0"/>
                <a:cs typeface="Arial" panose="020B0604020202020204" pitchFamily="34" charset="0"/>
              </a:endParaRPr>
            </a:p>
          </p:txBody>
        </p:sp>
        <p:sp>
          <p:nvSpPr>
            <p:cNvPr id="84" name="Rectangle 54">
              <a:extLst>
                <a:ext uri="{FF2B5EF4-FFF2-40B4-BE49-F238E27FC236}">
                  <a16:creationId xmlns:a16="http://schemas.microsoft.com/office/drawing/2014/main" id="{047CB4F4-0855-4A3E-BD94-1A9674981866}"/>
                </a:ext>
              </a:extLst>
            </p:cNvPr>
            <p:cNvSpPr>
              <a:spLocks noChangeArrowheads="1"/>
            </p:cNvSpPr>
            <p:nvPr/>
          </p:nvSpPr>
          <p:spPr bwMode="auto">
            <a:xfrm>
              <a:off x="527412" y="2050456"/>
              <a:ext cx="1855109" cy="246221"/>
            </a:xfrm>
            <a:prstGeom prst="rect">
              <a:avLst/>
            </a:prstGeom>
            <a:noFill/>
            <a:ln w="9525">
              <a:noFill/>
              <a:miter lim="800000"/>
              <a:headEnd/>
              <a:tailEnd/>
            </a:ln>
          </p:spPr>
          <p:txBody>
            <a:bodyPr>
              <a:spAutoFit/>
            </a:bodyPr>
            <a:lstStyle/>
            <a:p>
              <a:pPr algn="r" fontAlgn="base">
                <a:spcBef>
                  <a:spcPct val="0"/>
                </a:spcBef>
                <a:spcAft>
                  <a:spcPct val="0"/>
                </a:spcAft>
              </a:pPr>
              <a:r>
                <a:rPr lang="en-US" sz="1000">
                  <a:solidFill>
                    <a:srgbClr val="3C3C3C"/>
                  </a:solidFill>
                  <a:latin typeface="Arial" panose="020B0604020202020204" pitchFamily="34" charset="0"/>
                  <a:cs typeface="Arial" panose="020B0604020202020204" pitchFamily="34" charset="0"/>
                </a:rPr>
                <a:t>Loss of focus</a:t>
              </a:r>
            </a:p>
          </p:txBody>
        </p:sp>
        <p:sp>
          <p:nvSpPr>
            <p:cNvPr id="85" name="Rectangle 55">
              <a:extLst>
                <a:ext uri="{FF2B5EF4-FFF2-40B4-BE49-F238E27FC236}">
                  <a16:creationId xmlns:a16="http://schemas.microsoft.com/office/drawing/2014/main" id="{160D114B-6C1F-4C9D-8295-2427CB61C22F}"/>
                </a:ext>
              </a:extLst>
            </p:cNvPr>
            <p:cNvSpPr>
              <a:spLocks noChangeArrowheads="1"/>
            </p:cNvSpPr>
            <p:nvPr/>
          </p:nvSpPr>
          <p:spPr bwMode="auto">
            <a:xfrm>
              <a:off x="449181" y="2445677"/>
              <a:ext cx="1855109" cy="246221"/>
            </a:xfrm>
            <a:prstGeom prst="rect">
              <a:avLst/>
            </a:prstGeom>
            <a:noFill/>
            <a:ln w="9525">
              <a:noFill/>
              <a:miter lim="800000"/>
              <a:headEnd/>
              <a:tailEnd/>
            </a:ln>
          </p:spPr>
          <p:txBody>
            <a:bodyPr>
              <a:spAutoFit/>
            </a:bodyPr>
            <a:lstStyle/>
            <a:p>
              <a:pPr algn="r" fontAlgn="base">
                <a:spcBef>
                  <a:spcPct val="0"/>
                </a:spcBef>
                <a:spcAft>
                  <a:spcPct val="0"/>
                </a:spcAft>
              </a:pPr>
              <a:r>
                <a:rPr lang="en-US" sz="1000" dirty="0">
                  <a:solidFill>
                    <a:srgbClr val="3C3C3C"/>
                  </a:solidFill>
                  <a:latin typeface="Arial" panose="020B0604020202020204" pitchFamily="34" charset="0"/>
                  <a:cs typeface="Arial" panose="020B0604020202020204" pitchFamily="34" charset="0"/>
                </a:rPr>
                <a:t>Loss of productivity</a:t>
              </a:r>
            </a:p>
          </p:txBody>
        </p:sp>
        <p:sp>
          <p:nvSpPr>
            <p:cNvPr id="86" name="Freeform 21">
              <a:extLst>
                <a:ext uri="{FF2B5EF4-FFF2-40B4-BE49-F238E27FC236}">
                  <a16:creationId xmlns:a16="http://schemas.microsoft.com/office/drawing/2014/main" id="{EB7A60B1-C689-4DFA-8A05-71BB74DBED18}"/>
                </a:ext>
              </a:extLst>
            </p:cNvPr>
            <p:cNvSpPr>
              <a:spLocks noEditPoints="1"/>
            </p:cNvSpPr>
            <p:nvPr/>
          </p:nvSpPr>
          <p:spPr bwMode="auto">
            <a:xfrm flipH="1">
              <a:off x="5248938" y="1876288"/>
              <a:ext cx="684615" cy="885724"/>
            </a:xfrm>
            <a:custGeom>
              <a:avLst/>
              <a:gdLst>
                <a:gd name="T0" fmla="*/ 2147483647 w 406"/>
                <a:gd name="T1" fmla="*/ 2147483647 h 546"/>
                <a:gd name="T2" fmla="*/ 2147483647 w 406"/>
                <a:gd name="T3" fmla="*/ 2147483647 h 546"/>
                <a:gd name="T4" fmla="*/ 2147483647 w 406"/>
                <a:gd name="T5" fmla="*/ 2147483647 h 546"/>
                <a:gd name="T6" fmla="*/ 2147483647 w 406"/>
                <a:gd name="T7" fmla="*/ 2147483647 h 546"/>
                <a:gd name="T8" fmla="*/ 2147483647 w 406"/>
                <a:gd name="T9" fmla="*/ 2147483647 h 546"/>
                <a:gd name="T10" fmla="*/ 2147483647 w 406"/>
                <a:gd name="T11" fmla="*/ 2147483647 h 546"/>
                <a:gd name="T12" fmla="*/ 2147483647 w 406"/>
                <a:gd name="T13" fmla="*/ 2147483647 h 546"/>
                <a:gd name="T14" fmla="*/ 2147483647 w 406"/>
                <a:gd name="T15" fmla="*/ 2147483647 h 546"/>
                <a:gd name="T16" fmla="*/ 2147483647 w 406"/>
                <a:gd name="T17" fmla="*/ 2147483647 h 546"/>
                <a:gd name="T18" fmla="*/ 2147483647 w 406"/>
                <a:gd name="T19" fmla="*/ 2147483647 h 546"/>
                <a:gd name="T20" fmla="*/ 2147483647 w 406"/>
                <a:gd name="T21" fmla="*/ 2147483647 h 546"/>
                <a:gd name="T22" fmla="*/ 2147483647 w 406"/>
                <a:gd name="T23" fmla="*/ 2147483647 h 546"/>
                <a:gd name="T24" fmla="*/ 2147483647 w 406"/>
                <a:gd name="T25" fmla="*/ 2147483647 h 546"/>
                <a:gd name="T26" fmla="*/ 2147483647 w 406"/>
                <a:gd name="T27" fmla="*/ 2147483647 h 546"/>
                <a:gd name="T28" fmla="*/ 2147483647 w 406"/>
                <a:gd name="T29" fmla="*/ 2147483647 h 546"/>
                <a:gd name="T30" fmla="*/ 2147483647 w 406"/>
                <a:gd name="T31" fmla="*/ 2147483647 h 546"/>
                <a:gd name="T32" fmla="*/ 2147483647 w 406"/>
                <a:gd name="T33" fmla="*/ 2147483647 h 546"/>
                <a:gd name="T34" fmla="*/ 2147483647 w 406"/>
                <a:gd name="T35" fmla="*/ 2147483647 h 546"/>
                <a:gd name="T36" fmla="*/ 2147483647 w 406"/>
                <a:gd name="T37" fmla="*/ 2147483647 h 546"/>
                <a:gd name="T38" fmla="*/ 2147483647 w 406"/>
                <a:gd name="T39" fmla="*/ 2147483647 h 546"/>
                <a:gd name="T40" fmla="*/ 2147483647 w 406"/>
                <a:gd name="T41" fmla="*/ 2147483647 h 546"/>
                <a:gd name="T42" fmla="*/ 2147483647 w 406"/>
                <a:gd name="T43" fmla="*/ 2147483647 h 546"/>
                <a:gd name="T44" fmla="*/ 2147483647 w 406"/>
                <a:gd name="T45" fmla="*/ 2147483647 h 546"/>
                <a:gd name="T46" fmla="*/ 2147483647 w 406"/>
                <a:gd name="T47" fmla="*/ 2147483647 h 546"/>
                <a:gd name="T48" fmla="*/ 2147483647 w 406"/>
                <a:gd name="T49" fmla="*/ 2147483647 h 546"/>
                <a:gd name="T50" fmla="*/ 2147483647 w 406"/>
                <a:gd name="T51" fmla="*/ 2147483647 h 546"/>
                <a:gd name="T52" fmla="*/ 2147483647 w 406"/>
                <a:gd name="T53" fmla="*/ 2147483647 h 546"/>
                <a:gd name="T54" fmla="*/ 2147483647 w 406"/>
                <a:gd name="T55" fmla="*/ 2147483647 h 546"/>
                <a:gd name="T56" fmla="*/ 2147483647 w 406"/>
                <a:gd name="T57" fmla="*/ 2147483647 h 546"/>
                <a:gd name="T58" fmla="*/ 2147483647 w 406"/>
                <a:gd name="T59" fmla="*/ 2147483647 h 546"/>
                <a:gd name="T60" fmla="*/ 2147483647 w 406"/>
                <a:gd name="T61" fmla="*/ 2147483647 h 546"/>
                <a:gd name="T62" fmla="*/ 2147483647 w 406"/>
                <a:gd name="T63" fmla="*/ 2147483647 h 546"/>
                <a:gd name="T64" fmla="*/ 2147483647 w 406"/>
                <a:gd name="T65" fmla="*/ 2147483647 h 546"/>
                <a:gd name="T66" fmla="*/ 2147483647 w 406"/>
                <a:gd name="T67" fmla="*/ 2147483647 h 546"/>
                <a:gd name="T68" fmla="*/ 2147483647 w 406"/>
                <a:gd name="T69" fmla="*/ 2147483647 h 546"/>
                <a:gd name="T70" fmla="*/ 2147483647 w 406"/>
                <a:gd name="T71" fmla="*/ 2147483647 h 546"/>
                <a:gd name="T72" fmla="*/ 2147483647 w 406"/>
                <a:gd name="T73" fmla="*/ 2147483647 h 546"/>
                <a:gd name="T74" fmla="*/ 2147483647 w 406"/>
                <a:gd name="T75" fmla="*/ 2147483647 h 546"/>
                <a:gd name="T76" fmla="*/ 2147483647 w 406"/>
                <a:gd name="T77" fmla="*/ 2147483647 h 546"/>
                <a:gd name="T78" fmla="*/ 2147483647 w 406"/>
                <a:gd name="T79" fmla="*/ 2147483647 h 546"/>
                <a:gd name="T80" fmla="*/ 2147483647 w 406"/>
                <a:gd name="T81" fmla="*/ 2147483647 h 546"/>
                <a:gd name="T82" fmla="*/ 2147483647 w 406"/>
                <a:gd name="T83" fmla="*/ 2147483647 h 546"/>
                <a:gd name="T84" fmla="*/ 2147483647 w 406"/>
                <a:gd name="T85" fmla="*/ 0 h 546"/>
                <a:gd name="T86" fmla="*/ 2147483647 w 406"/>
                <a:gd name="T87" fmla="*/ 2147483647 h 546"/>
                <a:gd name="T88" fmla="*/ 2147483647 w 406"/>
                <a:gd name="T89" fmla="*/ 2147483647 h 546"/>
                <a:gd name="T90" fmla="*/ 2147483647 w 406"/>
                <a:gd name="T91" fmla="*/ 2147483647 h 546"/>
                <a:gd name="T92" fmla="*/ 2147483647 w 406"/>
                <a:gd name="T93" fmla="*/ 2147483647 h 546"/>
                <a:gd name="T94" fmla="*/ 2147483647 w 406"/>
                <a:gd name="T95" fmla="*/ 2147483647 h 546"/>
                <a:gd name="T96" fmla="*/ 2147483647 w 406"/>
                <a:gd name="T97" fmla="*/ 2147483647 h 54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406"/>
                <a:gd name="T148" fmla="*/ 0 h 546"/>
                <a:gd name="T149" fmla="*/ 406 w 406"/>
                <a:gd name="T150" fmla="*/ 546 h 54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406" h="546">
                  <a:moveTo>
                    <a:pt x="156" y="64"/>
                  </a:moveTo>
                  <a:cubicBezTo>
                    <a:pt x="154" y="68"/>
                    <a:pt x="153" y="65"/>
                    <a:pt x="154" y="71"/>
                  </a:cubicBezTo>
                  <a:cubicBezTo>
                    <a:pt x="155" y="75"/>
                    <a:pt x="150" y="73"/>
                    <a:pt x="150" y="74"/>
                  </a:cubicBezTo>
                  <a:cubicBezTo>
                    <a:pt x="149" y="76"/>
                    <a:pt x="147" y="79"/>
                    <a:pt x="147" y="81"/>
                  </a:cubicBezTo>
                  <a:cubicBezTo>
                    <a:pt x="147" y="83"/>
                    <a:pt x="154" y="88"/>
                    <a:pt x="156" y="90"/>
                  </a:cubicBezTo>
                  <a:cubicBezTo>
                    <a:pt x="162" y="94"/>
                    <a:pt x="173" y="100"/>
                    <a:pt x="177" y="107"/>
                  </a:cubicBezTo>
                  <a:cubicBezTo>
                    <a:pt x="181" y="114"/>
                    <a:pt x="182" y="124"/>
                    <a:pt x="184" y="132"/>
                  </a:cubicBezTo>
                  <a:cubicBezTo>
                    <a:pt x="188" y="148"/>
                    <a:pt x="191" y="163"/>
                    <a:pt x="194" y="179"/>
                  </a:cubicBezTo>
                  <a:cubicBezTo>
                    <a:pt x="197" y="192"/>
                    <a:pt x="197" y="196"/>
                    <a:pt x="183" y="197"/>
                  </a:cubicBezTo>
                  <a:cubicBezTo>
                    <a:pt x="180" y="198"/>
                    <a:pt x="182" y="219"/>
                    <a:pt x="180" y="219"/>
                  </a:cubicBezTo>
                  <a:cubicBezTo>
                    <a:pt x="184" y="219"/>
                    <a:pt x="196" y="215"/>
                    <a:pt x="198" y="212"/>
                  </a:cubicBezTo>
                  <a:cubicBezTo>
                    <a:pt x="200" y="210"/>
                    <a:pt x="200" y="207"/>
                    <a:pt x="201" y="205"/>
                  </a:cubicBezTo>
                  <a:cubicBezTo>
                    <a:pt x="202" y="203"/>
                    <a:pt x="208" y="204"/>
                    <a:pt x="208" y="202"/>
                  </a:cubicBezTo>
                  <a:cubicBezTo>
                    <a:pt x="207" y="197"/>
                    <a:pt x="207" y="189"/>
                    <a:pt x="203" y="189"/>
                  </a:cubicBezTo>
                  <a:cubicBezTo>
                    <a:pt x="194" y="188"/>
                    <a:pt x="199" y="175"/>
                    <a:pt x="199" y="175"/>
                  </a:cubicBezTo>
                  <a:cubicBezTo>
                    <a:pt x="198" y="171"/>
                    <a:pt x="197" y="159"/>
                    <a:pt x="198" y="158"/>
                  </a:cubicBezTo>
                  <a:cubicBezTo>
                    <a:pt x="199" y="158"/>
                    <a:pt x="198" y="157"/>
                    <a:pt x="199" y="156"/>
                  </a:cubicBezTo>
                  <a:cubicBezTo>
                    <a:pt x="201" y="154"/>
                    <a:pt x="201" y="150"/>
                    <a:pt x="204" y="148"/>
                  </a:cubicBezTo>
                  <a:cubicBezTo>
                    <a:pt x="205" y="146"/>
                    <a:pt x="208" y="146"/>
                    <a:pt x="210" y="144"/>
                  </a:cubicBezTo>
                  <a:cubicBezTo>
                    <a:pt x="213" y="141"/>
                    <a:pt x="221" y="141"/>
                    <a:pt x="225" y="141"/>
                  </a:cubicBezTo>
                  <a:cubicBezTo>
                    <a:pt x="231" y="142"/>
                    <a:pt x="235" y="148"/>
                    <a:pt x="239" y="150"/>
                  </a:cubicBezTo>
                  <a:cubicBezTo>
                    <a:pt x="243" y="151"/>
                    <a:pt x="244" y="164"/>
                    <a:pt x="244" y="169"/>
                  </a:cubicBezTo>
                  <a:cubicBezTo>
                    <a:pt x="244" y="173"/>
                    <a:pt x="246" y="175"/>
                    <a:pt x="246" y="179"/>
                  </a:cubicBezTo>
                  <a:cubicBezTo>
                    <a:pt x="246" y="183"/>
                    <a:pt x="246" y="184"/>
                    <a:pt x="243" y="187"/>
                  </a:cubicBezTo>
                  <a:cubicBezTo>
                    <a:pt x="243" y="187"/>
                    <a:pt x="238" y="190"/>
                    <a:pt x="239" y="188"/>
                  </a:cubicBezTo>
                  <a:cubicBezTo>
                    <a:pt x="237" y="193"/>
                    <a:pt x="231" y="206"/>
                    <a:pt x="238" y="209"/>
                  </a:cubicBezTo>
                  <a:cubicBezTo>
                    <a:pt x="240" y="210"/>
                    <a:pt x="239" y="213"/>
                    <a:pt x="243" y="214"/>
                  </a:cubicBezTo>
                  <a:cubicBezTo>
                    <a:pt x="244" y="215"/>
                    <a:pt x="257" y="220"/>
                    <a:pt x="257" y="221"/>
                  </a:cubicBezTo>
                  <a:cubicBezTo>
                    <a:pt x="262" y="205"/>
                    <a:pt x="253" y="187"/>
                    <a:pt x="260" y="172"/>
                  </a:cubicBezTo>
                  <a:cubicBezTo>
                    <a:pt x="264" y="164"/>
                    <a:pt x="265" y="152"/>
                    <a:pt x="267" y="144"/>
                  </a:cubicBezTo>
                  <a:cubicBezTo>
                    <a:pt x="269" y="134"/>
                    <a:pt x="280" y="132"/>
                    <a:pt x="287" y="129"/>
                  </a:cubicBezTo>
                  <a:cubicBezTo>
                    <a:pt x="287" y="129"/>
                    <a:pt x="292" y="122"/>
                    <a:pt x="292" y="121"/>
                  </a:cubicBezTo>
                  <a:cubicBezTo>
                    <a:pt x="292" y="119"/>
                    <a:pt x="286" y="115"/>
                    <a:pt x="285" y="113"/>
                  </a:cubicBezTo>
                  <a:cubicBezTo>
                    <a:pt x="283" y="110"/>
                    <a:pt x="278" y="113"/>
                    <a:pt x="278" y="110"/>
                  </a:cubicBezTo>
                  <a:cubicBezTo>
                    <a:pt x="278" y="107"/>
                    <a:pt x="278" y="103"/>
                    <a:pt x="277" y="100"/>
                  </a:cubicBezTo>
                  <a:cubicBezTo>
                    <a:pt x="276" y="101"/>
                    <a:pt x="276" y="101"/>
                    <a:pt x="275" y="100"/>
                  </a:cubicBezTo>
                  <a:cubicBezTo>
                    <a:pt x="278" y="98"/>
                    <a:pt x="273" y="94"/>
                    <a:pt x="271" y="91"/>
                  </a:cubicBezTo>
                  <a:cubicBezTo>
                    <a:pt x="267" y="84"/>
                    <a:pt x="265" y="82"/>
                    <a:pt x="268" y="74"/>
                  </a:cubicBezTo>
                  <a:cubicBezTo>
                    <a:pt x="270" y="66"/>
                    <a:pt x="272" y="62"/>
                    <a:pt x="280" y="57"/>
                  </a:cubicBezTo>
                  <a:cubicBezTo>
                    <a:pt x="285" y="54"/>
                    <a:pt x="306" y="42"/>
                    <a:pt x="312" y="50"/>
                  </a:cubicBezTo>
                  <a:cubicBezTo>
                    <a:pt x="315" y="54"/>
                    <a:pt x="322" y="56"/>
                    <a:pt x="326" y="59"/>
                  </a:cubicBezTo>
                  <a:cubicBezTo>
                    <a:pt x="331" y="63"/>
                    <a:pt x="333" y="66"/>
                    <a:pt x="337" y="69"/>
                  </a:cubicBezTo>
                  <a:cubicBezTo>
                    <a:pt x="340" y="72"/>
                    <a:pt x="346" y="80"/>
                    <a:pt x="346" y="80"/>
                  </a:cubicBezTo>
                  <a:cubicBezTo>
                    <a:pt x="347" y="80"/>
                    <a:pt x="347" y="82"/>
                    <a:pt x="348" y="82"/>
                  </a:cubicBezTo>
                  <a:cubicBezTo>
                    <a:pt x="348" y="82"/>
                    <a:pt x="347" y="87"/>
                    <a:pt x="346" y="86"/>
                  </a:cubicBezTo>
                  <a:cubicBezTo>
                    <a:pt x="346" y="86"/>
                    <a:pt x="344" y="96"/>
                    <a:pt x="349" y="94"/>
                  </a:cubicBezTo>
                  <a:cubicBezTo>
                    <a:pt x="349" y="93"/>
                    <a:pt x="348" y="95"/>
                    <a:pt x="348" y="95"/>
                  </a:cubicBezTo>
                  <a:cubicBezTo>
                    <a:pt x="348" y="95"/>
                    <a:pt x="352" y="95"/>
                    <a:pt x="351" y="95"/>
                  </a:cubicBezTo>
                  <a:cubicBezTo>
                    <a:pt x="350" y="98"/>
                    <a:pt x="348" y="97"/>
                    <a:pt x="346" y="99"/>
                  </a:cubicBezTo>
                  <a:cubicBezTo>
                    <a:pt x="342" y="102"/>
                    <a:pt x="356" y="112"/>
                    <a:pt x="355" y="115"/>
                  </a:cubicBezTo>
                  <a:cubicBezTo>
                    <a:pt x="352" y="121"/>
                    <a:pt x="374" y="125"/>
                    <a:pt x="378" y="128"/>
                  </a:cubicBezTo>
                  <a:cubicBezTo>
                    <a:pt x="392" y="139"/>
                    <a:pt x="395" y="171"/>
                    <a:pt x="396" y="188"/>
                  </a:cubicBezTo>
                  <a:cubicBezTo>
                    <a:pt x="398" y="200"/>
                    <a:pt x="399" y="211"/>
                    <a:pt x="398" y="223"/>
                  </a:cubicBezTo>
                  <a:cubicBezTo>
                    <a:pt x="397" y="229"/>
                    <a:pt x="406" y="246"/>
                    <a:pt x="394" y="246"/>
                  </a:cubicBezTo>
                  <a:cubicBezTo>
                    <a:pt x="392" y="246"/>
                    <a:pt x="388" y="276"/>
                    <a:pt x="388" y="278"/>
                  </a:cubicBezTo>
                  <a:cubicBezTo>
                    <a:pt x="388" y="282"/>
                    <a:pt x="391" y="283"/>
                    <a:pt x="388" y="287"/>
                  </a:cubicBezTo>
                  <a:cubicBezTo>
                    <a:pt x="385" y="289"/>
                    <a:pt x="386" y="302"/>
                    <a:pt x="386" y="305"/>
                  </a:cubicBezTo>
                  <a:cubicBezTo>
                    <a:pt x="387" y="314"/>
                    <a:pt x="381" y="319"/>
                    <a:pt x="380" y="326"/>
                  </a:cubicBezTo>
                  <a:cubicBezTo>
                    <a:pt x="380" y="338"/>
                    <a:pt x="384" y="350"/>
                    <a:pt x="385" y="362"/>
                  </a:cubicBezTo>
                  <a:cubicBezTo>
                    <a:pt x="385" y="374"/>
                    <a:pt x="382" y="384"/>
                    <a:pt x="380" y="396"/>
                  </a:cubicBezTo>
                  <a:cubicBezTo>
                    <a:pt x="378" y="404"/>
                    <a:pt x="375" y="418"/>
                    <a:pt x="375" y="427"/>
                  </a:cubicBezTo>
                  <a:cubicBezTo>
                    <a:pt x="376" y="450"/>
                    <a:pt x="374" y="472"/>
                    <a:pt x="373" y="495"/>
                  </a:cubicBezTo>
                  <a:cubicBezTo>
                    <a:pt x="372" y="501"/>
                    <a:pt x="373" y="515"/>
                    <a:pt x="377" y="518"/>
                  </a:cubicBezTo>
                  <a:cubicBezTo>
                    <a:pt x="380" y="521"/>
                    <a:pt x="389" y="534"/>
                    <a:pt x="385" y="539"/>
                  </a:cubicBezTo>
                  <a:cubicBezTo>
                    <a:pt x="383" y="542"/>
                    <a:pt x="374" y="541"/>
                    <a:pt x="371" y="541"/>
                  </a:cubicBezTo>
                  <a:cubicBezTo>
                    <a:pt x="367" y="541"/>
                    <a:pt x="362" y="539"/>
                    <a:pt x="359" y="537"/>
                  </a:cubicBezTo>
                  <a:cubicBezTo>
                    <a:pt x="357" y="535"/>
                    <a:pt x="359" y="531"/>
                    <a:pt x="357" y="530"/>
                  </a:cubicBezTo>
                  <a:cubicBezTo>
                    <a:pt x="355" y="528"/>
                    <a:pt x="350" y="530"/>
                    <a:pt x="348" y="526"/>
                  </a:cubicBezTo>
                  <a:cubicBezTo>
                    <a:pt x="348" y="524"/>
                    <a:pt x="349" y="522"/>
                    <a:pt x="349" y="520"/>
                  </a:cubicBezTo>
                  <a:cubicBezTo>
                    <a:pt x="350" y="517"/>
                    <a:pt x="348" y="517"/>
                    <a:pt x="346" y="514"/>
                  </a:cubicBezTo>
                  <a:cubicBezTo>
                    <a:pt x="342" y="507"/>
                    <a:pt x="343" y="494"/>
                    <a:pt x="341" y="485"/>
                  </a:cubicBezTo>
                  <a:cubicBezTo>
                    <a:pt x="339" y="475"/>
                    <a:pt x="339" y="465"/>
                    <a:pt x="338" y="454"/>
                  </a:cubicBezTo>
                  <a:cubicBezTo>
                    <a:pt x="335" y="432"/>
                    <a:pt x="334" y="410"/>
                    <a:pt x="329" y="388"/>
                  </a:cubicBezTo>
                  <a:cubicBezTo>
                    <a:pt x="327" y="378"/>
                    <a:pt x="327" y="366"/>
                    <a:pt x="326" y="355"/>
                  </a:cubicBezTo>
                  <a:cubicBezTo>
                    <a:pt x="325" y="351"/>
                    <a:pt x="325" y="322"/>
                    <a:pt x="322" y="320"/>
                  </a:cubicBezTo>
                  <a:cubicBezTo>
                    <a:pt x="322" y="321"/>
                    <a:pt x="318" y="353"/>
                    <a:pt x="318" y="356"/>
                  </a:cubicBezTo>
                  <a:cubicBezTo>
                    <a:pt x="317" y="369"/>
                    <a:pt x="317" y="386"/>
                    <a:pt x="314" y="399"/>
                  </a:cubicBezTo>
                  <a:cubicBezTo>
                    <a:pt x="310" y="409"/>
                    <a:pt x="311" y="424"/>
                    <a:pt x="311" y="435"/>
                  </a:cubicBezTo>
                  <a:cubicBezTo>
                    <a:pt x="311" y="449"/>
                    <a:pt x="309" y="463"/>
                    <a:pt x="309" y="477"/>
                  </a:cubicBezTo>
                  <a:cubicBezTo>
                    <a:pt x="310" y="487"/>
                    <a:pt x="304" y="499"/>
                    <a:pt x="308" y="508"/>
                  </a:cubicBezTo>
                  <a:cubicBezTo>
                    <a:pt x="309" y="508"/>
                    <a:pt x="309" y="516"/>
                    <a:pt x="309" y="517"/>
                  </a:cubicBezTo>
                  <a:cubicBezTo>
                    <a:pt x="309" y="518"/>
                    <a:pt x="310" y="524"/>
                    <a:pt x="309" y="525"/>
                  </a:cubicBezTo>
                  <a:cubicBezTo>
                    <a:pt x="308" y="525"/>
                    <a:pt x="303" y="528"/>
                    <a:pt x="304" y="528"/>
                  </a:cubicBezTo>
                  <a:cubicBezTo>
                    <a:pt x="306" y="543"/>
                    <a:pt x="277" y="541"/>
                    <a:pt x="276" y="535"/>
                  </a:cubicBezTo>
                  <a:cubicBezTo>
                    <a:pt x="276" y="532"/>
                    <a:pt x="276" y="525"/>
                    <a:pt x="279" y="523"/>
                  </a:cubicBezTo>
                  <a:cubicBezTo>
                    <a:pt x="281" y="521"/>
                    <a:pt x="288" y="511"/>
                    <a:pt x="287" y="508"/>
                  </a:cubicBezTo>
                  <a:cubicBezTo>
                    <a:pt x="286" y="507"/>
                    <a:pt x="276" y="509"/>
                    <a:pt x="274" y="506"/>
                  </a:cubicBezTo>
                  <a:cubicBezTo>
                    <a:pt x="270" y="501"/>
                    <a:pt x="271" y="499"/>
                    <a:pt x="272" y="493"/>
                  </a:cubicBezTo>
                  <a:cubicBezTo>
                    <a:pt x="273" y="484"/>
                    <a:pt x="271" y="473"/>
                    <a:pt x="271" y="464"/>
                  </a:cubicBezTo>
                  <a:cubicBezTo>
                    <a:pt x="270" y="445"/>
                    <a:pt x="274" y="426"/>
                    <a:pt x="272" y="408"/>
                  </a:cubicBezTo>
                  <a:cubicBezTo>
                    <a:pt x="271" y="389"/>
                    <a:pt x="267" y="371"/>
                    <a:pt x="266" y="352"/>
                  </a:cubicBezTo>
                  <a:cubicBezTo>
                    <a:pt x="266" y="343"/>
                    <a:pt x="265" y="334"/>
                    <a:pt x="265" y="324"/>
                  </a:cubicBezTo>
                  <a:cubicBezTo>
                    <a:pt x="265" y="320"/>
                    <a:pt x="264" y="315"/>
                    <a:pt x="264" y="311"/>
                  </a:cubicBezTo>
                  <a:cubicBezTo>
                    <a:pt x="264" y="308"/>
                    <a:pt x="256" y="304"/>
                    <a:pt x="254" y="306"/>
                  </a:cubicBezTo>
                  <a:cubicBezTo>
                    <a:pt x="252" y="309"/>
                    <a:pt x="257" y="325"/>
                    <a:pt x="258" y="329"/>
                  </a:cubicBezTo>
                  <a:cubicBezTo>
                    <a:pt x="259" y="338"/>
                    <a:pt x="261" y="347"/>
                    <a:pt x="263" y="356"/>
                  </a:cubicBezTo>
                  <a:cubicBezTo>
                    <a:pt x="264" y="361"/>
                    <a:pt x="266" y="366"/>
                    <a:pt x="267" y="371"/>
                  </a:cubicBezTo>
                  <a:cubicBezTo>
                    <a:pt x="268" y="378"/>
                    <a:pt x="260" y="375"/>
                    <a:pt x="259" y="378"/>
                  </a:cubicBezTo>
                  <a:cubicBezTo>
                    <a:pt x="257" y="386"/>
                    <a:pt x="260" y="394"/>
                    <a:pt x="261" y="401"/>
                  </a:cubicBezTo>
                  <a:cubicBezTo>
                    <a:pt x="261" y="409"/>
                    <a:pt x="259" y="414"/>
                    <a:pt x="259" y="421"/>
                  </a:cubicBezTo>
                  <a:cubicBezTo>
                    <a:pt x="259" y="425"/>
                    <a:pt x="261" y="433"/>
                    <a:pt x="258" y="436"/>
                  </a:cubicBezTo>
                  <a:cubicBezTo>
                    <a:pt x="256" y="438"/>
                    <a:pt x="259" y="446"/>
                    <a:pt x="258" y="449"/>
                  </a:cubicBezTo>
                  <a:cubicBezTo>
                    <a:pt x="255" y="459"/>
                    <a:pt x="258" y="472"/>
                    <a:pt x="256" y="483"/>
                  </a:cubicBezTo>
                  <a:cubicBezTo>
                    <a:pt x="255" y="485"/>
                    <a:pt x="250" y="508"/>
                    <a:pt x="246" y="504"/>
                  </a:cubicBezTo>
                  <a:cubicBezTo>
                    <a:pt x="247" y="505"/>
                    <a:pt x="251" y="527"/>
                    <a:pt x="252" y="527"/>
                  </a:cubicBezTo>
                  <a:cubicBezTo>
                    <a:pt x="252" y="527"/>
                    <a:pt x="247" y="519"/>
                    <a:pt x="247" y="519"/>
                  </a:cubicBezTo>
                  <a:cubicBezTo>
                    <a:pt x="248" y="526"/>
                    <a:pt x="248" y="531"/>
                    <a:pt x="240" y="531"/>
                  </a:cubicBezTo>
                  <a:cubicBezTo>
                    <a:pt x="234" y="532"/>
                    <a:pt x="228" y="531"/>
                    <a:pt x="222" y="530"/>
                  </a:cubicBezTo>
                  <a:cubicBezTo>
                    <a:pt x="217" y="530"/>
                    <a:pt x="222" y="527"/>
                    <a:pt x="220" y="525"/>
                  </a:cubicBezTo>
                  <a:cubicBezTo>
                    <a:pt x="218" y="524"/>
                    <a:pt x="218" y="531"/>
                    <a:pt x="216" y="532"/>
                  </a:cubicBezTo>
                  <a:cubicBezTo>
                    <a:pt x="210" y="534"/>
                    <a:pt x="201" y="534"/>
                    <a:pt x="195" y="532"/>
                  </a:cubicBezTo>
                  <a:cubicBezTo>
                    <a:pt x="185" y="531"/>
                    <a:pt x="196" y="517"/>
                    <a:pt x="195" y="516"/>
                  </a:cubicBezTo>
                  <a:cubicBezTo>
                    <a:pt x="190" y="515"/>
                    <a:pt x="192" y="511"/>
                    <a:pt x="197" y="509"/>
                  </a:cubicBezTo>
                  <a:cubicBezTo>
                    <a:pt x="202" y="507"/>
                    <a:pt x="198" y="505"/>
                    <a:pt x="197" y="503"/>
                  </a:cubicBezTo>
                  <a:cubicBezTo>
                    <a:pt x="196" y="498"/>
                    <a:pt x="196" y="490"/>
                    <a:pt x="194" y="486"/>
                  </a:cubicBezTo>
                  <a:cubicBezTo>
                    <a:pt x="192" y="481"/>
                    <a:pt x="190" y="475"/>
                    <a:pt x="189" y="470"/>
                  </a:cubicBezTo>
                  <a:cubicBezTo>
                    <a:pt x="187" y="459"/>
                    <a:pt x="187" y="448"/>
                    <a:pt x="185" y="437"/>
                  </a:cubicBezTo>
                  <a:cubicBezTo>
                    <a:pt x="184" y="431"/>
                    <a:pt x="178" y="415"/>
                    <a:pt x="182" y="409"/>
                  </a:cubicBezTo>
                  <a:cubicBezTo>
                    <a:pt x="185" y="405"/>
                    <a:pt x="180" y="385"/>
                    <a:pt x="180" y="380"/>
                  </a:cubicBezTo>
                  <a:cubicBezTo>
                    <a:pt x="180" y="376"/>
                    <a:pt x="173" y="378"/>
                    <a:pt x="173" y="375"/>
                  </a:cubicBezTo>
                  <a:cubicBezTo>
                    <a:pt x="173" y="371"/>
                    <a:pt x="175" y="365"/>
                    <a:pt x="176" y="361"/>
                  </a:cubicBezTo>
                  <a:cubicBezTo>
                    <a:pt x="177" y="350"/>
                    <a:pt x="178" y="339"/>
                    <a:pt x="178" y="328"/>
                  </a:cubicBezTo>
                  <a:cubicBezTo>
                    <a:pt x="179" y="323"/>
                    <a:pt x="181" y="299"/>
                    <a:pt x="178" y="296"/>
                  </a:cubicBezTo>
                  <a:cubicBezTo>
                    <a:pt x="180" y="298"/>
                    <a:pt x="160" y="307"/>
                    <a:pt x="160" y="308"/>
                  </a:cubicBezTo>
                  <a:cubicBezTo>
                    <a:pt x="155" y="314"/>
                    <a:pt x="157" y="326"/>
                    <a:pt x="156" y="334"/>
                  </a:cubicBezTo>
                  <a:cubicBezTo>
                    <a:pt x="153" y="356"/>
                    <a:pt x="153" y="378"/>
                    <a:pt x="151" y="401"/>
                  </a:cubicBezTo>
                  <a:cubicBezTo>
                    <a:pt x="150" y="413"/>
                    <a:pt x="154" y="425"/>
                    <a:pt x="152" y="437"/>
                  </a:cubicBezTo>
                  <a:cubicBezTo>
                    <a:pt x="149" y="448"/>
                    <a:pt x="145" y="458"/>
                    <a:pt x="142" y="468"/>
                  </a:cubicBezTo>
                  <a:cubicBezTo>
                    <a:pt x="139" y="478"/>
                    <a:pt x="134" y="487"/>
                    <a:pt x="142" y="496"/>
                  </a:cubicBezTo>
                  <a:cubicBezTo>
                    <a:pt x="145" y="499"/>
                    <a:pt x="141" y="507"/>
                    <a:pt x="138" y="510"/>
                  </a:cubicBezTo>
                  <a:cubicBezTo>
                    <a:pt x="136" y="512"/>
                    <a:pt x="144" y="517"/>
                    <a:pt x="144" y="520"/>
                  </a:cubicBezTo>
                  <a:cubicBezTo>
                    <a:pt x="145" y="524"/>
                    <a:pt x="150" y="532"/>
                    <a:pt x="144" y="534"/>
                  </a:cubicBezTo>
                  <a:cubicBezTo>
                    <a:pt x="143" y="535"/>
                    <a:pt x="131" y="536"/>
                    <a:pt x="131" y="535"/>
                  </a:cubicBezTo>
                  <a:cubicBezTo>
                    <a:pt x="131" y="535"/>
                    <a:pt x="120" y="535"/>
                    <a:pt x="120" y="534"/>
                  </a:cubicBezTo>
                  <a:cubicBezTo>
                    <a:pt x="120" y="534"/>
                    <a:pt x="116" y="532"/>
                    <a:pt x="117" y="532"/>
                  </a:cubicBezTo>
                  <a:cubicBezTo>
                    <a:pt x="116" y="532"/>
                    <a:pt x="118" y="524"/>
                    <a:pt x="113" y="524"/>
                  </a:cubicBezTo>
                  <a:cubicBezTo>
                    <a:pt x="105" y="524"/>
                    <a:pt x="109" y="516"/>
                    <a:pt x="109" y="512"/>
                  </a:cubicBezTo>
                  <a:cubicBezTo>
                    <a:pt x="109" y="507"/>
                    <a:pt x="103" y="504"/>
                    <a:pt x="101" y="500"/>
                  </a:cubicBezTo>
                  <a:cubicBezTo>
                    <a:pt x="99" y="494"/>
                    <a:pt x="100" y="490"/>
                    <a:pt x="101" y="484"/>
                  </a:cubicBezTo>
                  <a:cubicBezTo>
                    <a:pt x="102" y="474"/>
                    <a:pt x="105" y="465"/>
                    <a:pt x="108" y="455"/>
                  </a:cubicBezTo>
                  <a:cubicBezTo>
                    <a:pt x="112" y="443"/>
                    <a:pt x="109" y="436"/>
                    <a:pt x="107" y="424"/>
                  </a:cubicBezTo>
                  <a:cubicBezTo>
                    <a:pt x="104" y="405"/>
                    <a:pt x="105" y="385"/>
                    <a:pt x="103" y="365"/>
                  </a:cubicBezTo>
                  <a:cubicBezTo>
                    <a:pt x="102" y="357"/>
                    <a:pt x="100" y="349"/>
                    <a:pt x="99" y="341"/>
                  </a:cubicBezTo>
                  <a:cubicBezTo>
                    <a:pt x="98" y="335"/>
                    <a:pt x="93" y="321"/>
                    <a:pt x="96" y="318"/>
                  </a:cubicBezTo>
                  <a:cubicBezTo>
                    <a:pt x="86" y="334"/>
                    <a:pt x="85" y="358"/>
                    <a:pt x="82" y="376"/>
                  </a:cubicBezTo>
                  <a:cubicBezTo>
                    <a:pt x="80" y="388"/>
                    <a:pt x="82" y="398"/>
                    <a:pt x="77" y="408"/>
                  </a:cubicBezTo>
                  <a:cubicBezTo>
                    <a:pt x="72" y="418"/>
                    <a:pt x="72" y="429"/>
                    <a:pt x="71" y="439"/>
                  </a:cubicBezTo>
                  <a:cubicBezTo>
                    <a:pt x="69" y="448"/>
                    <a:pt x="63" y="462"/>
                    <a:pt x="64" y="470"/>
                  </a:cubicBezTo>
                  <a:cubicBezTo>
                    <a:pt x="66" y="481"/>
                    <a:pt x="69" y="491"/>
                    <a:pt x="68" y="502"/>
                  </a:cubicBezTo>
                  <a:cubicBezTo>
                    <a:pt x="68" y="503"/>
                    <a:pt x="63" y="528"/>
                    <a:pt x="65" y="527"/>
                  </a:cubicBezTo>
                  <a:cubicBezTo>
                    <a:pt x="62" y="528"/>
                    <a:pt x="45" y="532"/>
                    <a:pt x="45" y="533"/>
                  </a:cubicBezTo>
                  <a:cubicBezTo>
                    <a:pt x="47" y="546"/>
                    <a:pt x="25" y="536"/>
                    <a:pt x="24" y="539"/>
                  </a:cubicBezTo>
                  <a:cubicBezTo>
                    <a:pt x="24" y="538"/>
                    <a:pt x="11" y="540"/>
                    <a:pt x="11" y="535"/>
                  </a:cubicBezTo>
                  <a:cubicBezTo>
                    <a:pt x="12" y="530"/>
                    <a:pt x="19" y="522"/>
                    <a:pt x="22" y="519"/>
                  </a:cubicBezTo>
                  <a:cubicBezTo>
                    <a:pt x="31" y="511"/>
                    <a:pt x="21" y="503"/>
                    <a:pt x="22" y="493"/>
                  </a:cubicBezTo>
                  <a:cubicBezTo>
                    <a:pt x="23" y="482"/>
                    <a:pt x="27" y="471"/>
                    <a:pt x="27" y="460"/>
                  </a:cubicBezTo>
                  <a:cubicBezTo>
                    <a:pt x="28" y="440"/>
                    <a:pt x="28" y="420"/>
                    <a:pt x="28" y="400"/>
                  </a:cubicBezTo>
                  <a:cubicBezTo>
                    <a:pt x="30" y="365"/>
                    <a:pt x="29" y="330"/>
                    <a:pt x="31" y="294"/>
                  </a:cubicBezTo>
                  <a:cubicBezTo>
                    <a:pt x="31" y="289"/>
                    <a:pt x="36" y="271"/>
                    <a:pt x="33" y="266"/>
                  </a:cubicBezTo>
                  <a:cubicBezTo>
                    <a:pt x="29" y="260"/>
                    <a:pt x="26" y="248"/>
                    <a:pt x="24" y="241"/>
                  </a:cubicBezTo>
                  <a:cubicBezTo>
                    <a:pt x="19" y="223"/>
                    <a:pt x="11" y="207"/>
                    <a:pt x="11" y="188"/>
                  </a:cubicBezTo>
                  <a:cubicBezTo>
                    <a:pt x="11" y="183"/>
                    <a:pt x="14" y="168"/>
                    <a:pt x="10" y="166"/>
                  </a:cubicBezTo>
                  <a:cubicBezTo>
                    <a:pt x="0" y="160"/>
                    <a:pt x="3" y="160"/>
                    <a:pt x="7" y="151"/>
                  </a:cubicBezTo>
                  <a:cubicBezTo>
                    <a:pt x="16" y="134"/>
                    <a:pt x="24" y="117"/>
                    <a:pt x="35" y="102"/>
                  </a:cubicBezTo>
                  <a:cubicBezTo>
                    <a:pt x="41" y="93"/>
                    <a:pt x="46" y="85"/>
                    <a:pt x="56" y="81"/>
                  </a:cubicBezTo>
                  <a:cubicBezTo>
                    <a:pt x="64" y="79"/>
                    <a:pt x="74" y="78"/>
                    <a:pt x="81" y="75"/>
                  </a:cubicBezTo>
                  <a:cubicBezTo>
                    <a:pt x="90" y="71"/>
                    <a:pt x="92" y="65"/>
                    <a:pt x="100" y="61"/>
                  </a:cubicBezTo>
                  <a:cubicBezTo>
                    <a:pt x="109" y="58"/>
                    <a:pt x="99" y="56"/>
                    <a:pt x="99" y="52"/>
                  </a:cubicBezTo>
                  <a:cubicBezTo>
                    <a:pt x="99" y="54"/>
                    <a:pt x="98" y="50"/>
                    <a:pt x="98" y="49"/>
                  </a:cubicBezTo>
                  <a:cubicBezTo>
                    <a:pt x="98" y="47"/>
                    <a:pt x="93" y="39"/>
                    <a:pt x="94" y="34"/>
                  </a:cubicBezTo>
                  <a:cubicBezTo>
                    <a:pt x="95" y="25"/>
                    <a:pt x="101" y="19"/>
                    <a:pt x="102" y="11"/>
                  </a:cubicBezTo>
                  <a:cubicBezTo>
                    <a:pt x="104" y="2"/>
                    <a:pt x="126" y="0"/>
                    <a:pt x="133" y="0"/>
                  </a:cubicBezTo>
                  <a:cubicBezTo>
                    <a:pt x="138" y="1"/>
                    <a:pt x="151" y="7"/>
                    <a:pt x="152" y="12"/>
                  </a:cubicBezTo>
                  <a:cubicBezTo>
                    <a:pt x="154" y="18"/>
                    <a:pt x="165" y="24"/>
                    <a:pt x="163" y="31"/>
                  </a:cubicBezTo>
                  <a:cubicBezTo>
                    <a:pt x="162" y="35"/>
                    <a:pt x="157" y="35"/>
                    <a:pt x="158" y="38"/>
                  </a:cubicBezTo>
                  <a:cubicBezTo>
                    <a:pt x="158" y="41"/>
                    <a:pt x="158" y="47"/>
                    <a:pt x="160" y="50"/>
                  </a:cubicBezTo>
                  <a:cubicBezTo>
                    <a:pt x="167" y="56"/>
                    <a:pt x="160" y="58"/>
                    <a:pt x="156" y="64"/>
                  </a:cubicBezTo>
                  <a:moveTo>
                    <a:pt x="160" y="50"/>
                  </a:moveTo>
                  <a:cubicBezTo>
                    <a:pt x="160" y="50"/>
                    <a:pt x="163" y="53"/>
                    <a:pt x="162" y="53"/>
                  </a:cubicBezTo>
                  <a:cubicBezTo>
                    <a:pt x="162" y="54"/>
                    <a:pt x="157" y="56"/>
                    <a:pt x="157" y="56"/>
                  </a:cubicBezTo>
                  <a:cubicBezTo>
                    <a:pt x="157" y="54"/>
                    <a:pt x="161" y="52"/>
                    <a:pt x="160" y="50"/>
                  </a:cubicBezTo>
                  <a:moveTo>
                    <a:pt x="157" y="58"/>
                  </a:moveTo>
                  <a:cubicBezTo>
                    <a:pt x="157" y="58"/>
                    <a:pt x="157" y="63"/>
                    <a:pt x="157" y="63"/>
                  </a:cubicBezTo>
                  <a:cubicBezTo>
                    <a:pt x="159" y="62"/>
                    <a:pt x="162" y="57"/>
                    <a:pt x="163" y="55"/>
                  </a:cubicBezTo>
                  <a:cubicBezTo>
                    <a:pt x="163" y="54"/>
                    <a:pt x="157" y="56"/>
                    <a:pt x="157" y="58"/>
                  </a:cubicBezTo>
                  <a:moveTo>
                    <a:pt x="197" y="511"/>
                  </a:moveTo>
                  <a:cubicBezTo>
                    <a:pt x="197" y="513"/>
                    <a:pt x="196" y="516"/>
                    <a:pt x="194" y="515"/>
                  </a:cubicBezTo>
                  <a:cubicBezTo>
                    <a:pt x="191" y="514"/>
                    <a:pt x="199" y="509"/>
                    <a:pt x="197" y="511"/>
                  </a:cubicBezTo>
                  <a:moveTo>
                    <a:pt x="370" y="208"/>
                  </a:moveTo>
                  <a:cubicBezTo>
                    <a:pt x="367" y="204"/>
                    <a:pt x="368" y="204"/>
                    <a:pt x="369" y="200"/>
                  </a:cubicBezTo>
                  <a:cubicBezTo>
                    <a:pt x="369" y="201"/>
                    <a:pt x="374" y="234"/>
                    <a:pt x="372" y="233"/>
                  </a:cubicBezTo>
                  <a:cubicBezTo>
                    <a:pt x="371" y="233"/>
                    <a:pt x="368" y="224"/>
                    <a:pt x="368" y="223"/>
                  </a:cubicBezTo>
                  <a:cubicBezTo>
                    <a:pt x="366" y="218"/>
                    <a:pt x="373" y="214"/>
                    <a:pt x="370" y="208"/>
                  </a:cubicBezTo>
                  <a:moveTo>
                    <a:pt x="35" y="180"/>
                  </a:moveTo>
                  <a:cubicBezTo>
                    <a:pt x="35" y="186"/>
                    <a:pt x="33" y="200"/>
                    <a:pt x="36" y="205"/>
                  </a:cubicBezTo>
                  <a:cubicBezTo>
                    <a:pt x="33" y="200"/>
                    <a:pt x="43" y="182"/>
                    <a:pt x="37" y="177"/>
                  </a:cubicBezTo>
                  <a:cubicBezTo>
                    <a:pt x="37" y="177"/>
                    <a:pt x="35" y="180"/>
                    <a:pt x="35" y="180"/>
                  </a:cubicBezTo>
                </a:path>
              </a:pathLst>
            </a:custGeom>
            <a:solidFill>
              <a:schemeClr val="tx2">
                <a:lumMod val="50000"/>
                <a:lumOff val="50000"/>
              </a:schemeClr>
            </a:solidFill>
            <a:ln w="9525">
              <a:noFill/>
              <a:round/>
              <a:headEnd/>
              <a:tailEnd/>
            </a:ln>
          </p:spPr>
          <p:txBody>
            <a:bodyPr/>
            <a:lstStyle/>
            <a:p>
              <a:pPr fontAlgn="base">
                <a:spcBef>
                  <a:spcPct val="0"/>
                </a:spcBef>
                <a:spcAft>
                  <a:spcPct val="0"/>
                </a:spcAft>
                <a:defRPr/>
              </a:pPr>
              <a:endParaRPr lang="en-US" kern="0" dirty="0">
                <a:solidFill>
                  <a:prstClr val="black"/>
                </a:solidFill>
                <a:latin typeface="Arial" panose="020B0604020202020204" pitchFamily="34" charset="0"/>
                <a:cs typeface="Arial" panose="020B0604020202020204" pitchFamily="34" charset="0"/>
              </a:endParaRPr>
            </a:p>
          </p:txBody>
        </p:sp>
        <p:sp>
          <p:nvSpPr>
            <p:cNvPr id="87" name="Rectangle 86">
              <a:extLst>
                <a:ext uri="{FF2B5EF4-FFF2-40B4-BE49-F238E27FC236}">
                  <a16:creationId xmlns:a16="http://schemas.microsoft.com/office/drawing/2014/main" id="{BFFB7D67-8B4A-4294-B3AF-99A3FAF93CD9}"/>
                </a:ext>
              </a:extLst>
            </p:cNvPr>
            <p:cNvSpPr/>
            <p:nvPr/>
          </p:nvSpPr>
          <p:spPr>
            <a:xfrm>
              <a:off x="4181357" y="1569728"/>
              <a:ext cx="2544466" cy="3224298"/>
            </a:xfrm>
            <a:prstGeom prst="rect">
              <a:avLst/>
            </a:prstGeom>
          </p:spPr>
          <p:txBody>
            <a:bodyPr spcFirstLastPara="1">
              <a:prstTxWarp prst="textArchUp">
                <a:avLst/>
              </a:prstTxWarp>
              <a:spAutoFit/>
            </a:bodyPr>
            <a:lstStyle/>
            <a:p>
              <a:pPr algn="ctr" defTabSz="457146">
                <a:defRPr/>
              </a:pPr>
              <a:r>
                <a:rPr lang="en-GB" sz="1400" b="1" dirty="0">
                  <a:solidFill>
                    <a:schemeClr val="tx2">
                      <a:lumMod val="50000"/>
                      <a:lumOff val="50000"/>
                    </a:schemeClr>
                  </a:solidFill>
                  <a:latin typeface="Arial" panose="020B0604020202020204" pitchFamily="34" charset="0"/>
                  <a:cs typeface="Arial" panose="020B0604020202020204" pitchFamily="34" charset="0"/>
                </a:rPr>
                <a:t>Family/personal life</a:t>
              </a:r>
            </a:p>
          </p:txBody>
        </p:sp>
        <p:sp>
          <p:nvSpPr>
            <p:cNvPr id="88" name="Rectangle 87">
              <a:extLst>
                <a:ext uri="{FF2B5EF4-FFF2-40B4-BE49-F238E27FC236}">
                  <a16:creationId xmlns:a16="http://schemas.microsoft.com/office/drawing/2014/main" id="{806193F6-D0BE-4F77-8D7F-43C35B406392}"/>
                </a:ext>
              </a:extLst>
            </p:cNvPr>
            <p:cNvSpPr/>
            <p:nvPr/>
          </p:nvSpPr>
          <p:spPr>
            <a:xfrm>
              <a:off x="2048812" y="1511515"/>
              <a:ext cx="2989796" cy="3997178"/>
            </a:xfrm>
            <a:prstGeom prst="rect">
              <a:avLst/>
            </a:prstGeom>
          </p:spPr>
          <p:txBody>
            <a:bodyPr spcFirstLastPara="1">
              <a:prstTxWarp prst="textArchUp">
                <a:avLst>
                  <a:gd name="adj" fmla="val 9185921"/>
                </a:avLst>
              </a:prstTxWarp>
              <a:spAutoFit/>
            </a:bodyPr>
            <a:lstStyle/>
            <a:p>
              <a:pPr algn="ctr" defTabSz="457146">
                <a:defRPr/>
              </a:pPr>
              <a:r>
                <a:rPr lang="en-GB" sz="1400" b="1" dirty="0">
                  <a:solidFill>
                    <a:schemeClr val="accent2"/>
                  </a:solidFill>
                  <a:latin typeface="Arial" panose="020B0604020202020204" pitchFamily="34" charset="0"/>
                  <a:cs typeface="Arial" panose="020B0604020202020204" pitchFamily="34" charset="0"/>
                </a:rPr>
                <a:t>Work/school life</a:t>
              </a:r>
            </a:p>
          </p:txBody>
        </p:sp>
        <p:sp>
          <p:nvSpPr>
            <p:cNvPr id="89" name="Rectangle 88">
              <a:extLst>
                <a:ext uri="{FF2B5EF4-FFF2-40B4-BE49-F238E27FC236}">
                  <a16:creationId xmlns:a16="http://schemas.microsoft.com/office/drawing/2014/main" id="{66CD380E-606C-44BF-A057-BD476F1379BA}"/>
                </a:ext>
              </a:extLst>
            </p:cNvPr>
            <p:cNvSpPr/>
            <p:nvPr/>
          </p:nvSpPr>
          <p:spPr>
            <a:xfrm>
              <a:off x="3030004" y="1595267"/>
              <a:ext cx="2989796" cy="2989797"/>
            </a:xfrm>
            <a:prstGeom prst="rect">
              <a:avLst/>
            </a:prstGeom>
          </p:spPr>
          <p:txBody>
            <a:bodyPr spcFirstLastPara="1">
              <a:prstTxWarp prst="textArchDown">
                <a:avLst/>
              </a:prstTxWarp>
              <a:spAutoFit/>
            </a:bodyPr>
            <a:lstStyle/>
            <a:p>
              <a:pPr algn="ctr" defTabSz="457146">
                <a:defRPr/>
              </a:pPr>
              <a:r>
                <a:rPr lang="en-GB" sz="1400" b="1" dirty="0">
                  <a:solidFill>
                    <a:schemeClr val="accent1"/>
                  </a:solidFill>
                  <a:latin typeface="Arial" panose="020B0604020202020204" pitchFamily="34" charset="0"/>
                  <a:cs typeface="Arial" panose="020B0604020202020204" pitchFamily="34" charset="0"/>
                </a:rPr>
                <a:t>Social life</a:t>
              </a:r>
            </a:p>
          </p:txBody>
        </p:sp>
        <p:sp>
          <p:nvSpPr>
            <p:cNvPr id="90" name="Oval 89">
              <a:extLst>
                <a:ext uri="{FF2B5EF4-FFF2-40B4-BE49-F238E27FC236}">
                  <a16:creationId xmlns:a16="http://schemas.microsoft.com/office/drawing/2014/main" id="{119A1B4A-3895-43E1-85A5-AA2D75F4A610}"/>
                </a:ext>
              </a:extLst>
            </p:cNvPr>
            <p:cNvSpPr/>
            <p:nvPr/>
          </p:nvSpPr>
          <p:spPr>
            <a:xfrm>
              <a:off x="6377901" y="1962145"/>
              <a:ext cx="178140" cy="176604"/>
            </a:xfrm>
            <a:prstGeom prst="ellipse">
              <a:avLst/>
            </a:prstGeom>
            <a:solidFill>
              <a:schemeClr val="tx2">
                <a:lumMod val="50000"/>
                <a:lumOff val="50000"/>
              </a:schemeClr>
            </a:solidFill>
            <a:ln w="28575" cap="flat" cmpd="sng" algn="ctr">
              <a:solidFill>
                <a:sysClr val="window" lastClr="FFFFFF"/>
              </a:solidFill>
              <a:prstDash val="solid"/>
            </a:ln>
            <a:effectLst/>
          </p:spPr>
          <p:txBody>
            <a:bodyPr anchor="ctr"/>
            <a:lstStyle/>
            <a:p>
              <a:pPr algn="ctr">
                <a:defRPr/>
              </a:pPr>
              <a:endParaRPr lang="en-US" kern="0">
                <a:solidFill>
                  <a:prstClr val="black"/>
                </a:solidFill>
                <a:latin typeface="Arial" panose="020B0604020202020204" pitchFamily="34" charset="0"/>
                <a:cs typeface="Arial" panose="020B0604020202020204" pitchFamily="34" charset="0"/>
              </a:endParaRPr>
            </a:p>
          </p:txBody>
        </p:sp>
        <p:sp>
          <p:nvSpPr>
            <p:cNvPr id="91" name="Oval 90">
              <a:extLst>
                <a:ext uri="{FF2B5EF4-FFF2-40B4-BE49-F238E27FC236}">
                  <a16:creationId xmlns:a16="http://schemas.microsoft.com/office/drawing/2014/main" id="{24911D13-FEB5-4746-99A5-CC28D7AA93AB}"/>
                </a:ext>
              </a:extLst>
            </p:cNvPr>
            <p:cNvSpPr/>
            <p:nvPr/>
          </p:nvSpPr>
          <p:spPr>
            <a:xfrm>
              <a:off x="6370679" y="2889415"/>
              <a:ext cx="176604" cy="178141"/>
            </a:xfrm>
            <a:prstGeom prst="ellipse">
              <a:avLst/>
            </a:prstGeom>
            <a:solidFill>
              <a:schemeClr val="tx2">
                <a:lumMod val="50000"/>
                <a:lumOff val="50000"/>
              </a:schemeClr>
            </a:solidFill>
            <a:ln w="28575" cap="flat" cmpd="sng" algn="ctr">
              <a:solidFill>
                <a:sysClr val="window" lastClr="FFFFFF"/>
              </a:solidFill>
              <a:prstDash val="solid"/>
            </a:ln>
            <a:effectLst/>
          </p:spPr>
          <p:txBody>
            <a:bodyPr anchor="ctr"/>
            <a:lstStyle/>
            <a:p>
              <a:pPr algn="ctr">
                <a:defRPr/>
              </a:pPr>
              <a:endParaRPr lang="en-US" kern="0">
                <a:solidFill>
                  <a:prstClr val="black"/>
                </a:solidFill>
                <a:latin typeface="Arial" panose="020B0604020202020204" pitchFamily="34" charset="0"/>
                <a:cs typeface="Arial" panose="020B0604020202020204" pitchFamily="34" charset="0"/>
              </a:endParaRPr>
            </a:p>
          </p:txBody>
        </p:sp>
        <p:sp>
          <p:nvSpPr>
            <p:cNvPr id="92" name="Oval 91">
              <a:extLst>
                <a:ext uri="{FF2B5EF4-FFF2-40B4-BE49-F238E27FC236}">
                  <a16:creationId xmlns:a16="http://schemas.microsoft.com/office/drawing/2014/main" id="{09F2F81D-4090-4651-B800-DCAB3B7CED9A}"/>
                </a:ext>
              </a:extLst>
            </p:cNvPr>
            <p:cNvSpPr/>
            <p:nvPr/>
          </p:nvSpPr>
          <p:spPr>
            <a:xfrm>
              <a:off x="6489012" y="2450762"/>
              <a:ext cx="178140" cy="176604"/>
            </a:xfrm>
            <a:prstGeom prst="ellipse">
              <a:avLst/>
            </a:prstGeom>
            <a:solidFill>
              <a:schemeClr val="tx2">
                <a:lumMod val="50000"/>
                <a:lumOff val="50000"/>
              </a:schemeClr>
            </a:solidFill>
            <a:ln w="28575" cap="flat" cmpd="sng" algn="ctr">
              <a:solidFill>
                <a:sysClr val="window" lastClr="FFFFFF"/>
              </a:solidFill>
              <a:prstDash val="solid"/>
            </a:ln>
            <a:effectLst/>
          </p:spPr>
          <p:txBody>
            <a:bodyPr anchor="ctr"/>
            <a:lstStyle/>
            <a:p>
              <a:pPr algn="ctr">
                <a:defRPr/>
              </a:pPr>
              <a:endParaRPr lang="en-US" kern="0">
                <a:solidFill>
                  <a:prstClr val="black"/>
                </a:solidFill>
                <a:latin typeface="Arial" panose="020B0604020202020204" pitchFamily="34" charset="0"/>
                <a:cs typeface="Arial" panose="020B0604020202020204" pitchFamily="34" charset="0"/>
              </a:endParaRPr>
            </a:p>
          </p:txBody>
        </p:sp>
        <p:sp>
          <p:nvSpPr>
            <p:cNvPr id="93" name="Freeform 6">
              <a:extLst>
                <a:ext uri="{FF2B5EF4-FFF2-40B4-BE49-F238E27FC236}">
                  <a16:creationId xmlns:a16="http://schemas.microsoft.com/office/drawing/2014/main" id="{2799ECD8-D367-4F1D-8BEE-FE6C9BFC14F1}"/>
                </a:ext>
              </a:extLst>
            </p:cNvPr>
            <p:cNvSpPr>
              <a:spLocks noEditPoints="1"/>
            </p:cNvSpPr>
            <p:nvPr/>
          </p:nvSpPr>
          <p:spPr bwMode="auto">
            <a:xfrm flipH="1">
              <a:off x="2819399" y="1881877"/>
              <a:ext cx="821314" cy="1006360"/>
            </a:xfrm>
            <a:custGeom>
              <a:avLst/>
              <a:gdLst>
                <a:gd name="T0" fmla="*/ 435 w 1564"/>
                <a:gd name="T1" fmla="*/ 2045 h 2121"/>
                <a:gd name="T2" fmla="*/ 393 w 1564"/>
                <a:gd name="T3" fmla="*/ 2013 h 2121"/>
                <a:gd name="T4" fmla="*/ 93 w 1564"/>
                <a:gd name="T5" fmla="*/ 1822 h 2121"/>
                <a:gd name="T6" fmla="*/ 501 w 1564"/>
                <a:gd name="T7" fmla="*/ 2002 h 2121"/>
                <a:gd name="T8" fmla="*/ 443 w 1564"/>
                <a:gd name="T9" fmla="*/ 1538 h 2121"/>
                <a:gd name="T10" fmla="*/ 167 w 1564"/>
                <a:gd name="T11" fmla="*/ 1582 h 2121"/>
                <a:gd name="T12" fmla="*/ 395 w 1564"/>
                <a:gd name="T13" fmla="*/ 1400 h 2121"/>
                <a:gd name="T14" fmla="*/ 292 w 1564"/>
                <a:gd name="T15" fmla="*/ 1238 h 2121"/>
                <a:gd name="T16" fmla="*/ 160 w 1564"/>
                <a:gd name="T17" fmla="*/ 950 h 2121"/>
                <a:gd name="T18" fmla="*/ 327 w 1564"/>
                <a:gd name="T19" fmla="*/ 404 h 2121"/>
                <a:gd name="T20" fmla="*/ 463 w 1564"/>
                <a:gd name="T21" fmla="*/ 296 h 2121"/>
                <a:gd name="T22" fmla="*/ 585 w 1564"/>
                <a:gd name="T23" fmla="*/ 262 h 2121"/>
                <a:gd name="T24" fmla="*/ 627 w 1564"/>
                <a:gd name="T25" fmla="*/ 367 h 2121"/>
                <a:gd name="T26" fmla="*/ 713 w 1564"/>
                <a:gd name="T27" fmla="*/ 606 h 2121"/>
                <a:gd name="T28" fmla="*/ 718 w 1564"/>
                <a:gd name="T29" fmla="*/ 424 h 2121"/>
                <a:gd name="T30" fmla="*/ 769 w 1564"/>
                <a:gd name="T31" fmla="*/ 143 h 2121"/>
                <a:gd name="T32" fmla="*/ 759 w 1564"/>
                <a:gd name="T33" fmla="*/ 80 h 2121"/>
                <a:gd name="T34" fmla="*/ 760 w 1564"/>
                <a:gd name="T35" fmla="*/ 56 h 2121"/>
                <a:gd name="T36" fmla="*/ 797 w 1564"/>
                <a:gd name="T37" fmla="*/ 18 h 2121"/>
                <a:gd name="T38" fmla="*/ 838 w 1564"/>
                <a:gd name="T39" fmla="*/ 0 h 2121"/>
                <a:gd name="T40" fmla="*/ 878 w 1564"/>
                <a:gd name="T41" fmla="*/ 8 h 2121"/>
                <a:gd name="T42" fmla="*/ 916 w 1564"/>
                <a:gd name="T43" fmla="*/ 29 h 2121"/>
                <a:gd name="T44" fmla="*/ 933 w 1564"/>
                <a:gd name="T45" fmla="*/ 75 h 2121"/>
                <a:gd name="T46" fmla="*/ 1103 w 1564"/>
                <a:gd name="T47" fmla="*/ 221 h 2121"/>
                <a:gd name="T48" fmla="*/ 1281 w 1564"/>
                <a:gd name="T49" fmla="*/ 663 h 2121"/>
                <a:gd name="T50" fmla="*/ 1294 w 1564"/>
                <a:gd name="T51" fmla="*/ 804 h 2121"/>
                <a:gd name="T52" fmla="*/ 1447 w 1564"/>
                <a:gd name="T53" fmla="*/ 801 h 2121"/>
                <a:gd name="T54" fmla="*/ 1445 w 1564"/>
                <a:gd name="T55" fmla="*/ 964 h 2121"/>
                <a:gd name="T56" fmla="*/ 1460 w 1564"/>
                <a:gd name="T57" fmla="*/ 1670 h 2121"/>
                <a:gd name="T58" fmla="*/ 1109 w 1564"/>
                <a:gd name="T59" fmla="*/ 1742 h 2121"/>
                <a:gd name="T60" fmla="*/ 675 w 1564"/>
                <a:gd name="T61" fmla="*/ 1937 h 2121"/>
                <a:gd name="T62" fmla="*/ 1056 w 1564"/>
                <a:gd name="T63" fmla="*/ 1710 h 2121"/>
                <a:gd name="T64" fmla="*/ 956 w 1564"/>
                <a:gd name="T65" fmla="*/ 1495 h 2121"/>
                <a:gd name="T66" fmla="*/ 975 w 1564"/>
                <a:gd name="T67" fmla="*/ 1084 h 2121"/>
                <a:gd name="T68" fmla="*/ 889 w 1564"/>
                <a:gd name="T69" fmla="*/ 1496 h 2121"/>
                <a:gd name="T70" fmla="*/ 1358 w 1564"/>
                <a:gd name="T71" fmla="*/ 815 h 2121"/>
                <a:gd name="T72" fmla="*/ 1371 w 1564"/>
                <a:gd name="T73" fmla="*/ 812 h 2121"/>
                <a:gd name="T74" fmla="*/ 846 w 1564"/>
                <a:gd name="T75" fmla="*/ 1823 h 2121"/>
                <a:gd name="T76" fmla="*/ 862 w 1564"/>
                <a:gd name="T77" fmla="*/ 1599 h 2121"/>
                <a:gd name="T78" fmla="*/ 819 w 1564"/>
                <a:gd name="T79" fmla="*/ 1691 h 2121"/>
                <a:gd name="T80" fmla="*/ 779 w 1564"/>
                <a:gd name="T81" fmla="*/ 1505 h 2121"/>
                <a:gd name="T82" fmla="*/ 638 w 1564"/>
                <a:gd name="T83" fmla="*/ 1328 h 2121"/>
                <a:gd name="T84" fmla="*/ 691 w 1564"/>
                <a:gd name="T85" fmla="*/ 1487 h 2121"/>
                <a:gd name="T86" fmla="*/ 735 w 1564"/>
                <a:gd name="T87" fmla="*/ 1582 h 2121"/>
                <a:gd name="T88" fmla="*/ 575 w 1564"/>
                <a:gd name="T89" fmla="*/ 1537 h 2121"/>
                <a:gd name="T90" fmla="*/ 1052 w 1564"/>
                <a:gd name="T91" fmla="*/ 1733 h 2121"/>
                <a:gd name="T92" fmla="*/ 1236 w 1564"/>
                <a:gd name="T93" fmla="*/ 1658 h 2121"/>
                <a:gd name="T94" fmla="*/ 1092 w 1564"/>
                <a:gd name="T95" fmla="*/ 1620 h 2121"/>
                <a:gd name="T96" fmla="*/ 1403 w 1564"/>
                <a:gd name="T97" fmla="*/ 1469 h 2121"/>
                <a:gd name="T98" fmla="*/ 1145 w 1564"/>
                <a:gd name="T99" fmla="*/ 1465 h 2121"/>
                <a:gd name="T100" fmla="*/ 448 w 1564"/>
                <a:gd name="T101" fmla="*/ 1457 h 2121"/>
                <a:gd name="T102" fmla="*/ 352 w 1564"/>
                <a:gd name="T103" fmla="*/ 1236 h 2121"/>
                <a:gd name="T104" fmla="*/ 373 w 1564"/>
                <a:gd name="T105" fmla="*/ 1289 h 2121"/>
                <a:gd name="T106" fmla="*/ 468 w 1564"/>
                <a:gd name="T107" fmla="*/ 1536 h 2121"/>
                <a:gd name="T108" fmla="*/ 1160 w 1564"/>
                <a:gd name="T109" fmla="*/ 1403 h 2121"/>
                <a:gd name="T110" fmla="*/ 1141 w 1564"/>
                <a:gd name="T111" fmla="*/ 1049 h 2121"/>
                <a:gd name="T112" fmla="*/ 1074 w 1564"/>
                <a:gd name="T113" fmla="*/ 1503 h 2121"/>
                <a:gd name="T114" fmla="*/ 314 w 1564"/>
                <a:gd name="T115" fmla="*/ 1459 h 2121"/>
                <a:gd name="T116" fmla="*/ 676 w 1564"/>
                <a:gd name="T117" fmla="*/ 1316 h 2121"/>
                <a:gd name="T118" fmla="*/ 687 w 1564"/>
                <a:gd name="T119" fmla="*/ 847 h 2121"/>
                <a:gd name="T120" fmla="*/ 1194 w 1564"/>
                <a:gd name="T121" fmla="*/ 779 h 2121"/>
                <a:gd name="T122" fmla="*/ 820 w 1564"/>
                <a:gd name="T123" fmla="*/ 492 h 2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564" h="2121">
                  <a:moveTo>
                    <a:pt x="514" y="2102"/>
                  </a:moveTo>
                  <a:cubicBezTo>
                    <a:pt x="505" y="2103"/>
                    <a:pt x="498" y="2102"/>
                    <a:pt x="491" y="2100"/>
                  </a:cubicBezTo>
                  <a:cubicBezTo>
                    <a:pt x="483" y="2097"/>
                    <a:pt x="479" y="2093"/>
                    <a:pt x="478" y="2087"/>
                  </a:cubicBezTo>
                  <a:cubicBezTo>
                    <a:pt x="477" y="2084"/>
                    <a:pt x="477" y="2075"/>
                    <a:pt x="478" y="2073"/>
                  </a:cubicBezTo>
                  <a:cubicBezTo>
                    <a:pt x="478" y="2071"/>
                    <a:pt x="478" y="2071"/>
                    <a:pt x="477" y="2071"/>
                  </a:cubicBezTo>
                  <a:cubicBezTo>
                    <a:pt x="476" y="2071"/>
                    <a:pt x="472" y="2069"/>
                    <a:pt x="471" y="2068"/>
                  </a:cubicBezTo>
                  <a:cubicBezTo>
                    <a:pt x="471" y="2068"/>
                    <a:pt x="470" y="2067"/>
                    <a:pt x="469" y="2066"/>
                  </a:cubicBezTo>
                  <a:cubicBezTo>
                    <a:pt x="467" y="2066"/>
                    <a:pt x="466" y="2065"/>
                    <a:pt x="466" y="2065"/>
                  </a:cubicBezTo>
                  <a:cubicBezTo>
                    <a:pt x="466" y="2065"/>
                    <a:pt x="465" y="2064"/>
                    <a:pt x="464" y="2064"/>
                  </a:cubicBezTo>
                  <a:cubicBezTo>
                    <a:pt x="463" y="2063"/>
                    <a:pt x="462" y="2063"/>
                    <a:pt x="462" y="2062"/>
                  </a:cubicBezTo>
                  <a:cubicBezTo>
                    <a:pt x="462" y="2062"/>
                    <a:pt x="462" y="2061"/>
                    <a:pt x="461" y="2061"/>
                  </a:cubicBezTo>
                  <a:cubicBezTo>
                    <a:pt x="461" y="2061"/>
                    <a:pt x="460" y="2061"/>
                    <a:pt x="460" y="2060"/>
                  </a:cubicBezTo>
                  <a:cubicBezTo>
                    <a:pt x="459" y="2060"/>
                    <a:pt x="459" y="2059"/>
                    <a:pt x="458" y="2059"/>
                  </a:cubicBezTo>
                  <a:cubicBezTo>
                    <a:pt x="458" y="2060"/>
                    <a:pt x="458" y="2060"/>
                    <a:pt x="458" y="2059"/>
                  </a:cubicBezTo>
                  <a:cubicBezTo>
                    <a:pt x="458" y="2059"/>
                    <a:pt x="456" y="2058"/>
                    <a:pt x="454" y="2057"/>
                  </a:cubicBezTo>
                  <a:cubicBezTo>
                    <a:pt x="448" y="2053"/>
                    <a:pt x="445" y="2051"/>
                    <a:pt x="446" y="2051"/>
                  </a:cubicBezTo>
                  <a:cubicBezTo>
                    <a:pt x="446" y="2050"/>
                    <a:pt x="445" y="2050"/>
                    <a:pt x="445" y="2050"/>
                  </a:cubicBezTo>
                  <a:cubicBezTo>
                    <a:pt x="445" y="2050"/>
                    <a:pt x="444" y="2050"/>
                    <a:pt x="444" y="2050"/>
                  </a:cubicBezTo>
                  <a:cubicBezTo>
                    <a:pt x="443" y="2050"/>
                    <a:pt x="443" y="2050"/>
                    <a:pt x="442" y="2050"/>
                  </a:cubicBezTo>
                  <a:cubicBezTo>
                    <a:pt x="442" y="2050"/>
                    <a:pt x="441" y="2049"/>
                    <a:pt x="441" y="2049"/>
                  </a:cubicBezTo>
                  <a:cubicBezTo>
                    <a:pt x="441" y="2048"/>
                    <a:pt x="441" y="2048"/>
                    <a:pt x="440" y="2048"/>
                  </a:cubicBezTo>
                  <a:cubicBezTo>
                    <a:pt x="439" y="2048"/>
                    <a:pt x="438" y="2047"/>
                    <a:pt x="437" y="2046"/>
                  </a:cubicBezTo>
                  <a:cubicBezTo>
                    <a:pt x="437" y="2045"/>
                    <a:pt x="436" y="2045"/>
                    <a:pt x="436" y="2045"/>
                  </a:cubicBezTo>
                  <a:cubicBezTo>
                    <a:pt x="435" y="2046"/>
                    <a:pt x="435" y="2046"/>
                    <a:pt x="435" y="2045"/>
                  </a:cubicBezTo>
                  <a:cubicBezTo>
                    <a:pt x="436" y="2045"/>
                    <a:pt x="435" y="2044"/>
                    <a:pt x="434" y="2044"/>
                  </a:cubicBezTo>
                  <a:cubicBezTo>
                    <a:pt x="433" y="2043"/>
                    <a:pt x="432" y="2042"/>
                    <a:pt x="430" y="2042"/>
                  </a:cubicBezTo>
                  <a:cubicBezTo>
                    <a:pt x="429" y="2041"/>
                    <a:pt x="428" y="2040"/>
                    <a:pt x="428" y="2040"/>
                  </a:cubicBezTo>
                  <a:cubicBezTo>
                    <a:pt x="427" y="2040"/>
                    <a:pt x="427" y="2040"/>
                    <a:pt x="427" y="2039"/>
                  </a:cubicBezTo>
                  <a:cubicBezTo>
                    <a:pt x="427" y="2039"/>
                    <a:pt x="427" y="2039"/>
                    <a:pt x="426" y="2039"/>
                  </a:cubicBezTo>
                  <a:cubicBezTo>
                    <a:pt x="426" y="2039"/>
                    <a:pt x="425" y="2038"/>
                    <a:pt x="425" y="2038"/>
                  </a:cubicBezTo>
                  <a:cubicBezTo>
                    <a:pt x="425" y="2038"/>
                    <a:pt x="423" y="2037"/>
                    <a:pt x="422" y="2036"/>
                  </a:cubicBezTo>
                  <a:cubicBezTo>
                    <a:pt x="420" y="2035"/>
                    <a:pt x="419" y="2034"/>
                    <a:pt x="418" y="2033"/>
                  </a:cubicBezTo>
                  <a:cubicBezTo>
                    <a:pt x="418" y="2032"/>
                    <a:pt x="417" y="2032"/>
                    <a:pt x="417" y="2032"/>
                  </a:cubicBezTo>
                  <a:cubicBezTo>
                    <a:pt x="417" y="2032"/>
                    <a:pt x="415" y="2031"/>
                    <a:pt x="414" y="2030"/>
                  </a:cubicBezTo>
                  <a:cubicBezTo>
                    <a:pt x="413" y="2029"/>
                    <a:pt x="412" y="2028"/>
                    <a:pt x="411" y="2028"/>
                  </a:cubicBezTo>
                  <a:cubicBezTo>
                    <a:pt x="411" y="2028"/>
                    <a:pt x="410" y="2028"/>
                    <a:pt x="410" y="2027"/>
                  </a:cubicBezTo>
                  <a:cubicBezTo>
                    <a:pt x="410" y="2027"/>
                    <a:pt x="409" y="2026"/>
                    <a:pt x="408" y="2025"/>
                  </a:cubicBezTo>
                  <a:cubicBezTo>
                    <a:pt x="407" y="2025"/>
                    <a:pt x="405" y="2024"/>
                    <a:pt x="405" y="2023"/>
                  </a:cubicBezTo>
                  <a:cubicBezTo>
                    <a:pt x="404" y="2023"/>
                    <a:pt x="404" y="2023"/>
                    <a:pt x="403" y="2023"/>
                  </a:cubicBezTo>
                  <a:cubicBezTo>
                    <a:pt x="403" y="2023"/>
                    <a:pt x="403" y="2022"/>
                    <a:pt x="403" y="2022"/>
                  </a:cubicBezTo>
                  <a:cubicBezTo>
                    <a:pt x="404" y="2021"/>
                    <a:pt x="404" y="2021"/>
                    <a:pt x="403" y="2021"/>
                  </a:cubicBezTo>
                  <a:cubicBezTo>
                    <a:pt x="401" y="2022"/>
                    <a:pt x="401" y="2022"/>
                    <a:pt x="402" y="2021"/>
                  </a:cubicBezTo>
                  <a:cubicBezTo>
                    <a:pt x="402" y="2021"/>
                    <a:pt x="402" y="2020"/>
                    <a:pt x="400" y="2020"/>
                  </a:cubicBezTo>
                  <a:cubicBezTo>
                    <a:pt x="399" y="2019"/>
                    <a:pt x="398" y="2018"/>
                    <a:pt x="398" y="2018"/>
                  </a:cubicBezTo>
                  <a:cubicBezTo>
                    <a:pt x="398" y="2017"/>
                    <a:pt x="397" y="2016"/>
                    <a:pt x="396" y="2016"/>
                  </a:cubicBezTo>
                  <a:cubicBezTo>
                    <a:pt x="395" y="2015"/>
                    <a:pt x="394" y="2014"/>
                    <a:pt x="394" y="2014"/>
                  </a:cubicBezTo>
                  <a:cubicBezTo>
                    <a:pt x="394" y="2014"/>
                    <a:pt x="394" y="2013"/>
                    <a:pt x="393" y="2013"/>
                  </a:cubicBezTo>
                  <a:cubicBezTo>
                    <a:pt x="393" y="2013"/>
                    <a:pt x="392" y="2013"/>
                    <a:pt x="393" y="2013"/>
                  </a:cubicBezTo>
                  <a:cubicBezTo>
                    <a:pt x="393" y="2014"/>
                    <a:pt x="393" y="2014"/>
                    <a:pt x="392" y="2013"/>
                  </a:cubicBezTo>
                  <a:cubicBezTo>
                    <a:pt x="391" y="2013"/>
                    <a:pt x="390" y="2012"/>
                    <a:pt x="390" y="2012"/>
                  </a:cubicBezTo>
                  <a:cubicBezTo>
                    <a:pt x="390" y="2010"/>
                    <a:pt x="386" y="2008"/>
                    <a:pt x="386" y="2009"/>
                  </a:cubicBezTo>
                  <a:cubicBezTo>
                    <a:pt x="386" y="2009"/>
                    <a:pt x="386" y="2009"/>
                    <a:pt x="385" y="2008"/>
                  </a:cubicBezTo>
                  <a:cubicBezTo>
                    <a:pt x="385" y="2007"/>
                    <a:pt x="377" y="2003"/>
                    <a:pt x="369" y="1997"/>
                  </a:cubicBezTo>
                  <a:cubicBezTo>
                    <a:pt x="360" y="1992"/>
                    <a:pt x="349" y="1985"/>
                    <a:pt x="344" y="1982"/>
                  </a:cubicBezTo>
                  <a:cubicBezTo>
                    <a:pt x="315" y="1964"/>
                    <a:pt x="304" y="1957"/>
                    <a:pt x="299" y="1954"/>
                  </a:cubicBezTo>
                  <a:cubicBezTo>
                    <a:pt x="296" y="1952"/>
                    <a:pt x="292" y="1950"/>
                    <a:pt x="290" y="1948"/>
                  </a:cubicBezTo>
                  <a:cubicBezTo>
                    <a:pt x="285" y="1945"/>
                    <a:pt x="281" y="1942"/>
                    <a:pt x="275" y="1939"/>
                  </a:cubicBezTo>
                  <a:cubicBezTo>
                    <a:pt x="270" y="1936"/>
                    <a:pt x="248" y="1921"/>
                    <a:pt x="244" y="1919"/>
                  </a:cubicBezTo>
                  <a:cubicBezTo>
                    <a:pt x="243" y="1918"/>
                    <a:pt x="232" y="1912"/>
                    <a:pt x="221" y="1905"/>
                  </a:cubicBezTo>
                  <a:cubicBezTo>
                    <a:pt x="200" y="1891"/>
                    <a:pt x="199" y="1891"/>
                    <a:pt x="188" y="1884"/>
                  </a:cubicBezTo>
                  <a:cubicBezTo>
                    <a:pt x="175" y="1876"/>
                    <a:pt x="177" y="1877"/>
                    <a:pt x="170" y="1878"/>
                  </a:cubicBezTo>
                  <a:cubicBezTo>
                    <a:pt x="165" y="1880"/>
                    <a:pt x="163" y="1881"/>
                    <a:pt x="157" y="1880"/>
                  </a:cubicBezTo>
                  <a:cubicBezTo>
                    <a:pt x="150" y="1880"/>
                    <a:pt x="148" y="1880"/>
                    <a:pt x="144" y="1879"/>
                  </a:cubicBezTo>
                  <a:cubicBezTo>
                    <a:pt x="139" y="1877"/>
                    <a:pt x="135" y="1874"/>
                    <a:pt x="133" y="1871"/>
                  </a:cubicBezTo>
                  <a:cubicBezTo>
                    <a:pt x="132" y="1869"/>
                    <a:pt x="132" y="1868"/>
                    <a:pt x="132" y="1863"/>
                  </a:cubicBezTo>
                  <a:cubicBezTo>
                    <a:pt x="132" y="1858"/>
                    <a:pt x="132" y="1858"/>
                    <a:pt x="134" y="1855"/>
                  </a:cubicBezTo>
                  <a:cubicBezTo>
                    <a:pt x="136" y="1853"/>
                    <a:pt x="137" y="1852"/>
                    <a:pt x="136" y="1852"/>
                  </a:cubicBezTo>
                  <a:cubicBezTo>
                    <a:pt x="136" y="1852"/>
                    <a:pt x="128" y="1846"/>
                    <a:pt x="118" y="1840"/>
                  </a:cubicBezTo>
                  <a:cubicBezTo>
                    <a:pt x="108" y="1833"/>
                    <a:pt x="99" y="1827"/>
                    <a:pt x="98" y="1827"/>
                  </a:cubicBezTo>
                  <a:cubicBezTo>
                    <a:pt x="97" y="1826"/>
                    <a:pt x="96" y="1826"/>
                    <a:pt x="96" y="1826"/>
                  </a:cubicBezTo>
                  <a:cubicBezTo>
                    <a:pt x="95" y="1826"/>
                    <a:pt x="94" y="1826"/>
                    <a:pt x="93" y="1825"/>
                  </a:cubicBezTo>
                  <a:cubicBezTo>
                    <a:pt x="92" y="1823"/>
                    <a:pt x="92" y="1823"/>
                    <a:pt x="93" y="1822"/>
                  </a:cubicBezTo>
                  <a:cubicBezTo>
                    <a:pt x="94" y="1819"/>
                    <a:pt x="101" y="1812"/>
                    <a:pt x="107" y="1807"/>
                  </a:cubicBezTo>
                  <a:cubicBezTo>
                    <a:pt x="113" y="1802"/>
                    <a:pt x="127" y="1793"/>
                    <a:pt x="135" y="1791"/>
                  </a:cubicBezTo>
                  <a:cubicBezTo>
                    <a:pt x="141" y="1788"/>
                    <a:pt x="148" y="1788"/>
                    <a:pt x="150" y="1790"/>
                  </a:cubicBezTo>
                  <a:cubicBezTo>
                    <a:pt x="150" y="1790"/>
                    <a:pt x="152" y="1792"/>
                    <a:pt x="154" y="1793"/>
                  </a:cubicBezTo>
                  <a:cubicBezTo>
                    <a:pt x="163" y="1798"/>
                    <a:pt x="181" y="1809"/>
                    <a:pt x="184" y="1811"/>
                  </a:cubicBezTo>
                  <a:cubicBezTo>
                    <a:pt x="185" y="1812"/>
                    <a:pt x="190" y="1815"/>
                    <a:pt x="194" y="1818"/>
                  </a:cubicBezTo>
                  <a:cubicBezTo>
                    <a:pt x="198" y="1820"/>
                    <a:pt x="203" y="1823"/>
                    <a:pt x="206" y="1825"/>
                  </a:cubicBezTo>
                  <a:cubicBezTo>
                    <a:pt x="212" y="1828"/>
                    <a:pt x="220" y="1834"/>
                    <a:pt x="228" y="1838"/>
                  </a:cubicBezTo>
                  <a:cubicBezTo>
                    <a:pt x="231" y="1840"/>
                    <a:pt x="236" y="1843"/>
                    <a:pt x="239" y="1845"/>
                  </a:cubicBezTo>
                  <a:cubicBezTo>
                    <a:pt x="242" y="1846"/>
                    <a:pt x="248" y="1850"/>
                    <a:pt x="252" y="1852"/>
                  </a:cubicBezTo>
                  <a:cubicBezTo>
                    <a:pt x="259" y="1857"/>
                    <a:pt x="273" y="1865"/>
                    <a:pt x="286" y="1873"/>
                  </a:cubicBezTo>
                  <a:cubicBezTo>
                    <a:pt x="291" y="1876"/>
                    <a:pt x="294" y="1878"/>
                    <a:pt x="314" y="1890"/>
                  </a:cubicBezTo>
                  <a:cubicBezTo>
                    <a:pt x="321" y="1894"/>
                    <a:pt x="330" y="1900"/>
                    <a:pt x="335" y="1903"/>
                  </a:cubicBezTo>
                  <a:cubicBezTo>
                    <a:pt x="339" y="1905"/>
                    <a:pt x="347" y="1910"/>
                    <a:pt x="351" y="1912"/>
                  </a:cubicBezTo>
                  <a:cubicBezTo>
                    <a:pt x="355" y="1915"/>
                    <a:pt x="360" y="1917"/>
                    <a:pt x="361" y="1918"/>
                  </a:cubicBezTo>
                  <a:cubicBezTo>
                    <a:pt x="363" y="1919"/>
                    <a:pt x="367" y="1922"/>
                    <a:pt x="371" y="1925"/>
                  </a:cubicBezTo>
                  <a:cubicBezTo>
                    <a:pt x="380" y="1930"/>
                    <a:pt x="390" y="1936"/>
                    <a:pt x="394" y="1939"/>
                  </a:cubicBezTo>
                  <a:cubicBezTo>
                    <a:pt x="396" y="1939"/>
                    <a:pt x="404" y="1944"/>
                    <a:pt x="411" y="1949"/>
                  </a:cubicBezTo>
                  <a:cubicBezTo>
                    <a:pt x="418" y="1953"/>
                    <a:pt x="426" y="1958"/>
                    <a:pt x="427" y="1958"/>
                  </a:cubicBezTo>
                  <a:cubicBezTo>
                    <a:pt x="429" y="1959"/>
                    <a:pt x="434" y="1962"/>
                    <a:pt x="439" y="1965"/>
                  </a:cubicBezTo>
                  <a:cubicBezTo>
                    <a:pt x="444" y="1969"/>
                    <a:pt x="448" y="1971"/>
                    <a:pt x="448" y="1971"/>
                  </a:cubicBezTo>
                  <a:cubicBezTo>
                    <a:pt x="449" y="1971"/>
                    <a:pt x="455" y="1975"/>
                    <a:pt x="461" y="1979"/>
                  </a:cubicBezTo>
                  <a:cubicBezTo>
                    <a:pt x="468" y="1983"/>
                    <a:pt x="476" y="1987"/>
                    <a:pt x="478" y="1989"/>
                  </a:cubicBezTo>
                  <a:cubicBezTo>
                    <a:pt x="481" y="1991"/>
                    <a:pt x="491" y="1997"/>
                    <a:pt x="501" y="2002"/>
                  </a:cubicBezTo>
                  <a:cubicBezTo>
                    <a:pt x="518" y="2013"/>
                    <a:pt x="518" y="2013"/>
                    <a:pt x="518" y="2013"/>
                  </a:cubicBezTo>
                  <a:cubicBezTo>
                    <a:pt x="518" y="2009"/>
                    <a:pt x="518" y="2009"/>
                    <a:pt x="518" y="2009"/>
                  </a:cubicBezTo>
                  <a:cubicBezTo>
                    <a:pt x="518" y="2006"/>
                    <a:pt x="517" y="1998"/>
                    <a:pt x="517" y="1989"/>
                  </a:cubicBezTo>
                  <a:cubicBezTo>
                    <a:pt x="516" y="1980"/>
                    <a:pt x="515" y="1967"/>
                    <a:pt x="515" y="1959"/>
                  </a:cubicBezTo>
                  <a:cubicBezTo>
                    <a:pt x="514" y="1946"/>
                    <a:pt x="513" y="1935"/>
                    <a:pt x="511" y="1896"/>
                  </a:cubicBezTo>
                  <a:cubicBezTo>
                    <a:pt x="509" y="1863"/>
                    <a:pt x="507" y="1844"/>
                    <a:pt x="501" y="1789"/>
                  </a:cubicBezTo>
                  <a:cubicBezTo>
                    <a:pt x="498" y="1763"/>
                    <a:pt x="494" y="1735"/>
                    <a:pt x="492" y="1729"/>
                  </a:cubicBezTo>
                  <a:cubicBezTo>
                    <a:pt x="492" y="1728"/>
                    <a:pt x="489" y="1717"/>
                    <a:pt x="487" y="1706"/>
                  </a:cubicBezTo>
                  <a:cubicBezTo>
                    <a:pt x="484" y="1690"/>
                    <a:pt x="479" y="1667"/>
                    <a:pt x="478" y="1661"/>
                  </a:cubicBezTo>
                  <a:cubicBezTo>
                    <a:pt x="478" y="1660"/>
                    <a:pt x="477" y="1659"/>
                    <a:pt x="477" y="1659"/>
                  </a:cubicBezTo>
                  <a:cubicBezTo>
                    <a:pt x="476" y="1659"/>
                    <a:pt x="475" y="1663"/>
                    <a:pt x="476" y="1664"/>
                  </a:cubicBezTo>
                  <a:cubicBezTo>
                    <a:pt x="476" y="1664"/>
                    <a:pt x="476" y="1664"/>
                    <a:pt x="475" y="1664"/>
                  </a:cubicBezTo>
                  <a:cubicBezTo>
                    <a:pt x="475" y="1664"/>
                    <a:pt x="474" y="1664"/>
                    <a:pt x="474" y="1665"/>
                  </a:cubicBezTo>
                  <a:cubicBezTo>
                    <a:pt x="472" y="1667"/>
                    <a:pt x="469" y="1668"/>
                    <a:pt x="466" y="1669"/>
                  </a:cubicBezTo>
                  <a:cubicBezTo>
                    <a:pt x="462" y="1669"/>
                    <a:pt x="459" y="1667"/>
                    <a:pt x="457" y="1665"/>
                  </a:cubicBezTo>
                  <a:cubicBezTo>
                    <a:pt x="456" y="1663"/>
                    <a:pt x="454" y="1662"/>
                    <a:pt x="453" y="1662"/>
                  </a:cubicBezTo>
                  <a:cubicBezTo>
                    <a:pt x="453" y="1662"/>
                    <a:pt x="453" y="1662"/>
                    <a:pt x="452" y="1664"/>
                  </a:cubicBezTo>
                  <a:cubicBezTo>
                    <a:pt x="451" y="1667"/>
                    <a:pt x="449" y="1671"/>
                    <a:pt x="446" y="1673"/>
                  </a:cubicBezTo>
                  <a:cubicBezTo>
                    <a:pt x="443" y="1674"/>
                    <a:pt x="437" y="1674"/>
                    <a:pt x="434" y="1673"/>
                  </a:cubicBezTo>
                  <a:cubicBezTo>
                    <a:pt x="430" y="1670"/>
                    <a:pt x="426" y="1663"/>
                    <a:pt x="423" y="1651"/>
                  </a:cubicBezTo>
                  <a:cubicBezTo>
                    <a:pt x="422" y="1644"/>
                    <a:pt x="422" y="1636"/>
                    <a:pt x="424" y="1629"/>
                  </a:cubicBezTo>
                  <a:cubicBezTo>
                    <a:pt x="427" y="1620"/>
                    <a:pt x="429" y="1618"/>
                    <a:pt x="436" y="1616"/>
                  </a:cubicBezTo>
                  <a:cubicBezTo>
                    <a:pt x="439" y="1615"/>
                    <a:pt x="440" y="1614"/>
                    <a:pt x="440" y="1613"/>
                  </a:cubicBezTo>
                  <a:cubicBezTo>
                    <a:pt x="440" y="1612"/>
                    <a:pt x="442" y="1558"/>
                    <a:pt x="443" y="1538"/>
                  </a:cubicBezTo>
                  <a:cubicBezTo>
                    <a:pt x="443" y="1527"/>
                    <a:pt x="443" y="1527"/>
                    <a:pt x="443" y="1527"/>
                  </a:cubicBezTo>
                  <a:cubicBezTo>
                    <a:pt x="441" y="1518"/>
                    <a:pt x="441" y="1518"/>
                    <a:pt x="441" y="1518"/>
                  </a:cubicBezTo>
                  <a:cubicBezTo>
                    <a:pt x="437" y="1505"/>
                    <a:pt x="433" y="1494"/>
                    <a:pt x="432" y="1491"/>
                  </a:cubicBezTo>
                  <a:cubicBezTo>
                    <a:pt x="431" y="1489"/>
                    <a:pt x="431" y="1489"/>
                    <a:pt x="431" y="1489"/>
                  </a:cubicBezTo>
                  <a:cubicBezTo>
                    <a:pt x="408" y="1489"/>
                    <a:pt x="408" y="1489"/>
                    <a:pt x="408" y="1489"/>
                  </a:cubicBezTo>
                  <a:cubicBezTo>
                    <a:pt x="362" y="1490"/>
                    <a:pt x="361" y="1490"/>
                    <a:pt x="332" y="1495"/>
                  </a:cubicBezTo>
                  <a:cubicBezTo>
                    <a:pt x="294" y="1503"/>
                    <a:pt x="276" y="1507"/>
                    <a:pt x="234" y="1520"/>
                  </a:cubicBezTo>
                  <a:cubicBezTo>
                    <a:pt x="213" y="1527"/>
                    <a:pt x="213" y="1527"/>
                    <a:pt x="213" y="1527"/>
                  </a:cubicBezTo>
                  <a:cubicBezTo>
                    <a:pt x="211" y="1530"/>
                    <a:pt x="211" y="1530"/>
                    <a:pt x="211" y="1530"/>
                  </a:cubicBezTo>
                  <a:cubicBezTo>
                    <a:pt x="210" y="1534"/>
                    <a:pt x="210" y="1534"/>
                    <a:pt x="210" y="1544"/>
                  </a:cubicBezTo>
                  <a:cubicBezTo>
                    <a:pt x="211" y="1561"/>
                    <a:pt x="211" y="1567"/>
                    <a:pt x="210" y="1569"/>
                  </a:cubicBezTo>
                  <a:cubicBezTo>
                    <a:pt x="209" y="1570"/>
                    <a:pt x="209" y="1570"/>
                    <a:pt x="209" y="1571"/>
                  </a:cubicBezTo>
                  <a:cubicBezTo>
                    <a:pt x="209" y="1571"/>
                    <a:pt x="209" y="1571"/>
                    <a:pt x="209" y="1571"/>
                  </a:cubicBezTo>
                  <a:cubicBezTo>
                    <a:pt x="209" y="1571"/>
                    <a:pt x="200" y="1584"/>
                    <a:pt x="189" y="1574"/>
                  </a:cubicBezTo>
                  <a:cubicBezTo>
                    <a:pt x="187" y="1572"/>
                    <a:pt x="185" y="1572"/>
                    <a:pt x="185" y="1574"/>
                  </a:cubicBezTo>
                  <a:cubicBezTo>
                    <a:pt x="185" y="1574"/>
                    <a:pt x="185" y="1574"/>
                    <a:pt x="185" y="1574"/>
                  </a:cubicBezTo>
                  <a:cubicBezTo>
                    <a:pt x="185" y="1574"/>
                    <a:pt x="185" y="1575"/>
                    <a:pt x="185" y="1576"/>
                  </a:cubicBezTo>
                  <a:cubicBezTo>
                    <a:pt x="184" y="1576"/>
                    <a:pt x="184" y="1577"/>
                    <a:pt x="184" y="1577"/>
                  </a:cubicBezTo>
                  <a:cubicBezTo>
                    <a:pt x="184" y="1577"/>
                    <a:pt x="184" y="1578"/>
                    <a:pt x="183" y="1578"/>
                  </a:cubicBezTo>
                  <a:cubicBezTo>
                    <a:pt x="183" y="1578"/>
                    <a:pt x="183" y="1578"/>
                    <a:pt x="183" y="1578"/>
                  </a:cubicBezTo>
                  <a:cubicBezTo>
                    <a:pt x="183" y="1578"/>
                    <a:pt x="183" y="1578"/>
                    <a:pt x="183" y="1578"/>
                  </a:cubicBezTo>
                  <a:cubicBezTo>
                    <a:pt x="183" y="1580"/>
                    <a:pt x="181" y="1582"/>
                    <a:pt x="180" y="1583"/>
                  </a:cubicBezTo>
                  <a:cubicBezTo>
                    <a:pt x="178" y="1584"/>
                    <a:pt x="174" y="1585"/>
                    <a:pt x="167" y="1582"/>
                  </a:cubicBezTo>
                  <a:cubicBezTo>
                    <a:pt x="167" y="1582"/>
                    <a:pt x="167" y="1582"/>
                    <a:pt x="167" y="1582"/>
                  </a:cubicBezTo>
                  <a:cubicBezTo>
                    <a:pt x="165" y="1581"/>
                    <a:pt x="163" y="1578"/>
                    <a:pt x="163" y="1577"/>
                  </a:cubicBezTo>
                  <a:cubicBezTo>
                    <a:pt x="163" y="1577"/>
                    <a:pt x="163" y="1577"/>
                    <a:pt x="162" y="1577"/>
                  </a:cubicBezTo>
                  <a:cubicBezTo>
                    <a:pt x="162" y="1577"/>
                    <a:pt x="159" y="1570"/>
                    <a:pt x="157" y="1565"/>
                  </a:cubicBezTo>
                  <a:cubicBezTo>
                    <a:pt x="156" y="1559"/>
                    <a:pt x="156" y="1549"/>
                    <a:pt x="158" y="1542"/>
                  </a:cubicBezTo>
                  <a:cubicBezTo>
                    <a:pt x="159" y="1538"/>
                    <a:pt x="159" y="1536"/>
                    <a:pt x="161" y="1534"/>
                  </a:cubicBezTo>
                  <a:cubicBezTo>
                    <a:pt x="163" y="1532"/>
                    <a:pt x="165" y="1530"/>
                    <a:pt x="165" y="1530"/>
                  </a:cubicBezTo>
                  <a:cubicBezTo>
                    <a:pt x="166" y="1530"/>
                    <a:pt x="168" y="1530"/>
                    <a:pt x="170" y="1530"/>
                  </a:cubicBezTo>
                  <a:cubicBezTo>
                    <a:pt x="173" y="1528"/>
                    <a:pt x="173" y="1528"/>
                    <a:pt x="173" y="1528"/>
                  </a:cubicBezTo>
                  <a:cubicBezTo>
                    <a:pt x="174" y="1522"/>
                    <a:pt x="174" y="1522"/>
                    <a:pt x="174" y="1522"/>
                  </a:cubicBezTo>
                  <a:cubicBezTo>
                    <a:pt x="175" y="1514"/>
                    <a:pt x="176" y="1509"/>
                    <a:pt x="179" y="1506"/>
                  </a:cubicBezTo>
                  <a:cubicBezTo>
                    <a:pt x="184" y="1500"/>
                    <a:pt x="197" y="1495"/>
                    <a:pt x="233" y="1484"/>
                  </a:cubicBezTo>
                  <a:cubicBezTo>
                    <a:pt x="243" y="1481"/>
                    <a:pt x="257" y="1477"/>
                    <a:pt x="262" y="1475"/>
                  </a:cubicBezTo>
                  <a:cubicBezTo>
                    <a:pt x="265" y="1475"/>
                    <a:pt x="270" y="1473"/>
                    <a:pt x="273" y="1472"/>
                  </a:cubicBezTo>
                  <a:cubicBezTo>
                    <a:pt x="286" y="1468"/>
                    <a:pt x="294" y="1466"/>
                    <a:pt x="294" y="1465"/>
                  </a:cubicBezTo>
                  <a:cubicBezTo>
                    <a:pt x="294" y="1465"/>
                    <a:pt x="293" y="1464"/>
                    <a:pt x="292" y="1462"/>
                  </a:cubicBezTo>
                  <a:cubicBezTo>
                    <a:pt x="285" y="1455"/>
                    <a:pt x="283" y="1446"/>
                    <a:pt x="285" y="1433"/>
                  </a:cubicBezTo>
                  <a:cubicBezTo>
                    <a:pt x="286" y="1423"/>
                    <a:pt x="288" y="1419"/>
                    <a:pt x="294" y="1417"/>
                  </a:cubicBezTo>
                  <a:cubicBezTo>
                    <a:pt x="295" y="1417"/>
                    <a:pt x="298" y="1416"/>
                    <a:pt x="299" y="1415"/>
                  </a:cubicBezTo>
                  <a:cubicBezTo>
                    <a:pt x="303" y="1414"/>
                    <a:pt x="303" y="1414"/>
                    <a:pt x="303" y="1414"/>
                  </a:cubicBezTo>
                  <a:cubicBezTo>
                    <a:pt x="303" y="1408"/>
                    <a:pt x="303" y="1408"/>
                    <a:pt x="303" y="1408"/>
                  </a:cubicBezTo>
                  <a:cubicBezTo>
                    <a:pt x="303" y="1399"/>
                    <a:pt x="304" y="1396"/>
                    <a:pt x="309" y="1392"/>
                  </a:cubicBezTo>
                  <a:cubicBezTo>
                    <a:pt x="316" y="1385"/>
                    <a:pt x="320" y="1385"/>
                    <a:pt x="335" y="1388"/>
                  </a:cubicBezTo>
                  <a:cubicBezTo>
                    <a:pt x="342" y="1389"/>
                    <a:pt x="350" y="1390"/>
                    <a:pt x="355" y="1391"/>
                  </a:cubicBezTo>
                  <a:cubicBezTo>
                    <a:pt x="373" y="1394"/>
                    <a:pt x="388" y="1398"/>
                    <a:pt x="395" y="1400"/>
                  </a:cubicBezTo>
                  <a:cubicBezTo>
                    <a:pt x="397" y="1401"/>
                    <a:pt x="399" y="1402"/>
                    <a:pt x="399" y="1401"/>
                  </a:cubicBezTo>
                  <a:cubicBezTo>
                    <a:pt x="399" y="1401"/>
                    <a:pt x="398" y="1399"/>
                    <a:pt x="396" y="1395"/>
                  </a:cubicBezTo>
                  <a:cubicBezTo>
                    <a:pt x="381" y="1358"/>
                    <a:pt x="363" y="1318"/>
                    <a:pt x="352" y="1297"/>
                  </a:cubicBezTo>
                  <a:cubicBezTo>
                    <a:pt x="344" y="1282"/>
                    <a:pt x="340" y="1276"/>
                    <a:pt x="339" y="1277"/>
                  </a:cubicBezTo>
                  <a:cubicBezTo>
                    <a:pt x="338" y="1277"/>
                    <a:pt x="335" y="1277"/>
                    <a:pt x="332" y="1278"/>
                  </a:cubicBezTo>
                  <a:cubicBezTo>
                    <a:pt x="329" y="1279"/>
                    <a:pt x="324" y="1280"/>
                    <a:pt x="322" y="1281"/>
                  </a:cubicBezTo>
                  <a:cubicBezTo>
                    <a:pt x="313" y="1283"/>
                    <a:pt x="298" y="1287"/>
                    <a:pt x="297" y="1287"/>
                  </a:cubicBezTo>
                  <a:cubicBezTo>
                    <a:pt x="296" y="1287"/>
                    <a:pt x="290" y="1293"/>
                    <a:pt x="288" y="1295"/>
                  </a:cubicBezTo>
                  <a:cubicBezTo>
                    <a:pt x="288" y="1296"/>
                    <a:pt x="288" y="1297"/>
                    <a:pt x="288" y="1298"/>
                  </a:cubicBezTo>
                  <a:cubicBezTo>
                    <a:pt x="290" y="1300"/>
                    <a:pt x="289" y="1301"/>
                    <a:pt x="287" y="1303"/>
                  </a:cubicBezTo>
                  <a:cubicBezTo>
                    <a:pt x="286" y="1305"/>
                    <a:pt x="284" y="1308"/>
                    <a:pt x="282" y="1311"/>
                  </a:cubicBezTo>
                  <a:cubicBezTo>
                    <a:pt x="275" y="1324"/>
                    <a:pt x="267" y="1333"/>
                    <a:pt x="259" y="1336"/>
                  </a:cubicBezTo>
                  <a:cubicBezTo>
                    <a:pt x="252" y="1338"/>
                    <a:pt x="242" y="1337"/>
                    <a:pt x="240" y="1333"/>
                  </a:cubicBezTo>
                  <a:cubicBezTo>
                    <a:pt x="238" y="1329"/>
                    <a:pt x="243" y="1321"/>
                    <a:pt x="254" y="1313"/>
                  </a:cubicBezTo>
                  <a:cubicBezTo>
                    <a:pt x="264" y="1306"/>
                    <a:pt x="271" y="1300"/>
                    <a:pt x="275" y="1295"/>
                  </a:cubicBezTo>
                  <a:cubicBezTo>
                    <a:pt x="277" y="1292"/>
                    <a:pt x="278" y="1292"/>
                    <a:pt x="281" y="1291"/>
                  </a:cubicBezTo>
                  <a:cubicBezTo>
                    <a:pt x="283" y="1291"/>
                    <a:pt x="284" y="1290"/>
                    <a:pt x="286" y="1288"/>
                  </a:cubicBezTo>
                  <a:cubicBezTo>
                    <a:pt x="291" y="1282"/>
                    <a:pt x="294" y="1280"/>
                    <a:pt x="306" y="1278"/>
                  </a:cubicBezTo>
                  <a:cubicBezTo>
                    <a:pt x="312" y="1276"/>
                    <a:pt x="316" y="1275"/>
                    <a:pt x="331" y="1271"/>
                  </a:cubicBezTo>
                  <a:cubicBezTo>
                    <a:pt x="333" y="1271"/>
                    <a:pt x="335" y="1270"/>
                    <a:pt x="336" y="1270"/>
                  </a:cubicBezTo>
                  <a:cubicBezTo>
                    <a:pt x="337" y="1270"/>
                    <a:pt x="331" y="1260"/>
                    <a:pt x="329" y="1257"/>
                  </a:cubicBezTo>
                  <a:cubicBezTo>
                    <a:pt x="328" y="1256"/>
                    <a:pt x="325" y="1254"/>
                    <a:pt x="322" y="1253"/>
                  </a:cubicBezTo>
                  <a:cubicBezTo>
                    <a:pt x="317" y="1251"/>
                    <a:pt x="305" y="1245"/>
                    <a:pt x="303" y="1244"/>
                  </a:cubicBezTo>
                  <a:cubicBezTo>
                    <a:pt x="302" y="1243"/>
                    <a:pt x="297" y="1241"/>
                    <a:pt x="292" y="1238"/>
                  </a:cubicBezTo>
                  <a:cubicBezTo>
                    <a:pt x="276" y="1231"/>
                    <a:pt x="258" y="1221"/>
                    <a:pt x="254" y="1218"/>
                  </a:cubicBezTo>
                  <a:cubicBezTo>
                    <a:pt x="251" y="1216"/>
                    <a:pt x="225" y="1202"/>
                    <a:pt x="215" y="1196"/>
                  </a:cubicBezTo>
                  <a:cubicBezTo>
                    <a:pt x="212" y="1194"/>
                    <a:pt x="207" y="1192"/>
                    <a:pt x="206" y="1191"/>
                  </a:cubicBezTo>
                  <a:cubicBezTo>
                    <a:pt x="196" y="1182"/>
                    <a:pt x="189" y="1172"/>
                    <a:pt x="182" y="1157"/>
                  </a:cubicBezTo>
                  <a:cubicBezTo>
                    <a:pt x="177" y="1144"/>
                    <a:pt x="172" y="1128"/>
                    <a:pt x="169" y="1112"/>
                  </a:cubicBezTo>
                  <a:cubicBezTo>
                    <a:pt x="168" y="1107"/>
                    <a:pt x="169" y="1108"/>
                    <a:pt x="156" y="1095"/>
                  </a:cubicBezTo>
                  <a:cubicBezTo>
                    <a:pt x="142" y="1080"/>
                    <a:pt x="122" y="1056"/>
                    <a:pt x="110" y="1040"/>
                  </a:cubicBezTo>
                  <a:cubicBezTo>
                    <a:pt x="106" y="1034"/>
                    <a:pt x="106" y="1034"/>
                    <a:pt x="106" y="1034"/>
                  </a:cubicBezTo>
                  <a:cubicBezTo>
                    <a:pt x="98" y="1031"/>
                    <a:pt x="98" y="1031"/>
                    <a:pt x="98" y="1031"/>
                  </a:cubicBezTo>
                  <a:cubicBezTo>
                    <a:pt x="90" y="1029"/>
                    <a:pt x="43" y="1010"/>
                    <a:pt x="14" y="999"/>
                  </a:cubicBezTo>
                  <a:cubicBezTo>
                    <a:pt x="0" y="994"/>
                    <a:pt x="0" y="994"/>
                    <a:pt x="0" y="994"/>
                  </a:cubicBezTo>
                  <a:cubicBezTo>
                    <a:pt x="0" y="990"/>
                    <a:pt x="0" y="990"/>
                    <a:pt x="0" y="990"/>
                  </a:cubicBezTo>
                  <a:cubicBezTo>
                    <a:pt x="0" y="986"/>
                    <a:pt x="0" y="986"/>
                    <a:pt x="2" y="985"/>
                  </a:cubicBezTo>
                  <a:cubicBezTo>
                    <a:pt x="3" y="984"/>
                    <a:pt x="4" y="983"/>
                    <a:pt x="6" y="983"/>
                  </a:cubicBezTo>
                  <a:cubicBezTo>
                    <a:pt x="7" y="983"/>
                    <a:pt x="11" y="983"/>
                    <a:pt x="14" y="982"/>
                  </a:cubicBezTo>
                  <a:cubicBezTo>
                    <a:pt x="18" y="982"/>
                    <a:pt x="24" y="981"/>
                    <a:pt x="29" y="980"/>
                  </a:cubicBezTo>
                  <a:cubicBezTo>
                    <a:pt x="39" y="978"/>
                    <a:pt x="55" y="976"/>
                    <a:pt x="64" y="974"/>
                  </a:cubicBezTo>
                  <a:cubicBezTo>
                    <a:pt x="68" y="974"/>
                    <a:pt x="75" y="973"/>
                    <a:pt x="80" y="972"/>
                  </a:cubicBezTo>
                  <a:cubicBezTo>
                    <a:pt x="86" y="971"/>
                    <a:pt x="99" y="968"/>
                    <a:pt x="109" y="967"/>
                  </a:cubicBezTo>
                  <a:cubicBezTo>
                    <a:pt x="118" y="965"/>
                    <a:pt x="129" y="964"/>
                    <a:pt x="132" y="963"/>
                  </a:cubicBezTo>
                  <a:cubicBezTo>
                    <a:pt x="135" y="962"/>
                    <a:pt x="142" y="961"/>
                    <a:pt x="146" y="960"/>
                  </a:cubicBezTo>
                  <a:cubicBezTo>
                    <a:pt x="151" y="960"/>
                    <a:pt x="156" y="959"/>
                    <a:pt x="157" y="958"/>
                  </a:cubicBezTo>
                  <a:cubicBezTo>
                    <a:pt x="160" y="958"/>
                    <a:pt x="160" y="958"/>
                    <a:pt x="160" y="958"/>
                  </a:cubicBezTo>
                  <a:cubicBezTo>
                    <a:pt x="160" y="950"/>
                    <a:pt x="160" y="950"/>
                    <a:pt x="160" y="950"/>
                  </a:cubicBezTo>
                  <a:cubicBezTo>
                    <a:pt x="160" y="942"/>
                    <a:pt x="160" y="941"/>
                    <a:pt x="161" y="937"/>
                  </a:cubicBezTo>
                  <a:cubicBezTo>
                    <a:pt x="163" y="932"/>
                    <a:pt x="163" y="926"/>
                    <a:pt x="161" y="925"/>
                  </a:cubicBezTo>
                  <a:cubicBezTo>
                    <a:pt x="156" y="922"/>
                    <a:pt x="138" y="913"/>
                    <a:pt x="134" y="913"/>
                  </a:cubicBezTo>
                  <a:cubicBezTo>
                    <a:pt x="127" y="912"/>
                    <a:pt x="118" y="902"/>
                    <a:pt x="117" y="895"/>
                  </a:cubicBezTo>
                  <a:cubicBezTo>
                    <a:pt x="117" y="894"/>
                    <a:pt x="117" y="892"/>
                    <a:pt x="118" y="889"/>
                  </a:cubicBezTo>
                  <a:cubicBezTo>
                    <a:pt x="121" y="881"/>
                    <a:pt x="128" y="876"/>
                    <a:pt x="138" y="873"/>
                  </a:cubicBezTo>
                  <a:cubicBezTo>
                    <a:pt x="145" y="870"/>
                    <a:pt x="163" y="863"/>
                    <a:pt x="166" y="862"/>
                  </a:cubicBezTo>
                  <a:cubicBezTo>
                    <a:pt x="169" y="861"/>
                    <a:pt x="169" y="861"/>
                    <a:pt x="169" y="861"/>
                  </a:cubicBezTo>
                  <a:cubicBezTo>
                    <a:pt x="168" y="852"/>
                    <a:pt x="168" y="852"/>
                    <a:pt x="168" y="852"/>
                  </a:cubicBezTo>
                  <a:cubicBezTo>
                    <a:pt x="168" y="841"/>
                    <a:pt x="166" y="818"/>
                    <a:pt x="165" y="811"/>
                  </a:cubicBezTo>
                  <a:cubicBezTo>
                    <a:pt x="162" y="795"/>
                    <a:pt x="162" y="792"/>
                    <a:pt x="159" y="774"/>
                  </a:cubicBezTo>
                  <a:cubicBezTo>
                    <a:pt x="157" y="757"/>
                    <a:pt x="156" y="748"/>
                    <a:pt x="149" y="695"/>
                  </a:cubicBezTo>
                  <a:cubicBezTo>
                    <a:pt x="146" y="668"/>
                    <a:pt x="146" y="670"/>
                    <a:pt x="145" y="662"/>
                  </a:cubicBezTo>
                  <a:cubicBezTo>
                    <a:pt x="144" y="655"/>
                    <a:pt x="141" y="630"/>
                    <a:pt x="138" y="604"/>
                  </a:cubicBezTo>
                  <a:cubicBezTo>
                    <a:pt x="137" y="594"/>
                    <a:pt x="136" y="583"/>
                    <a:pt x="135" y="579"/>
                  </a:cubicBezTo>
                  <a:cubicBezTo>
                    <a:pt x="131" y="545"/>
                    <a:pt x="129" y="511"/>
                    <a:pt x="132" y="499"/>
                  </a:cubicBezTo>
                  <a:cubicBezTo>
                    <a:pt x="134" y="484"/>
                    <a:pt x="141" y="470"/>
                    <a:pt x="149" y="464"/>
                  </a:cubicBezTo>
                  <a:cubicBezTo>
                    <a:pt x="155" y="460"/>
                    <a:pt x="170" y="451"/>
                    <a:pt x="177" y="449"/>
                  </a:cubicBezTo>
                  <a:cubicBezTo>
                    <a:pt x="178" y="448"/>
                    <a:pt x="183" y="447"/>
                    <a:pt x="188" y="446"/>
                  </a:cubicBezTo>
                  <a:cubicBezTo>
                    <a:pt x="197" y="443"/>
                    <a:pt x="197" y="443"/>
                    <a:pt x="197" y="443"/>
                  </a:cubicBezTo>
                  <a:cubicBezTo>
                    <a:pt x="201" y="438"/>
                    <a:pt x="201" y="438"/>
                    <a:pt x="201" y="438"/>
                  </a:cubicBezTo>
                  <a:cubicBezTo>
                    <a:pt x="210" y="428"/>
                    <a:pt x="219" y="423"/>
                    <a:pt x="233" y="418"/>
                  </a:cubicBezTo>
                  <a:cubicBezTo>
                    <a:pt x="250" y="413"/>
                    <a:pt x="275" y="409"/>
                    <a:pt x="309" y="405"/>
                  </a:cubicBezTo>
                  <a:cubicBezTo>
                    <a:pt x="316" y="405"/>
                    <a:pt x="324" y="404"/>
                    <a:pt x="327" y="404"/>
                  </a:cubicBezTo>
                  <a:cubicBezTo>
                    <a:pt x="336" y="403"/>
                    <a:pt x="375" y="404"/>
                    <a:pt x="386" y="405"/>
                  </a:cubicBezTo>
                  <a:cubicBezTo>
                    <a:pt x="404" y="407"/>
                    <a:pt x="413" y="408"/>
                    <a:pt x="419" y="409"/>
                  </a:cubicBezTo>
                  <a:cubicBezTo>
                    <a:pt x="425" y="410"/>
                    <a:pt x="434" y="414"/>
                    <a:pt x="439" y="416"/>
                  </a:cubicBezTo>
                  <a:cubicBezTo>
                    <a:pt x="442" y="419"/>
                    <a:pt x="443" y="419"/>
                    <a:pt x="446" y="424"/>
                  </a:cubicBezTo>
                  <a:cubicBezTo>
                    <a:pt x="447" y="426"/>
                    <a:pt x="448" y="426"/>
                    <a:pt x="450" y="426"/>
                  </a:cubicBezTo>
                  <a:cubicBezTo>
                    <a:pt x="451" y="426"/>
                    <a:pt x="452" y="426"/>
                    <a:pt x="451" y="424"/>
                  </a:cubicBezTo>
                  <a:cubicBezTo>
                    <a:pt x="451" y="423"/>
                    <a:pt x="450" y="417"/>
                    <a:pt x="450" y="410"/>
                  </a:cubicBezTo>
                  <a:cubicBezTo>
                    <a:pt x="450" y="402"/>
                    <a:pt x="449" y="398"/>
                    <a:pt x="448" y="394"/>
                  </a:cubicBezTo>
                  <a:cubicBezTo>
                    <a:pt x="446" y="386"/>
                    <a:pt x="447" y="381"/>
                    <a:pt x="451" y="376"/>
                  </a:cubicBezTo>
                  <a:cubicBezTo>
                    <a:pt x="452" y="375"/>
                    <a:pt x="453" y="373"/>
                    <a:pt x="453" y="372"/>
                  </a:cubicBezTo>
                  <a:cubicBezTo>
                    <a:pt x="453" y="372"/>
                    <a:pt x="454" y="369"/>
                    <a:pt x="455" y="365"/>
                  </a:cubicBezTo>
                  <a:cubicBezTo>
                    <a:pt x="456" y="360"/>
                    <a:pt x="456" y="359"/>
                    <a:pt x="456" y="357"/>
                  </a:cubicBezTo>
                  <a:cubicBezTo>
                    <a:pt x="455" y="356"/>
                    <a:pt x="454" y="353"/>
                    <a:pt x="454" y="351"/>
                  </a:cubicBezTo>
                  <a:cubicBezTo>
                    <a:pt x="454" y="350"/>
                    <a:pt x="453" y="348"/>
                    <a:pt x="453" y="348"/>
                  </a:cubicBezTo>
                  <a:cubicBezTo>
                    <a:pt x="452" y="348"/>
                    <a:pt x="453" y="343"/>
                    <a:pt x="454" y="341"/>
                  </a:cubicBezTo>
                  <a:cubicBezTo>
                    <a:pt x="455" y="339"/>
                    <a:pt x="455" y="339"/>
                    <a:pt x="454" y="340"/>
                  </a:cubicBezTo>
                  <a:cubicBezTo>
                    <a:pt x="452" y="342"/>
                    <a:pt x="451" y="342"/>
                    <a:pt x="453" y="339"/>
                  </a:cubicBezTo>
                  <a:cubicBezTo>
                    <a:pt x="453" y="339"/>
                    <a:pt x="453" y="337"/>
                    <a:pt x="453" y="337"/>
                  </a:cubicBezTo>
                  <a:cubicBezTo>
                    <a:pt x="453" y="336"/>
                    <a:pt x="454" y="335"/>
                    <a:pt x="455" y="334"/>
                  </a:cubicBezTo>
                  <a:cubicBezTo>
                    <a:pt x="457" y="329"/>
                    <a:pt x="459" y="320"/>
                    <a:pt x="458" y="319"/>
                  </a:cubicBezTo>
                  <a:cubicBezTo>
                    <a:pt x="457" y="319"/>
                    <a:pt x="458" y="315"/>
                    <a:pt x="460" y="310"/>
                  </a:cubicBezTo>
                  <a:cubicBezTo>
                    <a:pt x="462" y="308"/>
                    <a:pt x="462" y="306"/>
                    <a:pt x="462" y="303"/>
                  </a:cubicBezTo>
                  <a:cubicBezTo>
                    <a:pt x="462" y="301"/>
                    <a:pt x="462" y="299"/>
                    <a:pt x="463" y="299"/>
                  </a:cubicBezTo>
                  <a:cubicBezTo>
                    <a:pt x="463" y="298"/>
                    <a:pt x="463" y="297"/>
                    <a:pt x="463" y="296"/>
                  </a:cubicBezTo>
                  <a:cubicBezTo>
                    <a:pt x="463" y="295"/>
                    <a:pt x="464" y="295"/>
                    <a:pt x="464" y="295"/>
                  </a:cubicBezTo>
                  <a:cubicBezTo>
                    <a:pt x="465" y="295"/>
                    <a:pt x="465" y="294"/>
                    <a:pt x="465" y="293"/>
                  </a:cubicBezTo>
                  <a:cubicBezTo>
                    <a:pt x="465" y="292"/>
                    <a:pt x="466" y="291"/>
                    <a:pt x="467" y="289"/>
                  </a:cubicBezTo>
                  <a:cubicBezTo>
                    <a:pt x="468" y="288"/>
                    <a:pt x="468" y="285"/>
                    <a:pt x="468" y="285"/>
                  </a:cubicBezTo>
                  <a:cubicBezTo>
                    <a:pt x="469" y="284"/>
                    <a:pt x="469" y="284"/>
                    <a:pt x="469" y="284"/>
                  </a:cubicBezTo>
                  <a:cubicBezTo>
                    <a:pt x="470" y="284"/>
                    <a:pt x="470" y="283"/>
                    <a:pt x="471" y="281"/>
                  </a:cubicBezTo>
                  <a:cubicBezTo>
                    <a:pt x="473" y="278"/>
                    <a:pt x="478" y="273"/>
                    <a:pt x="481" y="271"/>
                  </a:cubicBezTo>
                  <a:cubicBezTo>
                    <a:pt x="484" y="269"/>
                    <a:pt x="485" y="268"/>
                    <a:pt x="488" y="265"/>
                  </a:cubicBezTo>
                  <a:cubicBezTo>
                    <a:pt x="490" y="264"/>
                    <a:pt x="494" y="261"/>
                    <a:pt x="498" y="259"/>
                  </a:cubicBezTo>
                  <a:cubicBezTo>
                    <a:pt x="504" y="255"/>
                    <a:pt x="506" y="255"/>
                    <a:pt x="509" y="254"/>
                  </a:cubicBezTo>
                  <a:cubicBezTo>
                    <a:pt x="511" y="254"/>
                    <a:pt x="515" y="253"/>
                    <a:pt x="518" y="252"/>
                  </a:cubicBezTo>
                  <a:cubicBezTo>
                    <a:pt x="525" y="250"/>
                    <a:pt x="532" y="249"/>
                    <a:pt x="535" y="250"/>
                  </a:cubicBezTo>
                  <a:cubicBezTo>
                    <a:pt x="537" y="251"/>
                    <a:pt x="543" y="251"/>
                    <a:pt x="545" y="250"/>
                  </a:cubicBezTo>
                  <a:cubicBezTo>
                    <a:pt x="546" y="249"/>
                    <a:pt x="548" y="249"/>
                    <a:pt x="551" y="250"/>
                  </a:cubicBezTo>
                  <a:cubicBezTo>
                    <a:pt x="555" y="251"/>
                    <a:pt x="556" y="250"/>
                    <a:pt x="555" y="249"/>
                  </a:cubicBezTo>
                  <a:cubicBezTo>
                    <a:pt x="554" y="249"/>
                    <a:pt x="554" y="249"/>
                    <a:pt x="555" y="249"/>
                  </a:cubicBezTo>
                  <a:cubicBezTo>
                    <a:pt x="555" y="249"/>
                    <a:pt x="556" y="249"/>
                    <a:pt x="556" y="249"/>
                  </a:cubicBezTo>
                  <a:cubicBezTo>
                    <a:pt x="556" y="249"/>
                    <a:pt x="558" y="250"/>
                    <a:pt x="559" y="250"/>
                  </a:cubicBezTo>
                  <a:cubicBezTo>
                    <a:pt x="560" y="251"/>
                    <a:pt x="562" y="251"/>
                    <a:pt x="563" y="252"/>
                  </a:cubicBezTo>
                  <a:cubicBezTo>
                    <a:pt x="564" y="252"/>
                    <a:pt x="565" y="254"/>
                    <a:pt x="566" y="254"/>
                  </a:cubicBezTo>
                  <a:cubicBezTo>
                    <a:pt x="567" y="254"/>
                    <a:pt x="570" y="255"/>
                    <a:pt x="572" y="256"/>
                  </a:cubicBezTo>
                  <a:cubicBezTo>
                    <a:pt x="573" y="257"/>
                    <a:pt x="575" y="258"/>
                    <a:pt x="576" y="258"/>
                  </a:cubicBezTo>
                  <a:cubicBezTo>
                    <a:pt x="577" y="258"/>
                    <a:pt x="579" y="259"/>
                    <a:pt x="581" y="260"/>
                  </a:cubicBezTo>
                  <a:cubicBezTo>
                    <a:pt x="584" y="262"/>
                    <a:pt x="585" y="262"/>
                    <a:pt x="585" y="262"/>
                  </a:cubicBezTo>
                  <a:cubicBezTo>
                    <a:pt x="585" y="260"/>
                    <a:pt x="586" y="260"/>
                    <a:pt x="586" y="262"/>
                  </a:cubicBezTo>
                  <a:cubicBezTo>
                    <a:pt x="587" y="262"/>
                    <a:pt x="587" y="264"/>
                    <a:pt x="588" y="264"/>
                  </a:cubicBezTo>
                  <a:cubicBezTo>
                    <a:pt x="589" y="264"/>
                    <a:pt x="591" y="265"/>
                    <a:pt x="592" y="267"/>
                  </a:cubicBezTo>
                  <a:cubicBezTo>
                    <a:pt x="596" y="271"/>
                    <a:pt x="596" y="272"/>
                    <a:pt x="598" y="272"/>
                  </a:cubicBezTo>
                  <a:cubicBezTo>
                    <a:pt x="598" y="272"/>
                    <a:pt x="599" y="272"/>
                    <a:pt x="599" y="273"/>
                  </a:cubicBezTo>
                  <a:cubicBezTo>
                    <a:pt x="599" y="275"/>
                    <a:pt x="601" y="277"/>
                    <a:pt x="604" y="279"/>
                  </a:cubicBezTo>
                  <a:cubicBezTo>
                    <a:pt x="605" y="280"/>
                    <a:pt x="606" y="281"/>
                    <a:pt x="607" y="281"/>
                  </a:cubicBezTo>
                  <a:cubicBezTo>
                    <a:pt x="607" y="282"/>
                    <a:pt x="608" y="284"/>
                    <a:pt x="610" y="285"/>
                  </a:cubicBezTo>
                  <a:cubicBezTo>
                    <a:pt x="612" y="288"/>
                    <a:pt x="614" y="291"/>
                    <a:pt x="616" y="294"/>
                  </a:cubicBezTo>
                  <a:cubicBezTo>
                    <a:pt x="620" y="299"/>
                    <a:pt x="623" y="306"/>
                    <a:pt x="623" y="312"/>
                  </a:cubicBezTo>
                  <a:cubicBezTo>
                    <a:pt x="623" y="316"/>
                    <a:pt x="623" y="317"/>
                    <a:pt x="625" y="324"/>
                  </a:cubicBezTo>
                  <a:cubicBezTo>
                    <a:pt x="626" y="325"/>
                    <a:pt x="626" y="327"/>
                    <a:pt x="626" y="328"/>
                  </a:cubicBezTo>
                  <a:cubicBezTo>
                    <a:pt x="626" y="328"/>
                    <a:pt x="626" y="330"/>
                    <a:pt x="626" y="332"/>
                  </a:cubicBezTo>
                  <a:cubicBezTo>
                    <a:pt x="627" y="333"/>
                    <a:pt x="627" y="335"/>
                    <a:pt x="627" y="337"/>
                  </a:cubicBezTo>
                  <a:cubicBezTo>
                    <a:pt x="627" y="339"/>
                    <a:pt x="627" y="341"/>
                    <a:pt x="628" y="342"/>
                  </a:cubicBezTo>
                  <a:cubicBezTo>
                    <a:pt x="629" y="343"/>
                    <a:pt x="629" y="348"/>
                    <a:pt x="628" y="350"/>
                  </a:cubicBezTo>
                  <a:cubicBezTo>
                    <a:pt x="628" y="350"/>
                    <a:pt x="628" y="352"/>
                    <a:pt x="628" y="352"/>
                  </a:cubicBezTo>
                  <a:cubicBezTo>
                    <a:pt x="629" y="353"/>
                    <a:pt x="629" y="354"/>
                    <a:pt x="628" y="355"/>
                  </a:cubicBezTo>
                  <a:cubicBezTo>
                    <a:pt x="627" y="357"/>
                    <a:pt x="626" y="358"/>
                    <a:pt x="626" y="359"/>
                  </a:cubicBezTo>
                  <a:cubicBezTo>
                    <a:pt x="626" y="360"/>
                    <a:pt x="626" y="360"/>
                    <a:pt x="625" y="360"/>
                  </a:cubicBezTo>
                  <a:cubicBezTo>
                    <a:pt x="624" y="359"/>
                    <a:pt x="624" y="359"/>
                    <a:pt x="625" y="360"/>
                  </a:cubicBezTo>
                  <a:cubicBezTo>
                    <a:pt x="625" y="361"/>
                    <a:pt x="625" y="361"/>
                    <a:pt x="625" y="362"/>
                  </a:cubicBezTo>
                  <a:cubicBezTo>
                    <a:pt x="625" y="363"/>
                    <a:pt x="625" y="364"/>
                    <a:pt x="626" y="364"/>
                  </a:cubicBezTo>
                  <a:cubicBezTo>
                    <a:pt x="626" y="365"/>
                    <a:pt x="627" y="366"/>
                    <a:pt x="627" y="367"/>
                  </a:cubicBezTo>
                  <a:cubicBezTo>
                    <a:pt x="627" y="368"/>
                    <a:pt x="627" y="370"/>
                    <a:pt x="627" y="371"/>
                  </a:cubicBezTo>
                  <a:cubicBezTo>
                    <a:pt x="628" y="372"/>
                    <a:pt x="627" y="372"/>
                    <a:pt x="627" y="372"/>
                  </a:cubicBezTo>
                  <a:cubicBezTo>
                    <a:pt x="626" y="371"/>
                    <a:pt x="626" y="372"/>
                    <a:pt x="626" y="372"/>
                  </a:cubicBezTo>
                  <a:cubicBezTo>
                    <a:pt x="626" y="373"/>
                    <a:pt x="626" y="373"/>
                    <a:pt x="626" y="372"/>
                  </a:cubicBezTo>
                  <a:cubicBezTo>
                    <a:pt x="625" y="372"/>
                    <a:pt x="625" y="373"/>
                    <a:pt x="624" y="375"/>
                  </a:cubicBezTo>
                  <a:cubicBezTo>
                    <a:pt x="624" y="379"/>
                    <a:pt x="624" y="384"/>
                    <a:pt x="625" y="385"/>
                  </a:cubicBezTo>
                  <a:cubicBezTo>
                    <a:pt x="626" y="386"/>
                    <a:pt x="626" y="392"/>
                    <a:pt x="625" y="396"/>
                  </a:cubicBezTo>
                  <a:cubicBezTo>
                    <a:pt x="623" y="401"/>
                    <a:pt x="621" y="409"/>
                    <a:pt x="619" y="418"/>
                  </a:cubicBezTo>
                  <a:cubicBezTo>
                    <a:pt x="618" y="425"/>
                    <a:pt x="616" y="429"/>
                    <a:pt x="614" y="434"/>
                  </a:cubicBezTo>
                  <a:cubicBezTo>
                    <a:pt x="613" y="438"/>
                    <a:pt x="611" y="443"/>
                    <a:pt x="610" y="445"/>
                  </a:cubicBezTo>
                  <a:cubicBezTo>
                    <a:pt x="610" y="446"/>
                    <a:pt x="608" y="448"/>
                    <a:pt x="606" y="451"/>
                  </a:cubicBezTo>
                  <a:cubicBezTo>
                    <a:pt x="603" y="455"/>
                    <a:pt x="603" y="455"/>
                    <a:pt x="603" y="455"/>
                  </a:cubicBezTo>
                  <a:cubicBezTo>
                    <a:pt x="602" y="461"/>
                    <a:pt x="602" y="461"/>
                    <a:pt x="602" y="461"/>
                  </a:cubicBezTo>
                  <a:cubicBezTo>
                    <a:pt x="601" y="472"/>
                    <a:pt x="599" y="478"/>
                    <a:pt x="591" y="491"/>
                  </a:cubicBezTo>
                  <a:cubicBezTo>
                    <a:pt x="589" y="496"/>
                    <a:pt x="587" y="499"/>
                    <a:pt x="587" y="499"/>
                  </a:cubicBezTo>
                  <a:cubicBezTo>
                    <a:pt x="587" y="500"/>
                    <a:pt x="595" y="505"/>
                    <a:pt x="601" y="509"/>
                  </a:cubicBezTo>
                  <a:cubicBezTo>
                    <a:pt x="608" y="513"/>
                    <a:pt x="607" y="513"/>
                    <a:pt x="622" y="514"/>
                  </a:cubicBezTo>
                  <a:cubicBezTo>
                    <a:pt x="626" y="514"/>
                    <a:pt x="631" y="515"/>
                    <a:pt x="633" y="515"/>
                  </a:cubicBezTo>
                  <a:cubicBezTo>
                    <a:pt x="636" y="516"/>
                    <a:pt x="644" y="517"/>
                    <a:pt x="650" y="518"/>
                  </a:cubicBezTo>
                  <a:cubicBezTo>
                    <a:pt x="659" y="520"/>
                    <a:pt x="664" y="521"/>
                    <a:pt x="671" y="524"/>
                  </a:cubicBezTo>
                  <a:cubicBezTo>
                    <a:pt x="685" y="529"/>
                    <a:pt x="695" y="532"/>
                    <a:pt x="697" y="534"/>
                  </a:cubicBezTo>
                  <a:cubicBezTo>
                    <a:pt x="700" y="537"/>
                    <a:pt x="706" y="545"/>
                    <a:pt x="709" y="551"/>
                  </a:cubicBezTo>
                  <a:cubicBezTo>
                    <a:pt x="712" y="558"/>
                    <a:pt x="715" y="574"/>
                    <a:pt x="715" y="586"/>
                  </a:cubicBezTo>
                  <a:cubicBezTo>
                    <a:pt x="716" y="592"/>
                    <a:pt x="714" y="604"/>
                    <a:pt x="713" y="606"/>
                  </a:cubicBezTo>
                  <a:cubicBezTo>
                    <a:pt x="712" y="607"/>
                    <a:pt x="713" y="607"/>
                    <a:pt x="714" y="610"/>
                  </a:cubicBezTo>
                  <a:cubicBezTo>
                    <a:pt x="715" y="612"/>
                    <a:pt x="717" y="615"/>
                    <a:pt x="718" y="618"/>
                  </a:cubicBezTo>
                  <a:cubicBezTo>
                    <a:pt x="720" y="623"/>
                    <a:pt x="721" y="623"/>
                    <a:pt x="721" y="632"/>
                  </a:cubicBezTo>
                  <a:cubicBezTo>
                    <a:pt x="721" y="641"/>
                    <a:pt x="721" y="641"/>
                    <a:pt x="721" y="641"/>
                  </a:cubicBezTo>
                  <a:cubicBezTo>
                    <a:pt x="724" y="646"/>
                    <a:pt x="724" y="646"/>
                    <a:pt x="724" y="646"/>
                  </a:cubicBezTo>
                  <a:cubicBezTo>
                    <a:pt x="726" y="652"/>
                    <a:pt x="727" y="653"/>
                    <a:pt x="729" y="653"/>
                  </a:cubicBezTo>
                  <a:cubicBezTo>
                    <a:pt x="731" y="653"/>
                    <a:pt x="734" y="657"/>
                    <a:pt x="739" y="662"/>
                  </a:cubicBezTo>
                  <a:cubicBezTo>
                    <a:pt x="741" y="665"/>
                    <a:pt x="741" y="665"/>
                    <a:pt x="741" y="664"/>
                  </a:cubicBezTo>
                  <a:cubicBezTo>
                    <a:pt x="741" y="663"/>
                    <a:pt x="740" y="660"/>
                    <a:pt x="740" y="657"/>
                  </a:cubicBezTo>
                  <a:cubicBezTo>
                    <a:pt x="739" y="654"/>
                    <a:pt x="738" y="648"/>
                    <a:pt x="737" y="644"/>
                  </a:cubicBezTo>
                  <a:cubicBezTo>
                    <a:pt x="734" y="632"/>
                    <a:pt x="733" y="628"/>
                    <a:pt x="733" y="619"/>
                  </a:cubicBezTo>
                  <a:cubicBezTo>
                    <a:pt x="733" y="612"/>
                    <a:pt x="733" y="610"/>
                    <a:pt x="734" y="606"/>
                  </a:cubicBezTo>
                  <a:cubicBezTo>
                    <a:pt x="735" y="603"/>
                    <a:pt x="736" y="600"/>
                    <a:pt x="736" y="599"/>
                  </a:cubicBezTo>
                  <a:cubicBezTo>
                    <a:pt x="737" y="598"/>
                    <a:pt x="738" y="595"/>
                    <a:pt x="738" y="591"/>
                  </a:cubicBezTo>
                  <a:cubicBezTo>
                    <a:pt x="740" y="585"/>
                    <a:pt x="740" y="585"/>
                    <a:pt x="740" y="585"/>
                  </a:cubicBezTo>
                  <a:cubicBezTo>
                    <a:pt x="739" y="583"/>
                    <a:pt x="739" y="583"/>
                    <a:pt x="739" y="583"/>
                  </a:cubicBezTo>
                  <a:cubicBezTo>
                    <a:pt x="736" y="575"/>
                    <a:pt x="735" y="573"/>
                    <a:pt x="734" y="561"/>
                  </a:cubicBezTo>
                  <a:cubicBezTo>
                    <a:pt x="734" y="555"/>
                    <a:pt x="733" y="544"/>
                    <a:pt x="733" y="536"/>
                  </a:cubicBezTo>
                  <a:cubicBezTo>
                    <a:pt x="732" y="528"/>
                    <a:pt x="732" y="519"/>
                    <a:pt x="732" y="515"/>
                  </a:cubicBezTo>
                  <a:cubicBezTo>
                    <a:pt x="732" y="509"/>
                    <a:pt x="731" y="508"/>
                    <a:pt x="729" y="504"/>
                  </a:cubicBezTo>
                  <a:cubicBezTo>
                    <a:pt x="726" y="497"/>
                    <a:pt x="723" y="489"/>
                    <a:pt x="722" y="485"/>
                  </a:cubicBezTo>
                  <a:cubicBezTo>
                    <a:pt x="722" y="481"/>
                    <a:pt x="722" y="479"/>
                    <a:pt x="723" y="473"/>
                  </a:cubicBezTo>
                  <a:cubicBezTo>
                    <a:pt x="725" y="453"/>
                    <a:pt x="725" y="451"/>
                    <a:pt x="723" y="448"/>
                  </a:cubicBezTo>
                  <a:cubicBezTo>
                    <a:pt x="719" y="442"/>
                    <a:pt x="717" y="431"/>
                    <a:pt x="718" y="424"/>
                  </a:cubicBezTo>
                  <a:cubicBezTo>
                    <a:pt x="718" y="421"/>
                    <a:pt x="718" y="420"/>
                    <a:pt x="717" y="416"/>
                  </a:cubicBezTo>
                  <a:cubicBezTo>
                    <a:pt x="716" y="413"/>
                    <a:pt x="715" y="408"/>
                    <a:pt x="714" y="405"/>
                  </a:cubicBezTo>
                  <a:cubicBezTo>
                    <a:pt x="710" y="394"/>
                    <a:pt x="710" y="392"/>
                    <a:pt x="709" y="383"/>
                  </a:cubicBezTo>
                  <a:cubicBezTo>
                    <a:pt x="709" y="379"/>
                    <a:pt x="709" y="373"/>
                    <a:pt x="709" y="371"/>
                  </a:cubicBezTo>
                  <a:cubicBezTo>
                    <a:pt x="709" y="368"/>
                    <a:pt x="709" y="366"/>
                    <a:pt x="708" y="365"/>
                  </a:cubicBezTo>
                  <a:cubicBezTo>
                    <a:pt x="707" y="362"/>
                    <a:pt x="702" y="347"/>
                    <a:pt x="701" y="339"/>
                  </a:cubicBezTo>
                  <a:cubicBezTo>
                    <a:pt x="700" y="336"/>
                    <a:pt x="699" y="330"/>
                    <a:pt x="699" y="327"/>
                  </a:cubicBezTo>
                  <a:cubicBezTo>
                    <a:pt x="699" y="321"/>
                    <a:pt x="699" y="320"/>
                    <a:pt x="700" y="317"/>
                  </a:cubicBezTo>
                  <a:cubicBezTo>
                    <a:pt x="703" y="308"/>
                    <a:pt x="707" y="303"/>
                    <a:pt x="713" y="299"/>
                  </a:cubicBezTo>
                  <a:cubicBezTo>
                    <a:pt x="720" y="296"/>
                    <a:pt x="720" y="295"/>
                    <a:pt x="734" y="283"/>
                  </a:cubicBezTo>
                  <a:cubicBezTo>
                    <a:pt x="737" y="281"/>
                    <a:pt x="740" y="278"/>
                    <a:pt x="741" y="277"/>
                  </a:cubicBezTo>
                  <a:cubicBezTo>
                    <a:pt x="743" y="276"/>
                    <a:pt x="748" y="271"/>
                    <a:pt x="753" y="266"/>
                  </a:cubicBezTo>
                  <a:cubicBezTo>
                    <a:pt x="758" y="261"/>
                    <a:pt x="765" y="255"/>
                    <a:pt x="767" y="253"/>
                  </a:cubicBezTo>
                  <a:cubicBezTo>
                    <a:pt x="770" y="251"/>
                    <a:pt x="773" y="247"/>
                    <a:pt x="774" y="247"/>
                  </a:cubicBezTo>
                  <a:cubicBezTo>
                    <a:pt x="776" y="244"/>
                    <a:pt x="780" y="241"/>
                    <a:pt x="786" y="236"/>
                  </a:cubicBezTo>
                  <a:cubicBezTo>
                    <a:pt x="795" y="229"/>
                    <a:pt x="795" y="229"/>
                    <a:pt x="794" y="225"/>
                  </a:cubicBezTo>
                  <a:cubicBezTo>
                    <a:pt x="794" y="223"/>
                    <a:pt x="793" y="222"/>
                    <a:pt x="793" y="221"/>
                  </a:cubicBezTo>
                  <a:cubicBezTo>
                    <a:pt x="792" y="218"/>
                    <a:pt x="789" y="207"/>
                    <a:pt x="788" y="200"/>
                  </a:cubicBezTo>
                  <a:cubicBezTo>
                    <a:pt x="787" y="196"/>
                    <a:pt x="786" y="192"/>
                    <a:pt x="786" y="191"/>
                  </a:cubicBezTo>
                  <a:cubicBezTo>
                    <a:pt x="783" y="181"/>
                    <a:pt x="781" y="187"/>
                    <a:pt x="780" y="177"/>
                  </a:cubicBezTo>
                  <a:cubicBezTo>
                    <a:pt x="780" y="173"/>
                    <a:pt x="779" y="166"/>
                    <a:pt x="778" y="164"/>
                  </a:cubicBezTo>
                  <a:cubicBezTo>
                    <a:pt x="778" y="164"/>
                    <a:pt x="777" y="161"/>
                    <a:pt x="777" y="159"/>
                  </a:cubicBezTo>
                  <a:cubicBezTo>
                    <a:pt x="775" y="153"/>
                    <a:pt x="771" y="143"/>
                    <a:pt x="771" y="146"/>
                  </a:cubicBezTo>
                  <a:cubicBezTo>
                    <a:pt x="771" y="148"/>
                    <a:pt x="770" y="147"/>
                    <a:pt x="769" y="143"/>
                  </a:cubicBezTo>
                  <a:cubicBezTo>
                    <a:pt x="768" y="139"/>
                    <a:pt x="767" y="138"/>
                    <a:pt x="767" y="140"/>
                  </a:cubicBezTo>
                  <a:cubicBezTo>
                    <a:pt x="767" y="141"/>
                    <a:pt x="767" y="141"/>
                    <a:pt x="767" y="141"/>
                  </a:cubicBezTo>
                  <a:cubicBezTo>
                    <a:pt x="767" y="141"/>
                    <a:pt x="766" y="141"/>
                    <a:pt x="766" y="140"/>
                  </a:cubicBezTo>
                  <a:cubicBezTo>
                    <a:pt x="766" y="140"/>
                    <a:pt x="766" y="139"/>
                    <a:pt x="765" y="140"/>
                  </a:cubicBezTo>
                  <a:cubicBezTo>
                    <a:pt x="765" y="140"/>
                    <a:pt x="764" y="138"/>
                    <a:pt x="763" y="131"/>
                  </a:cubicBezTo>
                  <a:cubicBezTo>
                    <a:pt x="763" y="128"/>
                    <a:pt x="763" y="126"/>
                    <a:pt x="762" y="126"/>
                  </a:cubicBezTo>
                  <a:cubicBezTo>
                    <a:pt x="762" y="125"/>
                    <a:pt x="762" y="123"/>
                    <a:pt x="762" y="122"/>
                  </a:cubicBezTo>
                  <a:cubicBezTo>
                    <a:pt x="762" y="119"/>
                    <a:pt x="760" y="115"/>
                    <a:pt x="760" y="115"/>
                  </a:cubicBezTo>
                  <a:cubicBezTo>
                    <a:pt x="759" y="116"/>
                    <a:pt x="759" y="113"/>
                    <a:pt x="759" y="109"/>
                  </a:cubicBezTo>
                  <a:cubicBezTo>
                    <a:pt x="759" y="106"/>
                    <a:pt x="759" y="106"/>
                    <a:pt x="758" y="106"/>
                  </a:cubicBezTo>
                  <a:cubicBezTo>
                    <a:pt x="757" y="107"/>
                    <a:pt x="757" y="107"/>
                    <a:pt x="758" y="106"/>
                  </a:cubicBezTo>
                  <a:cubicBezTo>
                    <a:pt x="759" y="99"/>
                    <a:pt x="759" y="99"/>
                    <a:pt x="757" y="100"/>
                  </a:cubicBezTo>
                  <a:cubicBezTo>
                    <a:pt x="757" y="100"/>
                    <a:pt x="756" y="101"/>
                    <a:pt x="757" y="102"/>
                  </a:cubicBezTo>
                  <a:cubicBezTo>
                    <a:pt x="757" y="102"/>
                    <a:pt x="756" y="102"/>
                    <a:pt x="756" y="103"/>
                  </a:cubicBezTo>
                  <a:cubicBezTo>
                    <a:pt x="754" y="105"/>
                    <a:pt x="755" y="101"/>
                    <a:pt x="757" y="98"/>
                  </a:cubicBezTo>
                  <a:cubicBezTo>
                    <a:pt x="759" y="96"/>
                    <a:pt x="759" y="94"/>
                    <a:pt x="758" y="94"/>
                  </a:cubicBezTo>
                  <a:cubicBezTo>
                    <a:pt x="757" y="94"/>
                    <a:pt x="757" y="93"/>
                    <a:pt x="758" y="92"/>
                  </a:cubicBezTo>
                  <a:cubicBezTo>
                    <a:pt x="758" y="92"/>
                    <a:pt x="759" y="91"/>
                    <a:pt x="759" y="89"/>
                  </a:cubicBezTo>
                  <a:cubicBezTo>
                    <a:pt x="760" y="87"/>
                    <a:pt x="760" y="87"/>
                    <a:pt x="759" y="87"/>
                  </a:cubicBezTo>
                  <a:cubicBezTo>
                    <a:pt x="758" y="88"/>
                    <a:pt x="758" y="87"/>
                    <a:pt x="759" y="86"/>
                  </a:cubicBezTo>
                  <a:cubicBezTo>
                    <a:pt x="759" y="86"/>
                    <a:pt x="760" y="84"/>
                    <a:pt x="760" y="84"/>
                  </a:cubicBezTo>
                  <a:cubicBezTo>
                    <a:pt x="760" y="83"/>
                    <a:pt x="760" y="82"/>
                    <a:pt x="758" y="83"/>
                  </a:cubicBezTo>
                  <a:cubicBezTo>
                    <a:pt x="757" y="83"/>
                    <a:pt x="756" y="83"/>
                    <a:pt x="756" y="83"/>
                  </a:cubicBezTo>
                  <a:cubicBezTo>
                    <a:pt x="756" y="82"/>
                    <a:pt x="759" y="80"/>
                    <a:pt x="759" y="80"/>
                  </a:cubicBezTo>
                  <a:cubicBezTo>
                    <a:pt x="760" y="80"/>
                    <a:pt x="760" y="80"/>
                    <a:pt x="761" y="79"/>
                  </a:cubicBezTo>
                  <a:cubicBezTo>
                    <a:pt x="763" y="78"/>
                    <a:pt x="763" y="78"/>
                    <a:pt x="763" y="78"/>
                  </a:cubicBezTo>
                  <a:cubicBezTo>
                    <a:pt x="761" y="76"/>
                    <a:pt x="761" y="76"/>
                    <a:pt x="761" y="76"/>
                  </a:cubicBezTo>
                  <a:cubicBezTo>
                    <a:pt x="759" y="76"/>
                    <a:pt x="758" y="76"/>
                    <a:pt x="755" y="76"/>
                  </a:cubicBezTo>
                  <a:cubicBezTo>
                    <a:pt x="753" y="76"/>
                    <a:pt x="751" y="76"/>
                    <a:pt x="750" y="76"/>
                  </a:cubicBezTo>
                  <a:cubicBezTo>
                    <a:pt x="749" y="76"/>
                    <a:pt x="749" y="76"/>
                    <a:pt x="750" y="76"/>
                  </a:cubicBezTo>
                  <a:cubicBezTo>
                    <a:pt x="751" y="76"/>
                    <a:pt x="752" y="75"/>
                    <a:pt x="753" y="74"/>
                  </a:cubicBezTo>
                  <a:cubicBezTo>
                    <a:pt x="754" y="73"/>
                    <a:pt x="756" y="73"/>
                    <a:pt x="758" y="73"/>
                  </a:cubicBezTo>
                  <a:cubicBezTo>
                    <a:pt x="762" y="73"/>
                    <a:pt x="763" y="72"/>
                    <a:pt x="761" y="71"/>
                  </a:cubicBezTo>
                  <a:cubicBezTo>
                    <a:pt x="760" y="69"/>
                    <a:pt x="759" y="69"/>
                    <a:pt x="758" y="71"/>
                  </a:cubicBezTo>
                  <a:cubicBezTo>
                    <a:pt x="757" y="71"/>
                    <a:pt x="757" y="72"/>
                    <a:pt x="756" y="71"/>
                  </a:cubicBezTo>
                  <a:cubicBezTo>
                    <a:pt x="755" y="71"/>
                    <a:pt x="755" y="71"/>
                    <a:pt x="756" y="70"/>
                  </a:cubicBezTo>
                  <a:cubicBezTo>
                    <a:pt x="758" y="69"/>
                    <a:pt x="758" y="69"/>
                    <a:pt x="756" y="69"/>
                  </a:cubicBezTo>
                  <a:cubicBezTo>
                    <a:pt x="753" y="69"/>
                    <a:pt x="752" y="68"/>
                    <a:pt x="755" y="68"/>
                  </a:cubicBezTo>
                  <a:cubicBezTo>
                    <a:pt x="759" y="68"/>
                    <a:pt x="760" y="68"/>
                    <a:pt x="759" y="67"/>
                  </a:cubicBezTo>
                  <a:cubicBezTo>
                    <a:pt x="758" y="66"/>
                    <a:pt x="758" y="66"/>
                    <a:pt x="761" y="65"/>
                  </a:cubicBezTo>
                  <a:cubicBezTo>
                    <a:pt x="763" y="65"/>
                    <a:pt x="763" y="65"/>
                    <a:pt x="762" y="64"/>
                  </a:cubicBezTo>
                  <a:cubicBezTo>
                    <a:pt x="761" y="64"/>
                    <a:pt x="761" y="64"/>
                    <a:pt x="763" y="64"/>
                  </a:cubicBezTo>
                  <a:cubicBezTo>
                    <a:pt x="765" y="64"/>
                    <a:pt x="765" y="64"/>
                    <a:pt x="765" y="64"/>
                  </a:cubicBezTo>
                  <a:cubicBezTo>
                    <a:pt x="763" y="62"/>
                    <a:pt x="763" y="62"/>
                    <a:pt x="763" y="62"/>
                  </a:cubicBezTo>
                  <a:cubicBezTo>
                    <a:pt x="760" y="61"/>
                    <a:pt x="759" y="60"/>
                    <a:pt x="762" y="60"/>
                  </a:cubicBezTo>
                  <a:cubicBezTo>
                    <a:pt x="763" y="59"/>
                    <a:pt x="763" y="59"/>
                    <a:pt x="762" y="58"/>
                  </a:cubicBezTo>
                  <a:cubicBezTo>
                    <a:pt x="761" y="58"/>
                    <a:pt x="760" y="57"/>
                    <a:pt x="760" y="57"/>
                  </a:cubicBezTo>
                  <a:cubicBezTo>
                    <a:pt x="758" y="56"/>
                    <a:pt x="758" y="56"/>
                    <a:pt x="760" y="56"/>
                  </a:cubicBezTo>
                  <a:cubicBezTo>
                    <a:pt x="760" y="55"/>
                    <a:pt x="761" y="55"/>
                    <a:pt x="762" y="56"/>
                  </a:cubicBezTo>
                  <a:cubicBezTo>
                    <a:pt x="764" y="57"/>
                    <a:pt x="764" y="56"/>
                    <a:pt x="764" y="55"/>
                  </a:cubicBezTo>
                  <a:cubicBezTo>
                    <a:pt x="763" y="54"/>
                    <a:pt x="764" y="54"/>
                    <a:pt x="765" y="54"/>
                  </a:cubicBezTo>
                  <a:cubicBezTo>
                    <a:pt x="767" y="54"/>
                    <a:pt x="769" y="52"/>
                    <a:pt x="768" y="51"/>
                  </a:cubicBezTo>
                  <a:cubicBezTo>
                    <a:pt x="768" y="51"/>
                    <a:pt x="769" y="50"/>
                    <a:pt x="770" y="50"/>
                  </a:cubicBezTo>
                  <a:cubicBezTo>
                    <a:pt x="772" y="49"/>
                    <a:pt x="772" y="48"/>
                    <a:pt x="770" y="47"/>
                  </a:cubicBezTo>
                  <a:cubicBezTo>
                    <a:pt x="770" y="47"/>
                    <a:pt x="769" y="47"/>
                    <a:pt x="769" y="46"/>
                  </a:cubicBezTo>
                  <a:cubicBezTo>
                    <a:pt x="769" y="46"/>
                    <a:pt x="769" y="46"/>
                    <a:pt x="769" y="46"/>
                  </a:cubicBezTo>
                  <a:cubicBezTo>
                    <a:pt x="768" y="46"/>
                    <a:pt x="768" y="46"/>
                    <a:pt x="768" y="45"/>
                  </a:cubicBezTo>
                  <a:cubicBezTo>
                    <a:pt x="769" y="44"/>
                    <a:pt x="769" y="44"/>
                    <a:pt x="771" y="46"/>
                  </a:cubicBezTo>
                  <a:cubicBezTo>
                    <a:pt x="772" y="46"/>
                    <a:pt x="773" y="47"/>
                    <a:pt x="773" y="47"/>
                  </a:cubicBezTo>
                  <a:cubicBezTo>
                    <a:pt x="773" y="47"/>
                    <a:pt x="775" y="45"/>
                    <a:pt x="776" y="42"/>
                  </a:cubicBezTo>
                  <a:cubicBezTo>
                    <a:pt x="780" y="36"/>
                    <a:pt x="785" y="32"/>
                    <a:pt x="791" y="29"/>
                  </a:cubicBezTo>
                  <a:cubicBezTo>
                    <a:pt x="792" y="28"/>
                    <a:pt x="793" y="28"/>
                    <a:pt x="793" y="28"/>
                  </a:cubicBezTo>
                  <a:cubicBezTo>
                    <a:pt x="792" y="27"/>
                    <a:pt x="791" y="28"/>
                    <a:pt x="790" y="29"/>
                  </a:cubicBezTo>
                  <a:cubicBezTo>
                    <a:pt x="787" y="30"/>
                    <a:pt x="786" y="30"/>
                    <a:pt x="788" y="29"/>
                  </a:cubicBezTo>
                  <a:cubicBezTo>
                    <a:pt x="789" y="27"/>
                    <a:pt x="792" y="26"/>
                    <a:pt x="798" y="23"/>
                  </a:cubicBezTo>
                  <a:cubicBezTo>
                    <a:pt x="801" y="21"/>
                    <a:pt x="804" y="20"/>
                    <a:pt x="801" y="21"/>
                  </a:cubicBezTo>
                  <a:cubicBezTo>
                    <a:pt x="800" y="21"/>
                    <a:pt x="798" y="21"/>
                    <a:pt x="797" y="21"/>
                  </a:cubicBezTo>
                  <a:cubicBezTo>
                    <a:pt x="794" y="22"/>
                    <a:pt x="794" y="21"/>
                    <a:pt x="795" y="21"/>
                  </a:cubicBezTo>
                  <a:cubicBezTo>
                    <a:pt x="796" y="21"/>
                    <a:pt x="796" y="21"/>
                    <a:pt x="796" y="20"/>
                  </a:cubicBezTo>
                  <a:cubicBezTo>
                    <a:pt x="796" y="20"/>
                    <a:pt x="796" y="20"/>
                    <a:pt x="796" y="20"/>
                  </a:cubicBezTo>
                  <a:cubicBezTo>
                    <a:pt x="795" y="21"/>
                    <a:pt x="795" y="20"/>
                    <a:pt x="795" y="20"/>
                  </a:cubicBezTo>
                  <a:cubicBezTo>
                    <a:pt x="795" y="19"/>
                    <a:pt x="796" y="19"/>
                    <a:pt x="797" y="18"/>
                  </a:cubicBezTo>
                  <a:cubicBezTo>
                    <a:pt x="797" y="18"/>
                    <a:pt x="798" y="17"/>
                    <a:pt x="798" y="17"/>
                  </a:cubicBezTo>
                  <a:cubicBezTo>
                    <a:pt x="798" y="16"/>
                    <a:pt x="799" y="16"/>
                    <a:pt x="800" y="16"/>
                  </a:cubicBezTo>
                  <a:cubicBezTo>
                    <a:pt x="803" y="16"/>
                    <a:pt x="805" y="15"/>
                    <a:pt x="804" y="14"/>
                  </a:cubicBezTo>
                  <a:cubicBezTo>
                    <a:pt x="804" y="14"/>
                    <a:pt x="804" y="14"/>
                    <a:pt x="805" y="14"/>
                  </a:cubicBezTo>
                  <a:cubicBezTo>
                    <a:pt x="805" y="14"/>
                    <a:pt x="807" y="14"/>
                    <a:pt x="807" y="14"/>
                  </a:cubicBezTo>
                  <a:cubicBezTo>
                    <a:pt x="808" y="14"/>
                    <a:pt x="808" y="14"/>
                    <a:pt x="806" y="13"/>
                  </a:cubicBezTo>
                  <a:cubicBezTo>
                    <a:pt x="803" y="13"/>
                    <a:pt x="802" y="11"/>
                    <a:pt x="805" y="11"/>
                  </a:cubicBezTo>
                  <a:cubicBezTo>
                    <a:pt x="807" y="11"/>
                    <a:pt x="807" y="10"/>
                    <a:pt x="806" y="10"/>
                  </a:cubicBezTo>
                  <a:cubicBezTo>
                    <a:pt x="805" y="10"/>
                    <a:pt x="805" y="10"/>
                    <a:pt x="806" y="9"/>
                  </a:cubicBezTo>
                  <a:cubicBezTo>
                    <a:pt x="807" y="9"/>
                    <a:pt x="810" y="8"/>
                    <a:pt x="812" y="8"/>
                  </a:cubicBezTo>
                  <a:cubicBezTo>
                    <a:pt x="815" y="8"/>
                    <a:pt x="816" y="8"/>
                    <a:pt x="815" y="8"/>
                  </a:cubicBezTo>
                  <a:cubicBezTo>
                    <a:pt x="815" y="8"/>
                    <a:pt x="814" y="7"/>
                    <a:pt x="813" y="7"/>
                  </a:cubicBezTo>
                  <a:cubicBezTo>
                    <a:pt x="813" y="6"/>
                    <a:pt x="813" y="6"/>
                    <a:pt x="815" y="6"/>
                  </a:cubicBezTo>
                  <a:cubicBezTo>
                    <a:pt x="816" y="6"/>
                    <a:pt x="817" y="6"/>
                    <a:pt x="817" y="5"/>
                  </a:cubicBezTo>
                  <a:cubicBezTo>
                    <a:pt x="817" y="5"/>
                    <a:pt x="817" y="4"/>
                    <a:pt x="817" y="4"/>
                  </a:cubicBezTo>
                  <a:cubicBezTo>
                    <a:pt x="816" y="4"/>
                    <a:pt x="816" y="4"/>
                    <a:pt x="816" y="3"/>
                  </a:cubicBezTo>
                  <a:cubicBezTo>
                    <a:pt x="817" y="3"/>
                    <a:pt x="817" y="3"/>
                    <a:pt x="818" y="3"/>
                  </a:cubicBezTo>
                  <a:cubicBezTo>
                    <a:pt x="819" y="3"/>
                    <a:pt x="821" y="3"/>
                    <a:pt x="824" y="4"/>
                  </a:cubicBezTo>
                  <a:cubicBezTo>
                    <a:pt x="827" y="4"/>
                    <a:pt x="827" y="4"/>
                    <a:pt x="827" y="3"/>
                  </a:cubicBezTo>
                  <a:cubicBezTo>
                    <a:pt x="827" y="3"/>
                    <a:pt x="828" y="2"/>
                    <a:pt x="829" y="2"/>
                  </a:cubicBezTo>
                  <a:cubicBezTo>
                    <a:pt x="830" y="2"/>
                    <a:pt x="831" y="2"/>
                    <a:pt x="831" y="2"/>
                  </a:cubicBezTo>
                  <a:cubicBezTo>
                    <a:pt x="831" y="2"/>
                    <a:pt x="832" y="2"/>
                    <a:pt x="833" y="2"/>
                  </a:cubicBezTo>
                  <a:cubicBezTo>
                    <a:pt x="834" y="2"/>
                    <a:pt x="834" y="1"/>
                    <a:pt x="834" y="1"/>
                  </a:cubicBezTo>
                  <a:cubicBezTo>
                    <a:pt x="834" y="0"/>
                    <a:pt x="836" y="0"/>
                    <a:pt x="838" y="0"/>
                  </a:cubicBezTo>
                  <a:cubicBezTo>
                    <a:pt x="838" y="0"/>
                    <a:pt x="839" y="0"/>
                    <a:pt x="839" y="0"/>
                  </a:cubicBezTo>
                  <a:cubicBezTo>
                    <a:pt x="840" y="0"/>
                    <a:pt x="840" y="0"/>
                    <a:pt x="840" y="1"/>
                  </a:cubicBezTo>
                  <a:cubicBezTo>
                    <a:pt x="839" y="1"/>
                    <a:pt x="839" y="2"/>
                    <a:pt x="840" y="2"/>
                  </a:cubicBezTo>
                  <a:cubicBezTo>
                    <a:pt x="840" y="2"/>
                    <a:pt x="841" y="2"/>
                    <a:pt x="841" y="2"/>
                  </a:cubicBezTo>
                  <a:cubicBezTo>
                    <a:pt x="841" y="1"/>
                    <a:pt x="844" y="1"/>
                    <a:pt x="844" y="2"/>
                  </a:cubicBezTo>
                  <a:cubicBezTo>
                    <a:pt x="844" y="3"/>
                    <a:pt x="845" y="3"/>
                    <a:pt x="846" y="3"/>
                  </a:cubicBezTo>
                  <a:cubicBezTo>
                    <a:pt x="846" y="3"/>
                    <a:pt x="847" y="3"/>
                    <a:pt x="848" y="3"/>
                  </a:cubicBezTo>
                  <a:cubicBezTo>
                    <a:pt x="848" y="3"/>
                    <a:pt x="849" y="3"/>
                    <a:pt x="849" y="4"/>
                  </a:cubicBezTo>
                  <a:cubicBezTo>
                    <a:pt x="850" y="4"/>
                    <a:pt x="850" y="4"/>
                    <a:pt x="850" y="3"/>
                  </a:cubicBezTo>
                  <a:cubicBezTo>
                    <a:pt x="850" y="2"/>
                    <a:pt x="850" y="2"/>
                    <a:pt x="850" y="2"/>
                  </a:cubicBezTo>
                  <a:cubicBezTo>
                    <a:pt x="851" y="2"/>
                    <a:pt x="855" y="4"/>
                    <a:pt x="855" y="4"/>
                  </a:cubicBezTo>
                  <a:cubicBezTo>
                    <a:pt x="855" y="5"/>
                    <a:pt x="859" y="4"/>
                    <a:pt x="860" y="3"/>
                  </a:cubicBezTo>
                  <a:cubicBezTo>
                    <a:pt x="862" y="3"/>
                    <a:pt x="862" y="3"/>
                    <a:pt x="864" y="6"/>
                  </a:cubicBezTo>
                  <a:cubicBezTo>
                    <a:pt x="866" y="8"/>
                    <a:pt x="867" y="9"/>
                    <a:pt x="866" y="8"/>
                  </a:cubicBezTo>
                  <a:cubicBezTo>
                    <a:pt x="866" y="7"/>
                    <a:pt x="866" y="7"/>
                    <a:pt x="867" y="7"/>
                  </a:cubicBezTo>
                  <a:cubicBezTo>
                    <a:pt x="867" y="7"/>
                    <a:pt x="868" y="7"/>
                    <a:pt x="869" y="7"/>
                  </a:cubicBezTo>
                  <a:cubicBezTo>
                    <a:pt x="869" y="7"/>
                    <a:pt x="870" y="7"/>
                    <a:pt x="870" y="6"/>
                  </a:cubicBezTo>
                  <a:cubicBezTo>
                    <a:pt x="871" y="3"/>
                    <a:pt x="873" y="3"/>
                    <a:pt x="873" y="5"/>
                  </a:cubicBezTo>
                  <a:cubicBezTo>
                    <a:pt x="873" y="6"/>
                    <a:pt x="873" y="7"/>
                    <a:pt x="874" y="7"/>
                  </a:cubicBezTo>
                  <a:cubicBezTo>
                    <a:pt x="875" y="7"/>
                    <a:pt x="875" y="7"/>
                    <a:pt x="875" y="8"/>
                  </a:cubicBezTo>
                  <a:cubicBezTo>
                    <a:pt x="874" y="9"/>
                    <a:pt x="875" y="9"/>
                    <a:pt x="875" y="9"/>
                  </a:cubicBezTo>
                  <a:cubicBezTo>
                    <a:pt x="876" y="9"/>
                    <a:pt x="876" y="9"/>
                    <a:pt x="876" y="8"/>
                  </a:cubicBezTo>
                  <a:cubicBezTo>
                    <a:pt x="876" y="8"/>
                    <a:pt x="877" y="8"/>
                    <a:pt x="877" y="8"/>
                  </a:cubicBezTo>
                  <a:cubicBezTo>
                    <a:pt x="878" y="8"/>
                    <a:pt x="878" y="8"/>
                    <a:pt x="878" y="8"/>
                  </a:cubicBezTo>
                  <a:cubicBezTo>
                    <a:pt x="878" y="9"/>
                    <a:pt x="878" y="9"/>
                    <a:pt x="877" y="9"/>
                  </a:cubicBezTo>
                  <a:cubicBezTo>
                    <a:pt x="877" y="9"/>
                    <a:pt x="876" y="10"/>
                    <a:pt x="876" y="10"/>
                  </a:cubicBezTo>
                  <a:cubicBezTo>
                    <a:pt x="875" y="11"/>
                    <a:pt x="875" y="11"/>
                    <a:pt x="876" y="11"/>
                  </a:cubicBezTo>
                  <a:cubicBezTo>
                    <a:pt x="876" y="11"/>
                    <a:pt x="876" y="11"/>
                    <a:pt x="876" y="12"/>
                  </a:cubicBezTo>
                  <a:cubicBezTo>
                    <a:pt x="876" y="14"/>
                    <a:pt x="878" y="10"/>
                    <a:pt x="880" y="8"/>
                  </a:cubicBezTo>
                  <a:cubicBezTo>
                    <a:pt x="881" y="7"/>
                    <a:pt x="881" y="6"/>
                    <a:pt x="882" y="7"/>
                  </a:cubicBezTo>
                  <a:cubicBezTo>
                    <a:pt x="882" y="7"/>
                    <a:pt x="883" y="8"/>
                    <a:pt x="882" y="9"/>
                  </a:cubicBezTo>
                  <a:cubicBezTo>
                    <a:pt x="882" y="9"/>
                    <a:pt x="884" y="9"/>
                    <a:pt x="886" y="7"/>
                  </a:cubicBezTo>
                  <a:cubicBezTo>
                    <a:pt x="890" y="5"/>
                    <a:pt x="891" y="5"/>
                    <a:pt x="891" y="6"/>
                  </a:cubicBezTo>
                  <a:cubicBezTo>
                    <a:pt x="891" y="6"/>
                    <a:pt x="890" y="7"/>
                    <a:pt x="889" y="7"/>
                  </a:cubicBezTo>
                  <a:cubicBezTo>
                    <a:pt x="886" y="8"/>
                    <a:pt x="886" y="9"/>
                    <a:pt x="887" y="10"/>
                  </a:cubicBezTo>
                  <a:cubicBezTo>
                    <a:pt x="888" y="11"/>
                    <a:pt x="888" y="11"/>
                    <a:pt x="887" y="11"/>
                  </a:cubicBezTo>
                  <a:cubicBezTo>
                    <a:pt x="886" y="11"/>
                    <a:pt x="886" y="11"/>
                    <a:pt x="887" y="11"/>
                  </a:cubicBezTo>
                  <a:cubicBezTo>
                    <a:pt x="887" y="12"/>
                    <a:pt x="889" y="12"/>
                    <a:pt x="890" y="13"/>
                  </a:cubicBezTo>
                  <a:cubicBezTo>
                    <a:pt x="891" y="14"/>
                    <a:pt x="893" y="14"/>
                    <a:pt x="894" y="14"/>
                  </a:cubicBezTo>
                  <a:cubicBezTo>
                    <a:pt x="894" y="14"/>
                    <a:pt x="894" y="15"/>
                    <a:pt x="894" y="15"/>
                  </a:cubicBezTo>
                  <a:cubicBezTo>
                    <a:pt x="894" y="15"/>
                    <a:pt x="895" y="16"/>
                    <a:pt x="896" y="17"/>
                  </a:cubicBezTo>
                  <a:cubicBezTo>
                    <a:pt x="897" y="17"/>
                    <a:pt x="898" y="17"/>
                    <a:pt x="898" y="18"/>
                  </a:cubicBezTo>
                  <a:cubicBezTo>
                    <a:pt x="897" y="19"/>
                    <a:pt x="902" y="21"/>
                    <a:pt x="904" y="21"/>
                  </a:cubicBezTo>
                  <a:cubicBezTo>
                    <a:pt x="905" y="21"/>
                    <a:pt x="905" y="21"/>
                    <a:pt x="906" y="22"/>
                  </a:cubicBezTo>
                  <a:cubicBezTo>
                    <a:pt x="910" y="24"/>
                    <a:pt x="915" y="27"/>
                    <a:pt x="916" y="27"/>
                  </a:cubicBezTo>
                  <a:cubicBezTo>
                    <a:pt x="918" y="27"/>
                    <a:pt x="918" y="27"/>
                    <a:pt x="918" y="29"/>
                  </a:cubicBezTo>
                  <a:cubicBezTo>
                    <a:pt x="918" y="30"/>
                    <a:pt x="918" y="30"/>
                    <a:pt x="918" y="30"/>
                  </a:cubicBezTo>
                  <a:cubicBezTo>
                    <a:pt x="916" y="29"/>
                    <a:pt x="916" y="29"/>
                    <a:pt x="916" y="29"/>
                  </a:cubicBezTo>
                  <a:cubicBezTo>
                    <a:pt x="914" y="29"/>
                    <a:pt x="914" y="29"/>
                    <a:pt x="914" y="29"/>
                  </a:cubicBezTo>
                  <a:cubicBezTo>
                    <a:pt x="915" y="30"/>
                    <a:pt x="915" y="30"/>
                    <a:pt x="915" y="30"/>
                  </a:cubicBezTo>
                  <a:cubicBezTo>
                    <a:pt x="916" y="31"/>
                    <a:pt x="918" y="32"/>
                    <a:pt x="918" y="32"/>
                  </a:cubicBezTo>
                  <a:cubicBezTo>
                    <a:pt x="918" y="32"/>
                    <a:pt x="919" y="32"/>
                    <a:pt x="920" y="33"/>
                  </a:cubicBezTo>
                  <a:cubicBezTo>
                    <a:pt x="921" y="34"/>
                    <a:pt x="921" y="34"/>
                    <a:pt x="920" y="34"/>
                  </a:cubicBezTo>
                  <a:cubicBezTo>
                    <a:pt x="919" y="34"/>
                    <a:pt x="918" y="34"/>
                    <a:pt x="918" y="34"/>
                  </a:cubicBezTo>
                  <a:cubicBezTo>
                    <a:pt x="917" y="35"/>
                    <a:pt x="918" y="36"/>
                    <a:pt x="922" y="39"/>
                  </a:cubicBezTo>
                  <a:cubicBezTo>
                    <a:pt x="923" y="40"/>
                    <a:pt x="925" y="41"/>
                    <a:pt x="926" y="42"/>
                  </a:cubicBezTo>
                  <a:cubicBezTo>
                    <a:pt x="927" y="43"/>
                    <a:pt x="927" y="43"/>
                    <a:pt x="924" y="42"/>
                  </a:cubicBezTo>
                  <a:cubicBezTo>
                    <a:pt x="922" y="42"/>
                    <a:pt x="922" y="42"/>
                    <a:pt x="922" y="42"/>
                  </a:cubicBezTo>
                  <a:cubicBezTo>
                    <a:pt x="923" y="44"/>
                    <a:pt x="923" y="44"/>
                    <a:pt x="923" y="44"/>
                  </a:cubicBezTo>
                  <a:cubicBezTo>
                    <a:pt x="924" y="45"/>
                    <a:pt x="925" y="45"/>
                    <a:pt x="926" y="45"/>
                  </a:cubicBezTo>
                  <a:cubicBezTo>
                    <a:pt x="926" y="45"/>
                    <a:pt x="926" y="45"/>
                    <a:pt x="926" y="45"/>
                  </a:cubicBezTo>
                  <a:cubicBezTo>
                    <a:pt x="926" y="45"/>
                    <a:pt x="926" y="47"/>
                    <a:pt x="927" y="47"/>
                  </a:cubicBezTo>
                  <a:cubicBezTo>
                    <a:pt x="928" y="49"/>
                    <a:pt x="928" y="50"/>
                    <a:pt x="926" y="49"/>
                  </a:cubicBezTo>
                  <a:cubicBezTo>
                    <a:pt x="924" y="47"/>
                    <a:pt x="924" y="49"/>
                    <a:pt x="927" y="52"/>
                  </a:cubicBezTo>
                  <a:cubicBezTo>
                    <a:pt x="928" y="53"/>
                    <a:pt x="928" y="54"/>
                    <a:pt x="928" y="54"/>
                  </a:cubicBezTo>
                  <a:cubicBezTo>
                    <a:pt x="927" y="54"/>
                    <a:pt x="927" y="54"/>
                    <a:pt x="928" y="55"/>
                  </a:cubicBezTo>
                  <a:cubicBezTo>
                    <a:pt x="929" y="57"/>
                    <a:pt x="929" y="58"/>
                    <a:pt x="929" y="58"/>
                  </a:cubicBezTo>
                  <a:cubicBezTo>
                    <a:pt x="929" y="58"/>
                    <a:pt x="929" y="59"/>
                    <a:pt x="929" y="59"/>
                  </a:cubicBezTo>
                  <a:cubicBezTo>
                    <a:pt x="929" y="60"/>
                    <a:pt x="930" y="61"/>
                    <a:pt x="930" y="61"/>
                  </a:cubicBezTo>
                  <a:cubicBezTo>
                    <a:pt x="930" y="62"/>
                    <a:pt x="930" y="65"/>
                    <a:pt x="931" y="67"/>
                  </a:cubicBezTo>
                  <a:cubicBezTo>
                    <a:pt x="932" y="69"/>
                    <a:pt x="933" y="72"/>
                    <a:pt x="933" y="73"/>
                  </a:cubicBezTo>
                  <a:cubicBezTo>
                    <a:pt x="934" y="75"/>
                    <a:pt x="934" y="76"/>
                    <a:pt x="933" y="75"/>
                  </a:cubicBezTo>
                  <a:cubicBezTo>
                    <a:pt x="932" y="74"/>
                    <a:pt x="931" y="75"/>
                    <a:pt x="932" y="76"/>
                  </a:cubicBezTo>
                  <a:cubicBezTo>
                    <a:pt x="932" y="78"/>
                    <a:pt x="932" y="78"/>
                    <a:pt x="931" y="78"/>
                  </a:cubicBezTo>
                  <a:cubicBezTo>
                    <a:pt x="931" y="77"/>
                    <a:pt x="931" y="78"/>
                    <a:pt x="931" y="80"/>
                  </a:cubicBezTo>
                  <a:cubicBezTo>
                    <a:pt x="931" y="82"/>
                    <a:pt x="931" y="84"/>
                    <a:pt x="932" y="86"/>
                  </a:cubicBezTo>
                  <a:cubicBezTo>
                    <a:pt x="932" y="87"/>
                    <a:pt x="932" y="87"/>
                    <a:pt x="931" y="87"/>
                  </a:cubicBezTo>
                  <a:cubicBezTo>
                    <a:pt x="930" y="87"/>
                    <a:pt x="931" y="98"/>
                    <a:pt x="932" y="101"/>
                  </a:cubicBezTo>
                  <a:cubicBezTo>
                    <a:pt x="933" y="103"/>
                    <a:pt x="933" y="103"/>
                    <a:pt x="932" y="102"/>
                  </a:cubicBezTo>
                  <a:cubicBezTo>
                    <a:pt x="931" y="102"/>
                    <a:pt x="930" y="102"/>
                    <a:pt x="931" y="104"/>
                  </a:cubicBezTo>
                  <a:cubicBezTo>
                    <a:pt x="931" y="105"/>
                    <a:pt x="931" y="106"/>
                    <a:pt x="931" y="105"/>
                  </a:cubicBezTo>
                  <a:cubicBezTo>
                    <a:pt x="930" y="105"/>
                    <a:pt x="930" y="105"/>
                    <a:pt x="931" y="106"/>
                  </a:cubicBezTo>
                  <a:cubicBezTo>
                    <a:pt x="931" y="107"/>
                    <a:pt x="931" y="109"/>
                    <a:pt x="933" y="118"/>
                  </a:cubicBezTo>
                  <a:cubicBezTo>
                    <a:pt x="934" y="123"/>
                    <a:pt x="935" y="124"/>
                    <a:pt x="937" y="129"/>
                  </a:cubicBezTo>
                  <a:cubicBezTo>
                    <a:pt x="939" y="132"/>
                    <a:pt x="941" y="135"/>
                    <a:pt x="941" y="137"/>
                  </a:cubicBezTo>
                  <a:cubicBezTo>
                    <a:pt x="942" y="141"/>
                    <a:pt x="942" y="152"/>
                    <a:pt x="940" y="158"/>
                  </a:cubicBezTo>
                  <a:cubicBezTo>
                    <a:pt x="940" y="161"/>
                    <a:pt x="939" y="164"/>
                    <a:pt x="940" y="164"/>
                  </a:cubicBezTo>
                  <a:cubicBezTo>
                    <a:pt x="940" y="165"/>
                    <a:pt x="950" y="168"/>
                    <a:pt x="956" y="169"/>
                  </a:cubicBezTo>
                  <a:cubicBezTo>
                    <a:pt x="980" y="174"/>
                    <a:pt x="1000" y="180"/>
                    <a:pt x="1012" y="184"/>
                  </a:cubicBezTo>
                  <a:cubicBezTo>
                    <a:pt x="1023" y="188"/>
                    <a:pt x="1046" y="196"/>
                    <a:pt x="1049" y="197"/>
                  </a:cubicBezTo>
                  <a:cubicBezTo>
                    <a:pt x="1049" y="197"/>
                    <a:pt x="1054" y="200"/>
                    <a:pt x="1058" y="201"/>
                  </a:cubicBezTo>
                  <a:cubicBezTo>
                    <a:pt x="1062" y="203"/>
                    <a:pt x="1066" y="204"/>
                    <a:pt x="1067" y="205"/>
                  </a:cubicBezTo>
                  <a:cubicBezTo>
                    <a:pt x="1067" y="205"/>
                    <a:pt x="1069" y="206"/>
                    <a:pt x="1072" y="207"/>
                  </a:cubicBezTo>
                  <a:cubicBezTo>
                    <a:pt x="1074" y="208"/>
                    <a:pt x="1080" y="211"/>
                    <a:pt x="1084" y="214"/>
                  </a:cubicBezTo>
                  <a:cubicBezTo>
                    <a:pt x="1089" y="216"/>
                    <a:pt x="1093" y="218"/>
                    <a:pt x="1096" y="218"/>
                  </a:cubicBezTo>
                  <a:cubicBezTo>
                    <a:pt x="1098" y="219"/>
                    <a:pt x="1102" y="220"/>
                    <a:pt x="1103" y="221"/>
                  </a:cubicBezTo>
                  <a:cubicBezTo>
                    <a:pt x="1112" y="225"/>
                    <a:pt x="1119" y="236"/>
                    <a:pt x="1121" y="248"/>
                  </a:cubicBezTo>
                  <a:cubicBezTo>
                    <a:pt x="1122" y="253"/>
                    <a:pt x="1124" y="258"/>
                    <a:pt x="1128" y="266"/>
                  </a:cubicBezTo>
                  <a:cubicBezTo>
                    <a:pt x="1130" y="271"/>
                    <a:pt x="1132" y="278"/>
                    <a:pt x="1132" y="283"/>
                  </a:cubicBezTo>
                  <a:cubicBezTo>
                    <a:pt x="1132" y="285"/>
                    <a:pt x="1133" y="287"/>
                    <a:pt x="1134" y="289"/>
                  </a:cubicBezTo>
                  <a:cubicBezTo>
                    <a:pt x="1136" y="293"/>
                    <a:pt x="1141" y="301"/>
                    <a:pt x="1145" y="306"/>
                  </a:cubicBezTo>
                  <a:cubicBezTo>
                    <a:pt x="1148" y="310"/>
                    <a:pt x="1152" y="317"/>
                    <a:pt x="1156" y="326"/>
                  </a:cubicBezTo>
                  <a:cubicBezTo>
                    <a:pt x="1158" y="332"/>
                    <a:pt x="1161" y="342"/>
                    <a:pt x="1161" y="344"/>
                  </a:cubicBezTo>
                  <a:cubicBezTo>
                    <a:pt x="1161" y="344"/>
                    <a:pt x="1163" y="347"/>
                    <a:pt x="1165" y="350"/>
                  </a:cubicBezTo>
                  <a:cubicBezTo>
                    <a:pt x="1167" y="353"/>
                    <a:pt x="1169" y="357"/>
                    <a:pt x="1171" y="360"/>
                  </a:cubicBezTo>
                  <a:cubicBezTo>
                    <a:pt x="1172" y="363"/>
                    <a:pt x="1175" y="368"/>
                    <a:pt x="1180" y="372"/>
                  </a:cubicBezTo>
                  <a:cubicBezTo>
                    <a:pt x="1190" y="385"/>
                    <a:pt x="1199" y="399"/>
                    <a:pt x="1202" y="409"/>
                  </a:cubicBezTo>
                  <a:cubicBezTo>
                    <a:pt x="1203" y="412"/>
                    <a:pt x="1205" y="418"/>
                    <a:pt x="1205" y="423"/>
                  </a:cubicBezTo>
                  <a:cubicBezTo>
                    <a:pt x="1206" y="427"/>
                    <a:pt x="1207" y="432"/>
                    <a:pt x="1207" y="434"/>
                  </a:cubicBezTo>
                  <a:cubicBezTo>
                    <a:pt x="1207" y="435"/>
                    <a:pt x="1208" y="439"/>
                    <a:pt x="1209" y="443"/>
                  </a:cubicBezTo>
                  <a:cubicBezTo>
                    <a:pt x="1211" y="455"/>
                    <a:pt x="1213" y="460"/>
                    <a:pt x="1219" y="466"/>
                  </a:cubicBezTo>
                  <a:cubicBezTo>
                    <a:pt x="1224" y="471"/>
                    <a:pt x="1229" y="477"/>
                    <a:pt x="1230" y="481"/>
                  </a:cubicBezTo>
                  <a:cubicBezTo>
                    <a:pt x="1231" y="484"/>
                    <a:pt x="1237" y="492"/>
                    <a:pt x="1241" y="498"/>
                  </a:cubicBezTo>
                  <a:cubicBezTo>
                    <a:pt x="1249" y="508"/>
                    <a:pt x="1253" y="516"/>
                    <a:pt x="1254" y="526"/>
                  </a:cubicBezTo>
                  <a:cubicBezTo>
                    <a:pt x="1256" y="549"/>
                    <a:pt x="1257" y="553"/>
                    <a:pt x="1263" y="565"/>
                  </a:cubicBezTo>
                  <a:cubicBezTo>
                    <a:pt x="1267" y="574"/>
                    <a:pt x="1270" y="588"/>
                    <a:pt x="1275" y="621"/>
                  </a:cubicBezTo>
                  <a:cubicBezTo>
                    <a:pt x="1275" y="623"/>
                    <a:pt x="1275" y="625"/>
                    <a:pt x="1276" y="628"/>
                  </a:cubicBezTo>
                  <a:cubicBezTo>
                    <a:pt x="1276" y="631"/>
                    <a:pt x="1277" y="638"/>
                    <a:pt x="1278" y="645"/>
                  </a:cubicBezTo>
                  <a:cubicBezTo>
                    <a:pt x="1279" y="651"/>
                    <a:pt x="1280" y="657"/>
                    <a:pt x="1281" y="659"/>
                  </a:cubicBezTo>
                  <a:cubicBezTo>
                    <a:pt x="1281" y="660"/>
                    <a:pt x="1281" y="662"/>
                    <a:pt x="1281" y="663"/>
                  </a:cubicBezTo>
                  <a:cubicBezTo>
                    <a:pt x="1281" y="663"/>
                    <a:pt x="1282" y="664"/>
                    <a:pt x="1283" y="666"/>
                  </a:cubicBezTo>
                  <a:cubicBezTo>
                    <a:pt x="1285" y="669"/>
                    <a:pt x="1287" y="677"/>
                    <a:pt x="1285" y="678"/>
                  </a:cubicBezTo>
                  <a:cubicBezTo>
                    <a:pt x="1283" y="679"/>
                    <a:pt x="1284" y="682"/>
                    <a:pt x="1286" y="683"/>
                  </a:cubicBezTo>
                  <a:cubicBezTo>
                    <a:pt x="1286" y="684"/>
                    <a:pt x="1287" y="686"/>
                    <a:pt x="1288" y="690"/>
                  </a:cubicBezTo>
                  <a:cubicBezTo>
                    <a:pt x="1288" y="695"/>
                    <a:pt x="1288" y="696"/>
                    <a:pt x="1288" y="697"/>
                  </a:cubicBezTo>
                  <a:cubicBezTo>
                    <a:pt x="1287" y="698"/>
                    <a:pt x="1287" y="699"/>
                    <a:pt x="1287" y="700"/>
                  </a:cubicBezTo>
                  <a:cubicBezTo>
                    <a:pt x="1287" y="701"/>
                    <a:pt x="1287" y="701"/>
                    <a:pt x="1288" y="701"/>
                  </a:cubicBezTo>
                  <a:cubicBezTo>
                    <a:pt x="1289" y="701"/>
                    <a:pt x="1290" y="701"/>
                    <a:pt x="1291" y="704"/>
                  </a:cubicBezTo>
                  <a:cubicBezTo>
                    <a:pt x="1291" y="707"/>
                    <a:pt x="1291" y="710"/>
                    <a:pt x="1291" y="712"/>
                  </a:cubicBezTo>
                  <a:cubicBezTo>
                    <a:pt x="1291" y="715"/>
                    <a:pt x="1291" y="716"/>
                    <a:pt x="1292" y="716"/>
                  </a:cubicBezTo>
                  <a:cubicBezTo>
                    <a:pt x="1293" y="717"/>
                    <a:pt x="1293" y="719"/>
                    <a:pt x="1295" y="729"/>
                  </a:cubicBezTo>
                  <a:cubicBezTo>
                    <a:pt x="1295" y="730"/>
                    <a:pt x="1297" y="737"/>
                    <a:pt x="1300" y="744"/>
                  </a:cubicBezTo>
                  <a:cubicBezTo>
                    <a:pt x="1303" y="752"/>
                    <a:pt x="1305" y="758"/>
                    <a:pt x="1305" y="758"/>
                  </a:cubicBezTo>
                  <a:cubicBezTo>
                    <a:pt x="1304" y="758"/>
                    <a:pt x="1302" y="759"/>
                    <a:pt x="1300" y="759"/>
                  </a:cubicBezTo>
                  <a:cubicBezTo>
                    <a:pt x="1295" y="759"/>
                    <a:pt x="1295" y="759"/>
                    <a:pt x="1295" y="759"/>
                  </a:cubicBezTo>
                  <a:cubicBezTo>
                    <a:pt x="1295" y="761"/>
                    <a:pt x="1295" y="761"/>
                    <a:pt x="1295" y="761"/>
                  </a:cubicBezTo>
                  <a:cubicBezTo>
                    <a:pt x="1295" y="763"/>
                    <a:pt x="1294" y="763"/>
                    <a:pt x="1293" y="764"/>
                  </a:cubicBezTo>
                  <a:cubicBezTo>
                    <a:pt x="1292" y="765"/>
                    <a:pt x="1291" y="765"/>
                    <a:pt x="1292" y="768"/>
                  </a:cubicBezTo>
                  <a:cubicBezTo>
                    <a:pt x="1292" y="769"/>
                    <a:pt x="1293" y="772"/>
                    <a:pt x="1294" y="775"/>
                  </a:cubicBezTo>
                  <a:cubicBezTo>
                    <a:pt x="1295" y="778"/>
                    <a:pt x="1296" y="781"/>
                    <a:pt x="1296" y="783"/>
                  </a:cubicBezTo>
                  <a:cubicBezTo>
                    <a:pt x="1296" y="785"/>
                    <a:pt x="1297" y="788"/>
                    <a:pt x="1298" y="790"/>
                  </a:cubicBezTo>
                  <a:cubicBezTo>
                    <a:pt x="1299" y="793"/>
                    <a:pt x="1299" y="793"/>
                    <a:pt x="1297" y="793"/>
                  </a:cubicBezTo>
                  <a:cubicBezTo>
                    <a:pt x="1296" y="793"/>
                    <a:pt x="1296" y="793"/>
                    <a:pt x="1295" y="796"/>
                  </a:cubicBezTo>
                  <a:cubicBezTo>
                    <a:pt x="1295" y="797"/>
                    <a:pt x="1294" y="801"/>
                    <a:pt x="1294" y="804"/>
                  </a:cubicBezTo>
                  <a:cubicBezTo>
                    <a:pt x="1295" y="810"/>
                    <a:pt x="1296" y="813"/>
                    <a:pt x="1300" y="819"/>
                  </a:cubicBezTo>
                  <a:cubicBezTo>
                    <a:pt x="1303" y="824"/>
                    <a:pt x="1304" y="825"/>
                    <a:pt x="1315" y="834"/>
                  </a:cubicBezTo>
                  <a:cubicBezTo>
                    <a:pt x="1320" y="838"/>
                    <a:pt x="1326" y="844"/>
                    <a:pt x="1328" y="847"/>
                  </a:cubicBezTo>
                  <a:cubicBezTo>
                    <a:pt x="1328" y="847"/>
                    <a:pt x="1328" y="847"/>
                    <a:pt x="1328" y="847"/>
                  </a:cubicBezTo>
                  <a:cubicBezTo>
                    <a:pt x="1363" y="804"/>
                    <a:pt x="1363" y="804"/>
                    <a:pt x="1363" y="804"/>
                  </a:cubicBezTo>
                  <a:cubicBezTo>
                    <a:pt x="1364" y="803"/>
                    <a:pt x="1364" y="801"/>
                    <a:pt x="1364" y="800"/>
                  </a:cubicBezTo>
                  <a:cubicBezTo>
                    <a:pt x="1365" y="798"/>
                    <a:pt x="1365" y="798"/>
                    <a:pt x="1363" y="797"/>
                  </a:cubicBezTo>
                  <a:cubicBezTo>
                    <a:pt x="1362" y="796"/>
                    <a:pt x="1362" y="795"/>
                    <a:pt x="1362" y="795"/>
                  </a:cubicBezTo>
                  <a:cubicBezTo>
                    <a:pt x="1362" y="794"/>
                    <a:pt x="1367" y="795"/>
                    <a:pt x="1370" y="796"/>
                  </a:cubicBezTo>
                  <a:cubicBezTo>
                    <a:pt x="1374" y="798"/>
                    <a:pt x="1380" y="798"/>
                    <a:pt x="1394" y="797"/>
                  </a:cubicBezTo>
                  <a:cubicBezTo>
                    <a:pt x="1401" y="796"/>
                    <a:pt x="1401" y="796"/>
                    <a:pt x="1401" y="796"/>
                  </a:cubicBezTo>
                  <a:cubicBezTo>
                    <a:pt x="1406" y="792"/>
                    <a:pt x="1406" y="792"/>
                    <a:pt x="1406" y="792"/>
                  </a:cubicBezTo>
                  <a:cubicBezTo>
                    <a:pt x="1412" y="788"/>
                    <a:pt x="1417" y="785"/>
                    <a:pt x="1418" y="786"/>
                  </a:cubicBezTo>
                  <a:cubicBezTo>
                    <a:pt x="1419" y="786"/>
                    <a:pt x="1419" y="787"/>
                    <a:pt x="1419" y="788"/>
                  </a:cubicBezTo>
                  <a:cubicBezTo>
                    <a:pt x="1419" y="791"/>
                    <a:pt x="1419" y="791"/>
                    <a:pt x="1420" y="791"/>
                  </a:cubicBezTo>
                  <a:cubicBezTo>
                    <a:pt x="1421" y="790"/>
                    <a:pt x="1421" y="793"/>
                    <a:pt x="1419" y="796"/>
                  </a:cubicBezTo>
                  <a:cubicBezTo>
                    <a:pt x="1417" y="799"/>
                    <a:pt x="1417" y="799"/>
                    <a:pt x="1417" y="799"/>
                  </a:cubicBezTo>
                  <a:cubicBezTo>
                    <a:pt x="1419" y="799"/>
                    <a:pt x="1419" y="799"/>
                    <a:pt x="1419" y="799"/>
                  </a:cubicBezTo>
                  <a:cubicBezTo>
                    <a:pt x="1420" y="799"/>
                    <a:pt x="1422" y="798"/>
                    <a:pt x="1423" y="798"/>
                  </a:cubicBezTo>
                  <a:cubicBezTo>
                    <a:pt x="1426" y="798"/>
                    <a:pt x="1427" y="798"/>
                    <a:pt x="1428" y="799"/>
                  </a:cubicBezTo>
                  <a:cubicBezTo>
                    <a:pt x="1429" y="800"/>
                    <a:pt x="1430" y="801"/>
                    <a:pt x="1430" y="802"/>
                  </a:cubicBezTo>
                  <a:cubicBezTo>
                    <a:pt x="1430" y="803"/>
                    <a:pt x="1430" y="803"/>
                    <a:pt x="1430" y="804"/>
                  </a:cubicBezTo>
                  <a:cubicBezTo>
                    <a:pt x="1431" y="805"/>
                    <a:pt x="1432" y="804"/>
                    <a:pt x="1437" y="803"/>
                  </a:cubicBezTo>
                  <a:cubicBezTo>
                    <a:pt x="1445" y="800"/>
                    <a:pt x="1447" y="800"/>
                    <a:pt x="1447" y="801"/>
                  </a:cubicBezTo>
                  <a:cubicBezTo>
                    <a:pt x="1448" y="805"/>
                    <a:pt x="1444" y="810"/>
                    <a:pt x="1425" y="824"/>
                  </a:cubicBezTo>
                  <a:cubicBezTo>
                    <a:pt x="1417" y="829"/>
                    <a:pt x="1414" y="833"/>
                    <a:pt x="1402" y="847"/>
                  </a:cubicBezTo>
                  <a:cubicBezTo>
                    <a:pt x="1396" y="853"/>
                    <a:pt x="1389" y="861"/>
                    <a:pt x="1385" y="865"/>
                  </a:cubicBezTo>
                  <a:cubicBezTo>
                    <a:pt x="1380" y="870"/>
                    <a:pt x="1378" y="872"/>
                    <a:pt x="1378" y="874"/>
                  </a:cubicBezTo>
                  <a:cubicBezTo>
                    <a:pt x="1378" y="875"/>
                    <a:pt x="1378" y="876"/>
                    <a:pt x="1377" y="877"/>
                  </a:cubicBezTo>
                  <a:cubicBezTo>
                    <a:pt x="1377" y="878"/>
                    <a:pt x="1378" y="878"/>
                    <a:pt x="1380" y="878"/>
                  </a:cubicBezTo>
                  <a:cubicBezTo>
                    <a:pt x="1383" y="879"/>
                    <a:pt x="1385" y="880"/>
                    <a:pt x="1385" y="883"/>
                  </a:cubicBezTo>
                  <a:cubicBezTo>
                    <a:pt x="1385" y="884"/>
                    <a:pt x="1386" y="885"/>
                    <a:pt x="1388" y="885"/>
                  </a:cubicBezTo>
                  <a:cubicBezTo>
                    <a:pt x="1389" y="885"/>
                    <a:pt x="1391" y="886"/>
                    <a:pt x="1392" y="886"/>
                  </a:cubicBezTo>
                  <a:cubicBezTo>
                    <a:pt x="1394" y="887"/>
                    <a:pt x="1399" y="888"/>
                    <a:pt x="1405" y="889"/>
                  </a:cubicBezTo>
                  <a:cubicBezTo>
                    <a:pt x="1411" y="891"/>
                    <a:pt x="1416" y="891"/>
                    <a:pt x="1416" y="892"/>
                  </a:cubicBezTo>
                  <a:cubicBezTo>
                    <a:pt x="1417" y="892"/>
                    <a:pt x="1423" y="893"/>
                    <a:pt x="1429" y="895"/>
                  </a:cubicBezTo>
                  <a:cubicBezTo>
                    <a:pt x="1435" y="896"/>
                    <a:pt x="1442" y="898"/>
                    <a:pt x="1445" y="898"/>
                  </a:cubicBezTo>
                  <a:cubicBezTo>
                    <a:pt x="1447" y="898"/>
                    <a:pt x="1452" y="900"/>
                    <a:pt x="1455" y="900"/>
                  </a:cubicBezTo>
                  <a:cubicBezTo>
                    <a:pt x="1459" y="901"/>
                    <a:pt x="1467" y="903"/>
                    <a:pt x="1473" y="905"/>
                  </a:cubicBezTo>
                  <a:cubicBezTo>
                    <a:pt x="1480" y="906"/>
                    <a:pt x="1494" y="909"/>
                    <a:pt x="1505" y="912"/>
                  </a:cubicBezTo>
                  <a:cubicBezTo>
                    <a:pt x="1516" y="914"/>
                    <a:pt x="1532" y="917"/>
                    <a:pt x="1540" y="919"/>
                  </a:cubicBezTo>
                  <a:cubicBezTo>
                    <a:pt x="1548" y="921"/>
                    <a:pt x="1556" y="923"/>
                    <a:pt x="1558" y="923"/>
                  </a:cubicBezTo>
                  <a:cubicBezTo>
                    <a:pt x="1559" y="923"/>
                    <a:pt x="1561" y="924"/>
                    <a:pt x="1562" y="925"/>
                  </a:cubicBezTo>
                  <a:cubicBezTo>
                    <a:pt x="1564" y="926"/>
                    <a:pt x="1564" y="926"/>
                    <a:pt x="1564" y="929"/>
                  </a:cubicBezTo>
                  <a:cubicBezTo>
                    <a:pt x="1564" y="931"/>
                    <a:pt x="1563" y="933"/>
                    <a:pt x="1563" y="933"/>
                  </a:cubicBezTo>
                  <a:cubicBezTo>
                    <a:pt x="1563" y="933"/>
                    <a:pt x="1556" y="935"/>
                    <a:pt x="1548" y="938"/>
                  </a:cubicBezTo>
                  <a:cubicBezTo>
                    <a:pt x="1531" y="942"/>
                    <a:pt x="1508" y="948"/>
                    <a:pt x="1468" y="958"/>
                  </a:cubicBezTo>
                  <a:cubicBezTo>
                    <a:pt x="1461" y="960"/>
                    <a:pt x="1451" y="963"/>
                    <a:pt x="1445" y="964"/>
                  </a:cubicBezTo>
                  <a:cubicBezTo>
                    <a:pt x="1433" y="968"/>
                    <a:pt x="1415" y="973"/>
                    <a:pt x="1398" y="977"/>
                  </a:cubicBezTo>
                  <a:cubicBezTo>
                    <a:pt x="1381" y="982"/>
                    <a:pt x="1366" y="986"/>
                    <a:pt x="1364" y="986"/>
                  </a:cubicBezTo>
                  <a:cubicBezTo>
                    <a:pt x="1364" y="986"/>
                    <a:pt x="1362" y="986"/>
                    <a:pt x="1361" y="987"/>
                  </a:cubicBezTo>
                  <a:cubicBezTo>
                    <a:pt x="1360" y="987"/>
                    <a:pt x="1356" y="989"/>
                    <a:pt x="1351" y="989"/>
                  </a:cubicBezTo>
                  <a:cubicBezTo>
                    <a:pt x="1347" y="991"/>
                    <a:pt x="1340" y="993"/>
                    <a:pt x="1336" y="993"/>
                  </a:cubicBezTo>
                  <a:cubicBezTo>
                    <a:pt x="1332" y="995"/>
                    <a:pt x="1324" y="997"/>
                    <a:pt x="1319" y="998"/>
                  </a:cubicBezTo>
                  <a:cubicBezTo>
                    <a:pt x="1314" y="999"/>
                    <a:pt x="1308" y="1001"/>
                    <a:pt x="1306" y="1001"/>
                  </a:cubicBezTo>
                  <a:cubicBezTo>
                    <a:pt x="1302" y="1003"/>
                    <a:pt x="1302" y="1003"/>
                    <a:pt x="1302" y="1003"/>
                  </a:cubicBezTo>
                  <a:cubicBezTo>
                    <a:pt x="1300" y="1008"/>
                    <a:pt x="1300" y="1008"/>
                    <a:pt x="1300" y="1008"/>
                  </a:cubicBezTo>
                  <a:cubicBezTo>
                    <a:pt x="1299" y="1011"/>
                    <a:pt x="1297" y="1015"/>
                    <a:pt x="1297" y="1017"/>
                  </a:cubicBezTo>
                  <a:cubicBezTo>
                    <a:pt x="1295" y="1022"/>
                    <a:pt x="1295" y="1022"/>
                    <a:pt x="1295" y="1022"/>
                  </a:cubicBezTo>
                  <a:cubicBezTo>
                    <a:pt x="1298" y="1026"/>
                    <a:pt x="1298" y="1026"/>
                    <a:pt x="1298" y="1026"/>
                  </a:cubicBezTo>
                  <a:cubicBezTo>
                    <a:pt x="1299" y="1027"/>
                    <a:pt x="1302" y="1033"/>
                    <a:pt x="1305" y="1037"/>
                  </a:cubicBezTo>
                  <a:cubicBezTo>
                    <a:pt x="1308" y="1041"/>
                    <a:pt x="1311" y="1047"/>
                    <a:pt x="1312" y="1049"/>
                  </a:cubicBezTo>
                  <a:cubicBezTo>
                    <a:pt x="1313" y="1051"/>
                    <a:pt x="1316" y="1055"/>
                    <a:pt x="1319" y="1059"/>
                  </a:cubicBezTo>
                  <a:cubicBezTo>
                    <a:pt x="1326" y="1072"/>
                    <a:pt x="1341" y="1098"/>
                    <a:pt x="1346" y="1106"/>
                  </a:cubicBezTo>
                  <a:cubicBezTo>
                    <a:pt x="1357" y="1129"/>
                    <a:pt x="1370" y="1158"/>
                    <a:pt x="1378" y="1176"/>
                  </a:cubicBezTo>
                  <a:cubicBezTo>
                    <a:pt x="1379" y="1179"/>
                    <a:pt x="1381" y="1183"/>
                    <a:pt x="1382" y="1187"/>
                  </a:cubicBezTo>
                  <a:cubicBezTo>
                    <a:pt x="1386" y="1198"/>
                    <a:pt x="1396" y="1225"/>
                    <a:pt x="1401" y="1239"/>
                  </a:cubicBezTo>
                  <a:cubicBezTo>
                    <a:pt x="1414" y="1277"/>
                    <a:pt x="1430" y="1339"/>
                    <a:pt x="1437" y="1378"/>
                  </a:cubicBezTo>
                  <a:cubicBezTo>
                    <a:pt x="1440" y="1393"/>
                    <a:pt x="1442" y="1406"/>
                    <a:pt x="1446" y="1439"/>
                  </a:cubicBezTo>
                  <a:cubicBezTo>
                    <a:pt x="1451" y="1472"/>
                    <a:pt x="1453" y="1499"/>
                    <a:pt x="1455" y="1550"/>
                  </a:cubicBezTo>
                  <a:cubicBezTo>
                    <a:pt x="1456" y="1580"/>
                    <a:pt x="1458" y="1633"/>
                    <a:pt x="1460" y="1657"/>
                  </a:cubicBezTo>
                  <a:cubicBezTo>
                    <a:pt x="1460" y="1662"/>
                    <a:pt x="1460" y="1667"/>
                    <a:pt x="1460" y="1670"/>
                  </a:cubicBezTo>
                  <a:cubicBezTo>
                    <a:pt x="1460" y="1675"/>
                    <a:pt x="1461" y="1700"/>
                    <a:pt x="1461" y="1700"/>
                  </a:cubicBezTo>
                  <a:cubicBezTo>
                    <a:pt x="1461" y="1700"/>
                    <a:pt x="1461" y="1700"/>
                    <a:pt x="1461" y="1700"/>
                  </a:cubicBezTo>
                  <a:cubicBezTo>
                    <a:pt x="1459" y="1711"/>
                    <a:pt x="1445" y="1706"/>
                    <a:pt x="1445" y="1706"/>
                  </a:cubicBezTo>
                  <a:cubicBezTo>
                    <a:pt x="1441" y="1704"/>
                    <a:pt x="1412" y="1693"/>
                    <a:pt x="1412" y="1693"/>
                  </a:cubicBezTo>
                  <a:cubicBezTo>
                    <a:pt x="1409" y="1698"/>
                    <a:pt x="1400" y="1699"/>
                    <a:pt x="1400" y="1699"/>
                  </a:cubicBezTo>
                  <a:cubicBezTo>
                    <a:pt x="1375" y="1701"/>
                    <a:pt x="1368" y="1691"/>
                    <a:pt x="1368" y="1691"/>
                  </a:cubicBezTo>
                  <a:cubicBezTo>
                    <a:pt x="1364" y="1684"/>
                    <a:pt x="1370" y="1674"/>
                    <a:pt x="1370" y="1674"/>
                  </a:cubicBezTo>
                  <a:cubicBezTo>
                    <a:pt x="1354" y="1669"/>
                    <a:pt x="1354" y="1669"/>
                    <a:pt x="1354" y="1669"/>
                  </a:cubicBezTo>
                  <a:cubicBezTo>
                    <a:pt x="1354" y="1669"/>
                    <a:pt x="1354" y="1669"/>
                    <a:pt x="1354" y="1669"/>
                  </a:cubicBezTo>
                  <a:cubicBezTo>
                    <a:pt x="1353" y="1668"/>
                    <a:pt x="1351" y="1667"/>
                    <a:pt x="1349" y="1666"/>
                  </a:cubicBezTo>
                  <a:cubicBezTo>
                    <a:pt x="1345" y="1665"/>
                    <a:pt x="1341" y="1663"/>
                    <a:pt x="1340" y="1662"/>
                  </a:cubicBezTo>
                  <a:cubicBezTo>
                    <a:pt x="1339" y="1662"/>
                    <a:pt x="1335" y="1661"/>
                    <a:pt x="1332" y="1659"/>
                  </a:cubicBezTo>
                  <a:cubicBezTo>
                    <a:pt x="1329" y="1658"/>
                    <a:pt x="1325" y="1657"/>
                    <a:pt x="1324" y="1656"/>
                  </a:cubicBezTo>
                  <a:cubicBezTo>
                    <a:pt x="1321" y="1655"/>
                    <a:pt x="1321" y="1655"/>
                    <a:pt x="1318" y="1656"/>
                  </a:cubicBezTo>
                  <a:cubicBezTo>
                    <a:pt x="1317" y="1657"/>
                    <a:pt x="1316" y="1657"/>
                    <a:pt x="1315" y="1658"/>
                  </a:cubicBezTo>
                  <a:cubicBezTo>
                    <a:pt x="1292" y="1666"/>
                    <a:pt x="1319" y="1656"/>
                    <a:pt x="1293" y="1666"/>
                  </a:cubicBezTo>
                  <a:cubicBezTo>
                    <a:pt x="1288" y="1668"/>
                    <a:pt x="1281" y="1671"/>
                    <a:pt x="1269" y="1676"/>
                  </a:cubicBezTo>
                  <a:cubicBezTo>
                    <a:pt x="1250" y="1684"/>
                    <a:pt x="1243" y="1687"/>
                    <a:pt x="1200" y="1704"/>
                  </a:cubicBezTo>
                  <a:cubicBezTo>
                    <a:pt x="1193" y="1707"/>
                    <a:pt x="1185" y="1710"/>
                    <a:pt x="1181" y="1712"/>
                  </a:cubicBezTo>
                  <a:cubicBezTo>
                    <a:pt x="1176" y="1713"/>
                    <a:pt x="1171" y="1716"/>
                    <a:pt x="1168" y="1716"/>
                  </a:cubicBezTo>
                  <a:cubicBezTo>
                    <a:pt x="1150" y="1724"/>
                    <a:pt x="1143" y="1727"/>
                    <a:pt x="1142" y="1728"/>
                  </a:cubicBezTo>
                  <a:cubicBezTo>
                    <a:pt x="1141" y="1728"/>
                    <a:pt x="1137" y="1730"/>
                    <a:pt x="1133" y="1731"/>
                  </a:cubicBezTo>
                  <a:cubicBezTo>
                    <a:pt x="1130" y="1733"/>
                    <a:pt x="1125" y="1735"/>
                    <a:pt x="1124" y="1735"/>
                  </a:cubicBezTo>
                  <a:cubicBezTo>
                    <a:pt x="1123" y="1736"/>
                    <a:pt x="1116" y="1739"/>
                    <a:pt x="1109" y="1742"/>
                  </a:cubicBezTo>
                  <a:cubicBezTo>
                    <a:pt x="1092" y="1749"/>
                    <a:pt x="1053" y="1766"/>
                    <a:pt x="1047" y="1768"/>
                  </a:cubicBezTo>
                  <a:cubicBezTo>
                    <a:pt x="1044" y="1770"/>
                    <a:pt x="1038" y="1772"/>
                    <a:pt x="1034" y="1774"/>
                  </a:cubicBezTo>
                  <a:cubicBezTo>
                    <a:pt x="1030" y="1775"/>
                    <a:pt x="1026" y="1777"/>
                    <a:pt x="1025" y="1778"/>
                  </a:cubicBezTo>
                  <a:cubicBezTo>
                    <a:pt x="1024" y="1779"/>
                    <a:pt x="1020" y="1780"/>
                    <a:pt x="1015" y="1782"/>
                  </a:cubicBezTo>
                  <a:cubicBezTo>
                    <a:pt x="1011" y="1784"/>
                    <a:pt x="1006" y="1786"/>
                    <a:pt x="1006" y="1786"/>
                  </a:cubicBezTo>
                  <a:cubicBezTo>
                    <a:pt x="1004" y="1787"/>
                    <a:pt x="999" y="1790"/>
                    <a:pt x="991" y="1793"/>
                  </a:cubicBezTo>
                  <a:cubicBezTo>
                    <a:pt x="981" y="1797"/>
                    <a:pt x="955" y="1808"/>
                    <a:pt x="951" y="1810"/>
                  </a:cubicBezTo>
                  <a:cubicBezTo>
                    <a:pt x="950" y="1811"/>
                    <a:pt x="946" y="1813"/>
                    <a:pt x="942" y="1814"/>
                  </a:cubicBezTo>
                  <a:cubicBezTo>
                    <a:pt x="938" y="1816"/>
                    <a:pt x="931" y="1819"/>
                    <a:pt x="926" y="1822"/>
                  </a:cubicBezTo>
                  <a:cubicBezTo>
                    <a:pt x="916" y="1826"/>
                    <a:pt x="903" y="1832"/>
                    <a:pt x="879" y="1843"/>
                  </a:cubicBezTo>
                  <a:cubicBezTo>
                    <a:pt x="871" y="1847"/>
                    <a:pt x="863" y="1850"/>
                    <a:pt x="862" y="1851"/>
                  </a:cubicBezTo>
                  <a:cubicBezTo>
                    <a:pt x="861" y="1851"/>
                    <a:pt x="858" y="1852"/>
                    <a:pt x="855" y="1854"/>
                  </a:cubicBezTo>
                  <a:cubicBezTo>
                    <a:pt x="852" y="1855"/>
                    <a:pt x="849" y="1856"/>
                    <a:pt x="848" y="1857"/>
                  </a:cubicBezTo>
                  <a:cubicBezTo>
                    <a:pt x="846" y="1858"/>
                    <a:pt x="845" y="1859"/>
                    <a:pt x="845" y="1859"/>
                  </a:cubicBezTo>
                  <a:cubicBezTo>
                    <a:pt x="844" y="1859"/>
                    <a:pt x="779" y="1888"/>
                    <a:pt x="776" y="1890"/>
                  </a:cubicBezTo>
                  <a:cubicBezTo>
                    <a:pt x="775" y="1890"/>
                    <a:pt x="771" y="1892"/>
                    <a:pt x="766" y="1895"/>
                  </a:cubicBezTo>
                  <a:cubicBezTo>
                    <a:pt x="755" y="1900"/>
                    <a:pt x="738" y="1908"/>
                    <a:pt x="736" y="1909"/>
                  </a:cubicBezTo>
                  <a:cubicBezTo>
                    <a:pt x="735" y="1909"/>
                    <a:pt x="734" y="1910"/>
                    <a:pt x="734" y="1910"/>
                  </a:cubicBezTo>
                  <a:cubicBezTo>
                    <a:pt x="734" y="1910"/>
                    <a:pt x="732" y="1911"/>
                    <a:pt x="730" y="1911"/>
                  </a:cubicBezTo>
                  <a:cubicBezTo>
                    <a:pt x="728" y="1913"/>
                    <a:pt x="727" y="1913"/>
                    <a:pt x="727" y="1913"/>
                  </a:cubicBezTo>
                  <a:cubicBezTo>
                    <a:pt x="726" y="1913"/>
                    <a:pt x="725" y="1914"/>
                    <a:pt x="724" y="1914"/>
                  </a:cubicBezTo>
                  <a:cubicBezTo>
                    <a:pt x="723" y="1915"/>
                    <a:pt x="715" y="1918"/>
                    <a:pt x="702" y="1925"/>
                  </a:cubicBezTo>
                  <a:cubicBezTo>
                    <a:pt x="695" y="1928"/>
                    <a:pt x="683" y="1933"/>
                    <a:pt x="680" y="1935"/>
                  </a:cubicBezTo>
                  <a:cubicBezTo>
                    <a:pt x="679" y="1936"/>
                    <a:pt x="677" y="1936"/>
                    <a:pt x="675" y="1937"/>
                  </a:cubicBezTo>
                  <a:cubicBezTo>
                    <a:pt x="674" y="1937"/>
                    <a:pt x="668" y="1940"/>
                    <a:pt x="662" y="1943"/>
                  </a:cubicBezTo>
                  <a:cubicBezTo>
                    <a:pt x="648" y="1950"/>
                    <a:pt x="628" y="1959"/>
                    <a:pt x="621" y="1962"/>
                  </a:cubicBezTo>
                  <a:cubicBezTo>
                    <a:pt x="616" y="1965"/>
                    <a:pt x="589" y="1977"/>
                    <a:pt x="581" y="1981"/>
                  </a:cubicBezTo>
                  <a:cubicBezTo>
                    <a:pt x="577" y="1983"/>
                    <a:pt x="577" y="1983"/>
                    <a:pt x="577" y="1983"/>
                  </a:cubicBezTo>
                  <a:cubicBezTo>
                    <a:pt x="577" y="1988"/>
                    <a:pt x="577" y="1988"/>
                    <a:pt x="577" y="1988"/>
                  </a:cubicBezTo>
                  <a:cubicBezTo>
                    <a:pt x="577" y="1994"/>
                    <a:pt x="577" y="2005"/>
                    <a:pt x="579" y="2026"/>
                  </a:cubicBezTo>
                  <a:cubicBezTo>
                    <a:pt x="579" y="2033"/>
                    <a:pt x="580" y="2038"/>
                    <a:pt x="580" y="2042"/>
                  </a:cubicBezTo>
                  <a:cubicBezTo>
                    <a:pt x="584" y="2102"/>
                    <a:pt x="584" y="2102"/>
                    <a:pt x="584" y="2102"/>
                  </a:cubicBezTo>
                  <a:cubicBezTo>
                    <a:pt x="581" y="2121"/>
                    <a:pt x="564" y="2117"/>
                    <a:pt x="564" y="2117"/>
                  </a:cubicBezTo>
                  <a:cubicBezTo>
                    <a:pt x="558" y="2117"/>
                    <a:pt x="529" y="2098"/>
                    <a:pt x="529" y="2098"/>
                  </a:cubicBezTo>
                  <a:cubicBezTo>
                    <a:pt x="524" y="2100"/>
                    <a:pt x="514" y="2102"/>
                    <a:pt x="514" y="2102"/>
                  </a:cubicBezTo>
                  <a:cubicBezTo>
                    <a:pt x="514" y="2102"/>
                    <a:pt x="514" y="2102"/>
                    <a:pt x="514" y="2102"/>
                  </a:cubicBezTo>
                  <a:close/>
                  <a:moveTo>
                    <a:pt x="857" y="1524"/>
                  </a:moveTo>
                  <a:cubicBezTo>
                    <a:pt x="891" y="1561"/>
                    <a:pt x="891" y="1561"/>
                    <a:pt x="891" y="1561"/>
                  </a:cubicBezTo>
                  <a:cubicBezTo>
                    <a:pt x="891" y="1561"/>
                    <a:pt x="891" y="1561"/>
                    <a:pt x="891" y="1561"/>
                  </a:cubicBezTo>
                  <a:cubicBezTo>
                    <a:pt x="901" y="1572"/>
                    <a:pt x="910" y="1582"/>
                    <a:pt x="913" y="1589"/>
                  </a:cubicBezTo>
                  <a:cubicBezTo>
                    <a:pt x="915" y="1591"/>
                    <a:pt x="917" y="1594"/>
                    <a:pt x="918" y="1596"/>
                  </a:cubicBezTo>
                  <a:cubicBezTo>
                    <a:pt x="922" y="1601"/>
                    <a:pt x="944" y="1625"/>
                    <a:pt x="965" y="1649"/>
                  </a:cubicBezTo>
                  <a:cubicBezTo>
                    <a:pt x="992" y="1679"/>
                    <a:pt x="1007" y="1696"/>
                    <a:pt x="1017" y="1707"/>
                  </a:cubicBezTo>
                  <a:cubicBezTo>
                    <a:pt x="1022" y="1713"/>
                    <a:pt x="1026" y="1717"/>
                    <a:pt x="1026" y="1717"/>
                  </a:cubicBezTo>
                  <a:cubicBezTo>
                    <a:pt x="1026" y="1717"/>
                    <a:pt x="1028" y="1717"/>
                    <a:pt x="1029" y="1716"/>
                  </a:cubicBezTo>
                  <a:cubicBezTo>
                    <a:pt x="1031" y="1715"/>
                    <a:pt x="1034" y="1714"/>
                    <a:pt x="1035" y="1714"/>
                  </a:cubicBezTo>
                  <a:cubicBezTo>
                    <a:pt x="1038" y="1712"/>
                    <a:pt x="1049" y="1708"/>
                    <a:pt x="1051" y="1708"/>
                  </a:cubicBezTo>
                  <a:cubicBezTo>
                    <a:pt x="1054" y="1707"/>
                    <a:pt x="1056" y="1709"/>
                    <a:pt x="1056" y="1710"/>
                  </a:cubicBezTo>
                  <a:cubicBezTo>
                    <a:pt x="1056" y="1711"/>
                    <a:pt x="1057" y="1709"/>
                    <a:pt x="1059" y="1702"/>
                  </a:cubicBezTo>
                  <a:cubicBezTo>
                    <a:pt x="1061" y="1698"/>
                    <a:pt x="1062" y="1695"/>
                    <a:pt x="1062" y="1694"/>
                  </a:cubicBezTo>
                  <a:cubicBezTo>
                    <a:pt x="1062" y="1694"/>
                    <a:pt x="1064" y="1690"/>
                    <a:pt x="1065" y="1686"/>
                  </a:cubicBezTo>
                  <a:cubicBezTo>
                    <a:pt x="1066" y="1683"/>
                    <a:pt x="1067" y="1679"/>
                    <a:pt x="1067" y="1678"/>
                  </a:cubicBezTo>
                  <a:cubicBezTo>
                    <a:pt x="1069" y="1674"/>
                    <a:pt x="1084" y="1627"/>
                    <a:pt x="1092" y="1603"/>
                  </a:cubicBezTo>
                  <a:cubicBezTo>
                    <a:pt x="1093" y="1600"/>
                    <a:pt x="1093" y="1600"/>
                    <a:pt x="1093" y="1600"/>
                  </a:cubicBezTo>
                  <a:cubicBezTo>
                    <a:pt x="1093" y="1600"/>
                    <a:pt x="1093" y="1600"/>
                    <a:pt x="1093" y="1600"/>
                  </a:cubicBezTo>
                  <a:cubicBezTo>
                    <a:pt x="1104" y="1568"/>
                    <a:pt x="1104" y="1568"/>
                    <a:pt x="1104" y="1568"/>
                  </a:cubicBezTo>
                  <a:cubicBezTo>
                    <a:pt x="1056" y="1549"/>
                    <a:pt x="1056" y="1549"/>
                    <a:pt x="1056" y="1549"/>
                  </a:cubicBezTo>
                  <a:cubicBezTo>
                    <a:pt x="1056" y="1549"/>
                    <a:pt x="1053" y="1560"/>
                    <a:pt x="1029" y="1555"/>
                  </a:cubicBezTo>
                  <a:cubicBezTo>
                    <a:pt x="1029" y="1555"/>
                    <a:pt x="1015" y="1553"/>
                    <a:pt x="1013" y="1543"/>
                  </a:cubicBezTo>
                  <a:cubicBezTo>
                    <a:pt x="1013" y="1543"/>
                    <a:pt x="1012" y="1537"/>
                    <a:pt x="1017" y="1533"/>
                  </a:cubicBezTo>
                  <a:cubicBezTo>
                    <a:pt x="984" y="1519"/>
                    <a:pt x="984" y="1519"/>
                    <a:pt x="984" y="1519"/>
                  </a:cubicBezTo>
                  <a:cubicBezTo>
                    <a:pt x="984" y="1519"/>
                    <a:pt x="982" y="1517"/>
                    <a:pt x="977" y="1518"/>
                  </a:cubicBezTo>
                  <a:cubicBezTo>
                    <a:pt x="977" y="1518"/>
                    <a:pt x="976" y="1518"/>
                    <a:pt x="976" y="1518"/>
                  </a:cubicBezTo>
                  <a:cubicBezTo>
                    <a:pt x="974" y="1517"/>
                    <a:pt x="972" y="1516"/>
                    <a:pt x="972" y="1515"/>
                  </a:cubicBezTo>
                  <a:cubicBezTo>
                    <a:pt x="972" y="1514"/>
                    <a:pt x="973" y="1513"/>
                    <a:pt x="974" y="1512"/>
                  </a:cubicBezTo>
                  <a:cubicBezTo>
                    <a:pt x="974" y="1512"/>
                    <a:pt x="981" y="1500"/>
                    <a:pt x="985" y="1499"/>
                  </a:cubicBezTo>
                  <a:cubicBezTo>
                    <a:pt x="985" y="1499"/>
                    <a:pt x="974" y="1499"/>
                    <a:pt x="966" y="1498"/>
                  </a:cubicBezTo>
                  <a:cubicBezTo>
                    <a:pt x="965" y="1498"/>
                    <a:pt x="964" y="1497"/>
                    <a:pt x="963" y="1497"/>
                  </a:cubicBezTo>
                  <a:cubicBezTo>
                    <a:pt x="962" y="1497"/>
                    <a:pt x="961" y="1497"/>
                    <a:pt x="961" y="1496"/>
                  </a:cubicBezTo>
                  <a:cubicBezTo>
                    <a:pt x="961" y="1496"/>
                    <a:pt x="961" y="1496"/>
                    <a:pt x="961" y="1496"/>
                  </a:cubicBezTo>
                  <a:cubicBezTo>
                    <a:pt x="961" y="1496"/>
                    <a:pt x="961" y="1496"/>
                    <a:pt x="961" y="1496"/>
                  </a:cubicBezTo>
                  <a:cubicBezTo>
                    <a:pt x="958" y="1496"/>
                    <a:pt x="956" y="1495"/>
                    <a:pt x="956" y="1495"/>
                  </a:cubicBezTo>
                  <a:cubicBezTo>
                    <a:pt x="955" y="1494"/>
                    <a:pt x="953" y="1494"/>
                    <a:pt x="951" y="1493"/>
                  </a:cubicBezTo>
                  <a:cubicBezTo>
                    <a:pt x="949" y="1492"/>
                    <a:pt x="947" y="1490"/>
                    <a:pt x="947" y="1489"/>
                  </a:cubicBezTo>
                  <a:cubicBezTo>
                    <a:pt x="946" y="1488"/>
                    <a:pt x="946" y="1487"/>
                    <a:pt x="946" y="1480"/>
                  </a:cubicBezTo>
                  <a:cubicBezTo>
                    <a:pt x="947" y="1472"/>
                    <a:pt x="948" y="1470"/>
                    <a:pt x="951" y="1465"/>
                  </a:cubicBezTo>
                  <a:cubicBezTo>
                    <a:pt x="952" y="1464"/>
                    <a:pt x="953" y="1461"/>
                    <a:pt x="954" y="1460"/>
                  </a:cubicBezTo>
                  <a:cubicBezTo>
                    <a:pt x="954" y="1457"/>
                    <a:pt x="955" y="1456"/>
                    <a:pt x="955" y="1456"/>
                  </a:cubicBezTo>
                  <a:cubicBezTo>
                    <a:pt x="955" y="1455"/>
                    <a:pt x="958" y="1451"/>
                    <a:pt x="960" y="1446"/>
                  </a:cubicBezTo>
                  <a:cubicBezTo>
                    <a:pt x="962" y="1441"/>
                    <a:pt x="966" y="1433"/>
                    <a:pt x="969" y="1428"/>
                  </a:cubicBezTo>
                  <a:cubicBezTo>
                    <a:pt x="973" y="1421"/>
                    <a:pt x="976" y="1415"/>
                    <a:pt x="976" y="1412"/>
                  </a:cubicBezTo>
                  <a:cubicBezTo>
                    <a:pt x="977" y="1411"/>
                    <a:pt x="977" y="1410"/>
                    <a:pt x="978" y="1409"/>
                  </a:cubicBezTo>
                  <a:cubicBezTo>
                    <a:pt x="978" y="1408"/>
                    <a:pt x="980" y="1403"/>
                    <a:pt x="981" y="1399"/>
                  </a:cubicBezTo>
                  <a:cubicBezTo>
                    <a:pt x="982" y="1395"/>
                    <a:pt x="984" y="1390"/>
                    <a:pt x="984" y="1388"/>
                  </a:cubicBezTo>
                  <a:cubicBezTo>
                    <a:pt x="985" y="1386"/>
                    <a:pt x="985" y="1385"/>
                    <a:pt x="984" y="1384"/>
                  </a:cubicBezTo>
                  <a:cubicBezTo>
                    <a:pt x="983" y="1383"/>
                    <a:pt x="983" y="1380"/>
                    <a:pt x="981" y="1359"/>
                  </a:cubicBezTo>
                  <a:cubicBezTo>
                    <a:pt x="979" y="1347"/>
                    <a:pt x="978" y="1333"/>
                    <a:pt x="977" y="1328"/>
                  </a:cubicBezTo>
                  <a:cubicBezTo>
                    <a:pt x="976" y="1324"/>
                    <a:pt x="976" y="1318"/>
                    <a:pt x="976" y="1315"/>
                  </a:cubicBezTo>
                  <a:cubicBezTo>
                    <a:pt x="976" y="1306"/>
                    <a:pt x="978" y="1295"/>
                    <a:pt x="983" y="1286"/>
                  </a:cubicBezTo>
                  <a:cubicBezTo>
                    <a:pt x="987" y="1278"/>
                    <a:pt x="994" y="1257"/>
                    <a:pt x="1002" y="1225"/>
                  </a:cubicBezTo>
                  <a:cubicBezTo>
                    <a:pt x="1002" y="1222"/>
                    <a:pt x="1004" y="1215"/>
                    <a:pt x="1005" y="1209"/>
                  </a:cubicBezTo>
                  <a:cubicBezTo>
                    <a:pt x="1010" y="1192"/>
                    <a:pt x="1011" y="1186"/>
                    <a:pt x="1011" y="1182"/>
                  </a:cubicBezTo>
                  <a:cubicBezTo>
                    <a:pt x="1011" y="1178"/>
                    <a:pt x="1010" y="1162"/>
                    <a:pt x="1007" y="1116"/>
                  </a:cubicBezTo>
                  <a:cubicBezTo>
                    <a:pt x="1007" y="1106"/>
                    <a:pt x="1006" y="1093"/>
                    <a:pt x="1006" y="1089"/>
                  </a:cubicBezTo>
                  <a:cubicBezTo>
                    <a:pt x="1005" y="1077"/>
                    <a:pt x="1005" y="1077"/>
                    <a:pt x="1003" y="1077"/>
                  </a:cubicBezTo>
                  <a:cubicBezTo>
                    <a:pt x="1000" y="1077"/>
                    <a:pt x="982" y="1082"/>
                    <a:pt x="975" y="1084"/>
                  </a:cubicBezTo>
                  <a:cubicBezTo>
                    <a:pt x="971" y="1084"/>
                    <a:pt x="968" y="1085"/>
                    <a:pt x="968" y="1085"/>
                  </a:cubicBezTo>
                  <a:cubicBezTo>
                    <a:pt x="968" y="1085"/>
                    <a:pt x="967" y="1086"/>
                    <a:pt x="967" y="1087"/>
                  </a:cubicBezTo>
                  <a:cubicBezTo>
                    <a:pt x="967" y="1088"/>
                    <a:pt x="967" y="1092"/>
                    <a:pt x="966" y="1096"/>
                  </a:cubicBezTo>
                  <a:cubicBezTo>
                    <a:pt x="966" y="1099"/>
                    <a:pt x="965" y="1103"/>
                    <a:pt x="965" y="1104"/>
                  </a:cubicBezTo>
                  <a:cubicBezTo>
                    <a:pt x="963" y="1115"/>
                    <a:pt x="956" y="1157"/>
                    <a:pt x="955" y="1161"/>
                  </a:cubicBezTo>
                  <a:cubicBezTo>
                    <a:pt x="954" y="1162"/>
                    <a:pt x="953" y="1167"/>
                    <a:pt x="952" y="1171"/>
                  </a:cubicBezTo>
                  <a:cubicBezTo>
                    <a:pt x="951" y="1176"/>
                    <a:pt x="950" y="1180"/>
                    <a:pt x="949" y="1182"/>
                  </a:cubicBezTo>
                  <a:cubicBezTo>
                    <a:pt x="949" y="1184"/>
                    <a:pt x="948" y="1190"/>
                    <a:pt x="946" y="1195"/>
                  </a:cubicBezTo>
                  <a:cubicBezTo>
                    <a:pt x="945" y="1202"/>
                    <a:pt x="941" y="1216"/>
                    <a:pt x="939" y="1221"/>
                  </a:cubicBezTo>
                  <a:cubicBezTo>
                    <a:pt x="937" y="1227"/>
                    <a:pt x="931" y="1249"/>
                    <a:pt x="930" y="1254"/>
                  </a:cubicBezTo>
                  <a:cubicBezTo>
                    <a:pt x="930" y="1259"/>
                    <a:pt x="928" y="1270"/>
                    <a:pt x="927" y="1275"/>
                  </a:cubicBezTo>
                  <a:cubicBezTo>
                    <a:pt x="926" y="1277"/>
                    <a:pt x="925" y="1283"/>
                    <a:pt x="924" y="1289"/>
                  </a:cubicBezTo>
                  <a:cubicBezTo>
                    <a:pt x="922" y="1298"/>
                    <a:pt x="920" y="1308"/>
                    <a:pt x="916" y="1324"/>
                  </a:cubicBezTo>
                  <a:cubicBezTo>
                    <a:pt x="916" y="1326"/>
                    <a:pt x="915" y="1329"/>
                    <a:pt x="915" y="1330"/>
                  </a:cubicBezTo>
                  <a:cubicBezTo>
                    <a:pt x="915" y="1331"/>
                    <a:pt x="914" y="1338"/>
                    <a:pt x="911" y="1349"/>
                  </a:cubicBezTo>
                  <a:cubicBezTo>
                    <a:pt x="911" y="1353"/>
                    <a:pt x="910" y="1356"/>
                    <a:pt x="910" y="1356"/>
                  </a:cubicBezTo>
                  <a:cubicBezTo>
                    <a:pt x="910" y="1356"/>
                    <a:pt x="910" y="1358"/>
                    <a:pt x="910" y="1359"/>
                  </a:cubicBezTo>
                  <a:cubicBezTo>
                    <a:pt x="908" y="1364"/>
                    <a:pt x="905" y="1384"/>
                    <a:pt x="904" y="1388"/>
                  </a:cubicBezTo>
                  <a:cubicBezTo>
                    <a:pt x="903" y="1396"/>
                    <a:pt x="903" y="1397"/>
                    <a:pt x="897" y="1399"/>
                  </a:cubicBezTo>
                  <a:cubicBezTo>
                    <a:pt x="896" y="1400"/>
                    <a:pt x="896" y="1401"/>
                    <a:pt x="896" y="1402"/>
                  </a:cubicBezTo>
                  <a:cubicBezTo>
                    <a:pt x="897" y="1403"/>
                    <a:pt x="898" y="1414"/>
                    <a:pt x="899" y="1427"/>
                  </a:cubicBezTo>
                  <a:cubicBezTo>
                    <a:pt x="899" y="1441"/>
                    <a:pt x="899" y="1441"/>
                    <a:pt x="899" y="1441"/>
                  </a:cubicBezTo>
                  <a:cubicBezTo>
                    <a:pt x="884" y="1449"/>
                    <a:pt x="884" y="1449"/>
                    <a:pt x="884" y="1449"/>
                  </a:cubicBezTo>
                  <a:cubicBezTo>
                    <a:pt x="884" y="1453"/>
                    <a:pt x="889" y="1495"/>
                    <a:pt x="889" y="1496"/>
                  </a:cubicBezTo>
                  <a:cubicBezTo>
                    <a:pt x="889" y="1497"/>
                    <a:pt x="889" y="1499"/>
                    <a:pt x="889" y="1501"/>
                  </a:cubicBezTo>
                  <a:cubicBezTo>
                    <a:pt x="889" y="1511"/>
                    <a:pt x="889" y="1511"/>
                    <a:pt x="889" y="1511"/>
                  </a:cubicBezTo>
                  <a:cubicBezTo>
                    <a:pt x="886" y="1512"/>
                    <a:pt x="886" y="1512"/>
                    <a:pt x="886" y="1512"/>
                  </a:cubicBezTo>
                  <a:cubicBezTo>
                    <a:pt x="883" y="1513"/>
                    <a:pt x="881" y="1514"/>
                    <a:pt x="875" y="1515"/>
                  </a:cubicBezTo>
                  <a:cubicBezTo>
                    <a:pt x="873" y="1516"/>
                    <a:pt x="871" y="1516"/>
                    <a:pt x="870" y="1517"/>
                  </a:cubicBezTo>
                  <a:cubicBezTo>
                    <a:pt x="870" y="1517"/>
                    <a:pt x="870" y="1517"/>
                    <a:pt x="870" y="1517"/>
                  </a:cubicBezTo>
                  <a:cubicBezTo>
                    <a:pt x="851" y="1518"/>
                    <a:pt x="851" y="1518"/>
                    <a:pt x="851" y="1518"/>
                  </a:cubicBezTo>
                  <a:cubicBezTo>
                    <a:pt x="857" y="1524"/>
                    <a:pt x="857" y="1524"/>
                    <a:pt x="857" y="1524"/>
                  </a:cubicBezTo>
                  <a:cubicBezTo>
                    <a:pt x="857" y="1524"/>
                    <a:pt x="857" y="1524"/>
                    <a:pt x="857" y="1524"/>
                  </a:cubicBezTo>
                  <a:close/>
                  <a:moveTo>
                    <a:pt x="1358" y="815"/>
                  </a:moveTo>
                  <a:cubicBezTo>
                    <a:pt x="1330" y="850"/>
                    <a:pt x="1330" y="850"/>
                    <a:pt x="1330" y="850"/>
                  </a:cubicBezTo>
                  <a:cubicBezTo>
                    <a:pt x="1330" y="850"/>
                    <a:pt x="1328" y="853"/>
                    <a:pt x="1326" y="856"/>
                  </a:cubicBezTo>
                  <a:cubicBezTo>
                    <a:pt x="1323" y="860"/>
                    <a:pt x="1319" y="865"/>
                    <a:pt x="1317" y="870"/>
                  </a:cubicBezTo>
                  <a:cubicBezTo>
                    <a:pt x="1316" y="871"/>
                    <a:pt x="1316" y="873"/>
                    <a:pt x="1317" y="873"/>
                  </a:cubicBezTo>
                  <a:cubicBezTo>
                    <a:pt x="1318" y="874"/>
                    <a:pt x="1318" y="874"/>
                    <a:pt x="1318" y="874"/>
                  </a:cubicBezTo>
                  <a:cubicBezTo>
                    <a:pt x="1338" y="849"/>
                    <a:pt x="1338" y="849"/>
                    <a:pt x="1338" y="849"/>
                  </a:cubicBezTo>
                  <a:cubicBezTo>
                    <a:pt x="1339" y="847"/>
                    <a:pt x="1341" y="845"/>
                    <a:pt x="1342" y="843"/>
                  </a:cubicBezTo>
                  <a:cubicBezTo>
                    <a:pt x="1343" y="842"/>
                    <a:pt x="1345" y="840"/>
                    <a:pt x="1346" y="838"/>
                  </a:cubicBezTo>
                  <a:cubicBezTo>
                    <a:pt x="1347" y="837"/>
                    <a:pt x="1348" y="836"/>
                    <a:pt x="1348" y="835"/>
                  </a:cubicBezTo>
                  <a:cubicBezTo>
                    <a:pt x="1349" y="835"/>
                    <a:pt x="1349" y="834"/>
                    <a:pt x="1350" y="833"/>
                  </a:cubicBezTo>
                  <a:cubicBezTo>
                    <a:pt x="1353" y="829"/>
                    <a:pt x="1357" y="824"/>
                    <a:pt x="1358" y="821"/>
                  </a:cubicBezTo>
                  <a:cubicBezTo>
                    <a:pt x="1359" y="821"/>
                    <a:pt x="1359" y="820"/>
                    <a:pt x="1359" y="820"/>
                  </a:cubicBezTo>
                  <a:cubicBezTo>
                    <a:pt x="1360" y="819"/>
                    <a:pt x="1360" y="818"/>
                    <a:pt x="1361" y="818"/>
                  </a:cubicBezTo>
                  <a:cubicBezTo>
                    <a:pt x="1358" y="815"/>
                    <a:pt x="1358" y="815"/>
                    <a:pt x="1358" y="815"/>
                  </a:cubicBezTo>
                  <a:close/>
                  <a:moveTo>
                    <a:pt x="1371" y="812"/>
                  </a:moveTo>
                  <a:cubicBezTo>
                    <a:pt x="1371" y="812"/>
                    <a:pt x="1371" y="812"/>
                    <a:pt x="1371" y="812"/>
                  </a:cubicBezTo>
                  <a:cubicBezTo>
                    <a:pt x="1371" y="811"/>
                    <a:pt x="1372" y="811"/>
                    <a:pt x="1372" y="811"/>
                  </a:cubicBezTo>
                  <a:cubicBezTo>
                    <a:pt x="1374" y="808"/>
                    <a:pt x="1375" y="806"/>
                    <a:pt x="1376" y="806"/>
                  </a:cubicBezTo>
                  <a:cubicBezTo>
                    <a:pt x="1376" y="805"/>
                    <a:pt x="1377" y="804"/>
                    <a:pt x="1376" y="803"/>
                  </a:cubicBezTo>
                  <a:cubicBezTo>
                    <a:pt x="1376" y="802"/>
                    <a:pt x="1376" y="802"/>
                    <a:pt x="1375" y="803"/>
                  </a:cubicBezTo>
                  <a:cubicBezTo>
                    <a:pt x="1374" y="803"/>
                    <a:pt x="1374" y="803"/>
                    <a:pt x="1373" y="804"/>
                  </a:cubicBezTo>
                  <a:cubicBezTo>
                    <a:pt x="1373" y="805"/>
                    <a:pt x="1372" y="806"/>
                    <a:pt x="1371" y="808"/>
                  </a:cubicBezTo>
                  <a:cubicBezTo>
                    <a:pt x="1370" y="809"/>
                    <a:pt x="1368" y="812"/>
                    <a:pt x="1367" y="813"/>
                  </a:cubicBezTo>
                  <a:cubicBezTo>
                    <a:pt x="1362" y="819"/>
                    <a:pt x="1360" y="821"/>
                    <a:pt x="1357" y="827"/>
                  </a:cubicBezTo>
                  <a:cubicBezTo>
                    <a:pt x="1350" y="835"/>
                    <a:pt x="1345" y="842"/>
                    <a:pt x="1341" y="849"/>
                  </a:cubicBezTo>
                  <a:cubicBezTo>
                    <a:pt x="1336" y="856"/>
                    <a:pt x="1336" y="856"/>
                    <a:pt x="1335" y="858"/>
                  </a:cubicBezTo>
                  <a:cubicBezTo>
                    <a:pt x="1333" y="859"/>
                    <a:pt x="1331" y="862"/>
                    <a:pt x="1330" y="864"/>
                  </a:cubicBezTo>
                  <a:cubicBezTo>
                    <a:pt x="1329" y="865"/>
                    <a:pt x="1328" y="867"/>
                    <a:pt x="1326" y="869"/>
                  </a:cubicBezTo>
                  <a:cubicBezTo>
                    <a:pt x="1325" y="870"/>
                    <a:pt x="1323" y="873"/>
                    <a:pt x="1322" y="876"/>
                  </a:cubicBezTo>
                  <a:cubicBezTo>
                    <a:pt x="1319" y="879"/>
                    <a:pt x="1320" y="879"/>
                    <a:pt x="1325" y="873"/>
                  </a:cubicBezTo>
                  <a:cubicBezTo>
                    <a:pt x="1328" y="869"/>
                    <a:pt x="1331" y="866"/>
                    <a:pt x="1333" y="862"/>
                  </a:cubicBezTo>
                  <a:cubicBezTo>
                    <a:pt x="1335" y="861"/>
                    <a:pt x="1337" y="858"/>
                    <a:pt x="1339" y="855"/>
                  </a:cubicBezTo>
                  <a:cubicBezTo>
                    <a:pt x="1349" y="843"/>
                    <a:pt x="1349" y="843"/>
                    <a:pt x="1349" y="843"/>
                  </a:cubicBezTo>
                  <a:cubicBezTo>
                    <a:pt x="1349" y="842"/>
                    <a:pt x="1350" y="840"/>
                    <a:pt x="1351" y="840"/>
                  </a:cubicBezTo>
                  <a:cubicBezTo>
                    <a:pt x="1357" y="831"/>
                    <a:pt x="1362" y="824"/>
                    <a:pt x="1368" y="816"/>
                  </a:cubicBezTo>
                  <a:cubicBezTo>
                    <a:pt x="1368" y="815"/>
                    <a:pt x="1369" y="815"/>
                    <a:pt x="1369" y="815"/>
                  </a:cubicBezTo>
                  <a:cubicBezTo>
                    <a:pt x="1369" y="815"/>
                    <a:pt x="1369" y="815"/>
                    <a:pt x="1370" y="814"/>
                  </a:cubicBezTo>
                  <a:cubicBezTo>
                    <a:pt x="1371" y="812"/>
                    <a:pt x="1371" y="812"/>
                    <a:pt x="1371" y="812"/>
                  </a:cubicBezTo>
                  <a:close/>
                  <a:moveTo>
                    <a:pt x="400" y="2018"/>
                  </a:moveTo>
                  <a:cubicBezTo>
                    <a:pt x="400" y="2017"/>
                    <a:pt x="400" y="2017"/>
                    <a:pt x="400" y="2017"/>
                  </a:cubicBezTo>
                  <a:cubicBezTo>
                    <a:pt x="399" y="2018"/>
                    <a:pt x="398" y="2019"/>
                    <a:pt x="399" y="2019"/>
                  </a:cubicBezTo>
                  <a:cubicBezTo>
                    <a:pt x="400" y="2019"/>
                    <a:pt x="400" y="2018"/>
                    <a:pt x="400" y="2018"/>
                  </a:cubicBezTo>
                  <a:close/>
                  <a:moveTo>
                    <a:pt x="527" y="1983"/>
                  </a:moveTo>
                  <a:cubicBezTo>
                    <a:pt x="527" y="1982"/>
                    <a:pt x="526" y="1980"/>
                    <a:pt x="525" y="1981"/>
                  </a:cubicBezTo>
                  <a:cubicBezTo>
                    <a:pt x="525" y="1982"/>
                    <a:pt x="526" y="1984"/>
                    <a:pt x="527" y="1984"/>
                  </a:cubicBezTo>
                  <a:cubicBezTo>
                    <a:pt x="527" y="1984"/>
                    <a:pt x="527" y="1983"/>
                    <a:pt x="527" y="1983"/>
                  </a:cubicBezTo>
                  <a:close/>
                  <a:moveTo>
                    <a:pt x="592" y="1939"/>
                  </a:moveTo>
                  <a:cubicBezTo>
                    <a:pt x="601" y="1935"/>
                    <a:pt x="608" y="1931"/>
                    <a:pt x="609" y="1931"/>
                  </a:cubicBezTo>
                  <a:cubicBezTo>
                    <a:pt x="610" y="1930"/>
                    <a:pt x="613" y="1929"/>
                    <a:pt x="616" y="1928"/>
                  </a:cubicBezTo>
                  <a:cubicBezTo>
                    <a:pt x="622" y="1925"/>
                    <a:pt x="634" y="1919"/>
                    <a:pt x="647" y="1913"/>
                  </a:cubicBezTo>
                  <a:cubicBezTo>
                    <a:pt x="659" y="1907"/>
                    <a:pt x="672" y="1901"/>
                    <a:pt x="689" y="1894"/>
                  </a:cubicBezTo>
                  <a:cubicBezTo>
                    <a:pt x="696" y="1891"/>
                    <a:pt x="704" y="1887"/>
                    <a:pt x="709" y="1885"/>
                  </a:cubicBezTo>
                  <a:cubicBezTo>
                    <a:pt x="714" y="1883"/>
                    <a:pt x="718" y="1881"/>
                    <a:pt x="720" y="1880"/>
                  </a:cubicBezTo>
                  <a:cubicBezTo>
                    <a:pt x="730" y="1876"/>
                    <a:pt x="741" y="1871"/>
                    <a:pt x="747" y="1868"/>
                  </a:cubicBezTo>
                  <a:cubicBezTo>
                    <a:pt x="750" y="1867"/>
                    <a:pt x="758" y="1863"/>
                    <a:pt x="763" y="1861"/>
                  </a:cubicBezTo>
                  <a:cubicBezTo>
                    <a:pt x="769" y="1859"/>
                    <a:pt x="774" y="1856"/>
                    <a:pt x="775" y="1856"/>
                  </a:cubicBezTo>
                  <a:cubicBezTo>
                    <a:pt x="776" y="1855"/>
                    <a:pt x="777" y="1855"/>
                    <a:pt x="777" y="1855"/>
                  </a:cubicBezTo>
                  <a:cubicBezTo>
                    <a:pt x="778" y="1855"/>
                    <a:pt x="781" y="1853"/>
                    <a:pt x="786" y="1851"/>
                  </a:cubicBezTo>
                  <a:cubicBezTo>
                    <a:pt x="791" y="1848"/>
                    <a:pt x="796" y="1846"/>
                    <a:pt x="799" y="1845"/>
                  </a:cubicBezTo>
                  <a:cubicBezTo>
                    <a:pt x="801" y="1844"/>
                    <a:pt x="804" y="1843"/>
                    <a:pt x="805" y="1842"/>
                  </a:cubicBezTo>
                  <a:cubicBezTo>
                    <a:pt x="806" y="1841"/>
                    <a:pt x="809" y="1841"/>
                    <a:pt x="811" y="1839"/>
                  </a:cubicBezTo>
                  <a:cubicBezTo>
                    <a:pt x="819" y="1836"/>
                    <a:pt x="844" y="1825"/>
                    <a:pt x="846" y="1823"/>
                  </a:cubicBezTo>
                  <a:cubicBezTo>
                    <a:pt x="851" y="1821"/>
                    <a:pt x="869" y="1813"/>
                    <a:pt x="871" y="1812"/>
                  </a:cubicBezTo>
                  <a:cubicBezTo>
                    <a:pt x="872" y="1812"/>
                    <a:pt x="874" y="1811"/>
                    <a:pt x="876" y="1810"/>
                  </a:cubicBezTo>
                  <a:cubicBezTo>
                    <a:pt x="877" y="1809"/>
                    <a:pt x="882" y="1807"/>
                    <a:pt x="886" y="1806"/>
                  </a:cubicBezTo>
                  <a:cubicBezTo>
                    <a:pt x="889" y="1804"/>
                    <a:pt x="897" y="1801"/>
                    <a:pt x="902" y="1798"/>
                  </a:cubicBezTo>
                  <a:cubicBezTo>
                    <a:pt x="907" y="1796"/>
                    <a:pt x="913" y="1793"/>
                    <a:pt x="915" y="1793"/>
                  </a:cubicBezTo>
                  <a:cubicBezTo>
                    <a:pt x="917" y="1792"/>
                    <a:pt x="919" y="1791"/>
                    <a:pt x="920" y="1790"/>
                  </a:cubicBezTo>
                  <a:cubicBezTo>
                    <a:pt x="921" y="1790"/>
                    <a:pt x="934" y="1784"/>
                    <a:pt x="944" y="1780"/>
                  </a:cubicBezTo>
                  <a:cubicBezTo>
                    <a:pt x="957" y="1774"/>
                    <a:pt x="965" y="1771"/>
                    <a:pt x="972" y="1768"/>
                  </a:cubicBezTo>
                  <a:cubicBezTo>
                    <a:pt x="976" y="1766"/>
                    <a:pt x="982" y="1763"/>
                    <a:pt x="986" y="1761"/>
                  </a:cubicBezTo>
                  <a:cubicBezTo>
                    <a:pt x="1000" y="1756"/>
                    <a:pt x="1004" y="1754"/>
                    <a:pt x="1007" y="1753"/>
                  </a:cubicBezTo>
                  <a:cubicBezTo>
                    <a:pt x="1009" y="1752"/>
                    <a:pt x="1011" y="1750"/>
                    <a:pt x="1013" y="1750"/>
                  </a:cubicBezTo>
                  <a:cubicBezTo>
                    <a:pt x="1019" y="1747"/>
                    <a:pt x="1020" y="1746"/>
                    <a:pt x="1020" y="1734"/>
                  </a:cubicBezTo>
                  <a:cubicBezTo>
                    <a:pt x="1020" y="1727"/>
                    <a:pt x="1020" y="1724"/>
                    <a:pt x="1021" y="1723"/>
                  </a:cubicBezTo>
                  <a:cubicBezTo>
                    <a:pt x="1021" y="1721"/>
                    <a:pt x="1021" y="1721"/>
                    <a:pt x="1021" y="1721"/>
                  </a:cubicBezTo>
                  <a:cubicBezTo>
                    <a:pt x="1021" y="1721"/>
                    <a:pt x="1017" y="1716"/>
                    <a:pt x="1011" y="1709"/>
                  </a:cubicBezTo>
                  <a:cubicBezTo>
                    <a:pt x="1006" y="1703"/>
                    <a:pt x="997" y="1694"/>
                    <a:pt x="992" y="1688"/>
                  </a:cubicBezTo>
                  <a:cubicBezTo>
                    <a:pt x="987" y="1682"/>
                    <a:pt x="978" y="1673"/>
                    <a:pt x="973" y="1667"/>
                  </a:cubicBezTo>
                  <a:cubicBezTo>
                    <a:pt x="958" y="1650"/>
                    <a:pt x="928" y="1617"/>
                    <a:pt x="921" y="1609"/>
                  </a:cubicBezTo>
                  <a:cubicBezTo>
                    <a:pt x="914" y="1601"/>
                    <a:pt x="911" y="1599"/>
                    <a:pt x="907" y="1595"/>
                  </a:cubicBezTo>
                  <a:cubicBezTo>
                    <a:pt x="904" y="1592"/>
                    <a:pt x="900" y="1589"/>
                    <a:pt x="897" y="1585"/>
                  </a:cubicBezTo>
                  <a:cubicBezTo>
                    <a:pt x="877" y="1559"/>
                    <a:pt x="877" y="1559"/>
                    <a:pt x="877" y="1559"/>
                  </a:cubicBezTo>
                  <a:cubicBezTo>
                    <a:pt x="864" y="1541"/>
                    <a:pt x="852" y="1530"/>
                    <a:pt x="852" y="1530"/>
                  </a:cubicBezTo>
                  <a:cubicBezTo>
                    <a:pt x="851" y="1545"/>
                    <a:pt x="853" y="1572"/>
                    <a:pt x="853" y="1572"/>
                  </a:cubicBezTo>
                  <a:cubicBezTo>
                    <a:pt x="853" y="1587"/>
                    <a:pt x="862" y="1599"/>
                    <a:pt x="862" y="1599"/>
                  </a:cubicBezTo>
                  <a:cubicBezTo>
                    <a:pt x="865" y="1606"/>
                    <a:pt x="880" y="1631"/>
                    <a:pt x="880" y="1631"/>
                  </a:cubicBezTo>
                  <a:cubicBezTo>
                    <a:pt x="884" y="1632"/>
                    <a:pt x="888" y="1636"/>
                    <a:pt x="888" y="1636"/>
                  </a:cubicBezTo>
                  <a:cubicBezTo>
                    <a:pt x="903" y="1650"/>
                    <a:pt x="904" y="1651"/>
                    <a:pt x="904" y="1651"/>
                  </a:cubicBezTo>
                  <a:cubicBezTo>
                    <a:pt x="907" y="1654"/>
                    <a:pt x="914" y="1662"/>
                    <a:pt x="914" y="1662"/>
                  </a:cubicBezTo>
                  <a:cubicBezTo>
                    <a:pt x="915" y="1664"/>
                    <a:pt x="920" y="1670"/>
                    <a:pt x="920" y="1670"/>
                  </a:cubicBezTo>
                  <a:cubicBezTo>
                    <a:pt x="924" y="1672"/>
                    <a:pt x="928" y="1676"/>
                    <a:pt x="930" y="1678"/>
                  </a:cubicBezTo>
                  <a:cubicBezTo>
                    <a:pt x="930" y="1679"/>
                    <a:pt x="931" y="1679"/>
                    <a:pt x="931" y="1679"/>
                  </a:cubicBezTo>
                  <a:cubicBezTo>
                    <a:pt x="931" y="1679"/>
                    <a:pt x="935" y="1683"/>
                    <a:pt x="939" y="1687"/>
                  </a:cubicBezTo>
                  <a:cubicBezTo>
                    <a:pt x="943" y="1692"/>
                    <a:pt x="947" y="1697"/>
                    <a:pt x="949" y="1698"/>
                  </a:cubicBezTo>
                  <a:cubicBezTo>
                    <a:pt x="956" y="1706"/>
                    <a:pt x="962" y="1717"/>
                    <a:pt x="961" y="1724"/>
                  </a:cubicBezTo>
                  <a:cubicBezTo>
                    <a:pt x="961" y="1727"/>
                    <a:pt x="961" y="1729"/>
                    <a:pt x="961" y="1731"/>
                  </a:cubicBezTo>
                  <a:cubicBezTo>
                    <a:pt x="961" y="1732"/>
                    <a:pt x="961" y="1732"/>
                    <a:pt x="961" y="1732"/>
                  </a:cubicBezTo>
                  <a:cubicBezTo>
                    <a:pt x="961" y="1732"/>
                    <a:pt x="961" y="1732"/>
                    <a:pt x="961" y="1733"/>
                  </a:cubicBezTo>
                  <a:cubicBezTo>
                    <a:pt x="961" y="1735"/>
                    <a:pt x="961" y="1736"/>
                    <a:pt x="961" y="1738"/>
                  </a:cubicBezTo>
                  <a:cubicBezTo>
                    <a:pt x="960" y="1738"/>
                    <a:pt x="960" y="1739"/>
                    <a:pt x="960" y="1739"/>
                  </a:cubicBezTo>
                  <a:cubicBezTo>
                    <a:pt x="943" y="1756"/>
                    <a:pt x="905" y="1749"/>
                    <a:pt x="905" y="1749"/>
                  </a:cubicBezTo>
                  <a:cubicBezTo>
                    <a:pt x="891" y="1747"/>
                    <a:pt x="866" y="1736"/>
                    <a:pt x="866" y="1736"/>
                  </a:cubicBezTo>
                  <a:cubicBezTo>
                    <a:pt x="865" y="1736"/>
                    <a:pt x="865" y="1736"/>
                    <a:pt x="865" y="1736"/>
                  </a:cubicBezTo>
                  <a:cubicBezTo>
                    <a:pt x="865" y="1735"/>
                    <a:pt x="865" y="1735"/>
                    <a:pt x="865" y="1735"/>
                  </a:cubicBezTo>
                  <a:cubicBezTo>
                    <a:pt x="865" y="1735"/>
                    <a:pt x="865" y="1735"/>
                    <a:pt x="865" y="1735"/>
                  </a:cubicBezTo>
                  <a:cubicBezTo>
                    <a:pt x="859" y="1732"/>
                    <a:pt x="845" y="1712"/>
                    <a:pt x="845" y="1712"/>
                  </a:cubicBezTo>
                  <a:cubicBezTo>
                    <a:pt x="844" y="1709"/>
                    <a:pt x="833" y="1701"/>
                    <a:pt x="833" y="1701"/>
                  </a:cubicBezTo>
                  <a:cubicBezTo>
                    <a:pt x="833" y="1701"/>
                    <a:pt x="833" y="1701"/>
                    <a:pt x="833" y="1701"/>
                  </a:cubicBezTo>
                  <a:cubicBezTo>
                    <a:pt x="828" y="1697"/>
                    <a:pt x="821" y="1692"/>
                    <a:pt x="819" y="1691"/>
                  </a:cubicBezTo>
                  <a:cubicBezTo>
                    <a:pt x="817" y="1690"/>
                    <a:pt x="816" y="1691"/>
                    <a:pt x="813" y="1693"/>
                  </a:cubicBezTo>
                  <a:cubicBezTo>
                    <a:pt x="810" y="1695"/>
                    <a:pt x="809" y="1695"/>
                    <a:pt x="805" y="1695"/>
                  </a:cubicBezTo>
                  <a:cubicBezTo>
                    <a:pt x="801" y="1695"/>
                    <a:pt x="799" y="1695"/>
                    <a:pt x="794" y="1693"/>
                  </a:cubicBezTo>
                  <a:cubicBezTo>
                    <a:pt x="790" y="1691"/>
                    <a:pt x="787" y="1690"/>
                    <a:pt x="787" y="1690"/>
                  </a:cubicBezTo>
                  <a:cubicBezTo>
                    <a:pt x="786" y="1689"/>
                    <a:pt x="786" y="1689"/>
                    <a:pt x="785" y="1689"/>
                  </a:cubicBezTo>
                  <a:cubicBezTo>
                    <a:pt x="784" y="1689"/>
                    <a:pt x="783" y="1689"/>
                    <a:pt x="783" y="1688"/>
                  </a:cubicBezTo>
                  <a:cubicBezTo>
                    <a:pt x="782" y="1688"/>
                    <a:pt x="779" y="1687"/>
                    <a:pt x="775" y="1685"/>
                  </a:cubicBezTo>
                  <a:cubicBezTo>
                    <a:pt x="768" y="1681"/>
                    <a:pt x="765" y="1679"/>
                    <a:pt x="764" y="1676"/>
                  </a:cubicBezTo>
                  <a:cubicBezTo>
                    <a:pt x="763" y="1674"/>
                    <a:pt x="764" y="1660"/>
                    <a:pt x="764" y="1654"/>
                  </a:cubicBezTo>
                  <a:cubicBezTo>
                    <a:pt x="765" y="1652"/>
                    <a:pt x="765" y="1651"/>
                    <a:pt x="764" y="1649"/>
                  </a:cubicBezTo>
                  <a:cubicBezTo>
                    <a:pt x="763" y="1645"/>
                    <a:pt x="763" y="1633"/>
                    <a:pt x="765" y="1629"/>
                  </a:cubicBezTo>
                  <a:cubicBezTo>
                    <a:pt x="765" y="1627"/>
                    <a:pt x="766" y="1623"/>
                    <a:pt x="767" y="1620"/>
                  </a:cubicBezTo>
                  <a:cubicBezTo>
                    <a:pt x="768" y="1617"/>
                    <a:pt x="769" y="1613"/>
                    <a:pt x="770" y="1611"/>
                  </a:cubicBezTo>
                  <a:cubicBezTo>
                    <a:pt x="770" y="1610"/>
                    <a:pt x="771" y="1605"/>
                    <a:pt x="772" y="1600"/>
                  </a:cubicBezTo>
                  <a:cubicBezTo>
                    <a:pt x="775" y="1590"/>
                    <a:pt x="776" y="1588"/>
                    <a:pt x="778" y="1585"/>
                  </a:cubicBezTo>
                  <a:cubicBezTo>
                    <a:pt x="779" y="1582"/>
                    <a:pt x="780" y="1579"/>
                    <a:pt x="781" y="1574"/>
                  </a:cubicBezTo>
                  <a:cubicBezTo>
                    <a:pt x="781" y="1571"/>
                    <a:pt x="782" y="1567"/>
                    <a:pt x="782" y="1565"/>
                  </a:cubicBezTo>
                  <a:cubicBezTo>
                    <a:pt x="784" y="1561"/>
                    <a:pt x="784" y="1554"/>
                    <a:pt x="785" y="1537"/>
                  </a:cubicBezTo>
                  <a:cubicBezTo>
                    <a:pt x="786" y="1527"/>
                    <a:pt x="786" y="1522"/>
                    <a:pt x="786" y="1520"/>
                  </a:cubicBezTo>
                  <a:cubicBezTo>
                    <a:pt x="785" y="1519"/>
                    <a:pt x="785" y="1515"/>
                    <a:pt x="784" y="1512"/>
                  </a:cubicBezTo>
                  <a:cubicBezTo>
                    <a:pt x="783" y="1505"/>
                    <a:pt x="783" y="1505"/>
                    <a:pt x="783" y="1505"/>
                  </a:cubicBezTo>
                  <a:cubicBezTo>
                    <a:pt x="782" y="1505"/>
                    <a:pt x="782" y="1505"/>
                    <a:pt x="782" y="1505"/>
                  </a:cubicBezTo>
                  <a:cubicBezTo>
                    <a:pt x="781" y="1505"/>
                    <a:pt x="780" y="1505"/>
                    <a:pt x="779" y="1505"/>
                  </a:cubicBezTo>
                  <a:cubicBezTo>
                    <a:pt x="779" y="1505"/>
                    <a:pt x="779" y="1505"/>
                    <a:pt x="779" y="1505"/>
                  </a:cubicBezTo>
                  <a:cubicBezTo>
                    <a:pt x="779" y="1505"/>
                    <a:pt x="777" y="1505"/>
                    <a:pt x="775" y="1505"/>
                  </a:cubicBezTo>
                  <a:cubicBezTo>
                    <a:pt x="770" y="1505"/>
                    <a:pt x="764" y="1504"/>
                    <a:pt x="758" y="1503"/>
                  </a:cubicBezTo>
                  <a:cubicBezTo>
                    <a:pt x="756" y="1502"/>
                    <a:pt x="754" y="1502"/>
                    <a:pt x="754" y="1502"/>
                  </a:cubicBezTo>
                  <a:cubicBezTo>
                    <a:pt x="754" y="1503"/>
                    <a:pt x="752" y="1502"/>
                    <a:pt x="751" y="1502"/>
                  </a:cubicBezTo>
                  <a:cubicBezTo>
                    <a:pt x="746" y="1500"/>
                    <a:pt x="739" y="1499"/>
                    <a:pt x="739" y="1500"/>
                  </a:cubicBezTo>
                  <a:cubicBezTo>
                    <a:pt x="739" y="1500"/>
                    <a:pt x="738" y="1500"/>
                    <a:pt x="738" y="1500"/>
                  </a:cubicBezTo>
                  <a:cubicBezTo>
                    <a:pt x="737" y="1499"/>
                    <a:pt x="737" y="1499"/>
                    <a:pt x="736" y="1500"/>
                  </a:cubicBezTo>
                  <a:cubicBezTo>
                    <a:pt x="735" y="1500"/>
                    <a:pt x="735" y="1500"/>
                    <a:pt x="735" y="1499"/>
                  </a:cubicBezTo>
                  <a:cubicBezTo>
                    <a:pt x="734" y="1499"/>
                    <a:pt x="733" y="1498"/>
                    <a:pt x="733" y="1498"/>
                  </a:cubicBezTo>
                  <a:cubicBezTo>
                    <a:pt x="731" y="1498"/>
                    <a:pt x="727" y="1494"/>
                    <a:pt x="727" y="1492"/>
                  </a:cubicBezTo>
                  <a:cubicBezTo>
                    <a:pt x="726" y="1491"/>
                    <a:pt x="727" y="1489"/>
                    <a:pt x="727" y="1488"/>
                  </a:cubicBezTo>
                  <a:cubicBezTo>
                    <a:pt x="728" y="1485"/>
                    <a:pt x="728" y="1485"/>
                    <a:pt x="726" y="1483"/>
                  </a:cubicBezTo>
                  <a:cubicBezTo>
                    <a:pt x="725" y="1481"/>
                    <a:pt x="725" y="1480"/>
                    <a:pt x="726" y="1473"/>
                  </a:cubicBezTo>
                  <a:cubicBezTo>
                    <a:pt x="727" y="1466"/>
                    <a:pt x="727" y="1465"/>
                    <a:pt x="729" y="1464"/>
                  </a:cubicBezTo>
                  <a:cubicBezTo>
                    <a:pt x="731" y="1462"/>
                    <a:pt x="731" y="1462"/>
                    <a:pt x="731" y="1459"/>
                  </a:cubicBezTo>
                  <a:cubicBezTo>
                    <a:pt x="732" y="1454"/>
                    <a:pt x="735" y="1448"/>
                    <a:pt x="740" y="1443"/>
                  </a:cubicBezTo>
                  <a:cubicBezTo>
                    <a:pt x="742" y="1442"/>
                    <a:pt x="745" y="1439"/>
                    <a:pt x="747" y="1437"/>
                  </a:cubicBezTo>
                  <a:cubicBezTo>
                    <a:pt x="753" y="1431"/>
                    <a:pt x="754" y="1429"/>
                    <a:pt x="758" y="1427"/>
                  </a:cubicBezTo>
                  <a:cubicBezTo>
                    <a:pt x="759" y="1426"/>
                    <a:pt x="760" y="1424"/>
                    <a:pt x="760" y="1424"/>
                  </a:cubicBezTo>
                  <a:cubicBezTo>
                    <a:pt x="760" y="1424"/>
                    <a:pt x="740" y="1400"/>
                    <a:pt x="715" y="1371"/>
                  </a:cubicBezTo>
                  <a:cubicBezTo>
                    <a:pt x="669" y="1318"/>
                    <a:pt x="669" y="1318"/>
                    <a:pt x="669" y="1318"/>
                  </a:cubicBezTo>
                  <a:cubicBezTo>
                    <a:pt x="664" y="1319"/>
                    <a:pt x="664" y="1319"/>
                    <a:pt x="664" y="1319"/>
                  </a:cubicBezTo>
                  <a:cubicBezTo>
                    <a:pt x="662" y="1320"/>
                    <a:pt x="655" y="1322"/>
                    <a:pt x="650" y="1324"/>
                  </a:cubicBezTo>
                  <a:cubicBezTo>
                    <a:pt x="645" y="1326"/>
                    <a:pt x="639" y="1327"/>
                    <a:pt x="638" y="1328"/>
                  </a:cubicBezTo>
                  <a:cubicBezTo>
                    <a:pt x="636" y="1328"/>
                    <a:pt x="625" y="1331"/>
                    <a:pt x="620" y="1332"/>
                  </a:cubicBezTo>
                  <a:cubicBezTo>
                    <a:pt x="612" y="1334"/>
                    <a:pt x="570" y="1339"/>
                    <a:pt x="561" y="1339"/>
                  </a:cubicBezTo>
                  <a:cubicBezTo>
                    <a:pt x="559" y="1339"/>
                    <a:pt x="559" y="1339"/>
                    <a:pt x="559" y="1339"/>
                  </a:cubicBezTo>
                  <a:cubicBezTo>
                    <a:pt x="558" y="1344"/>
                    <a:pt x="558" y="1344"/>
                    <a:pt x="558" y="1344"/>
                  </a:cubicBezTo>
                  <a:cubicBezTo>
                    <a:pt x="556" y="1351"/>
                    <a:pt x="554" y="1358"/>
                    <a:pt x="550" y="1364"/>
                  </a:cubicBezTo>
                  <a:cubicBezTo>
                    <a:pt x="548" y="1368"/>
                    <a:pt x="546" y="1374"/>
                    <a:pt x="546" y="1381"/>
                  </a:cubicBezTo>
                  <a:cubicBezTo>
                    <a:pt x="545" y="1386"/>
                    <a:pt x="544" y="1388"/>
                    <a:pt x="539" y="1392"/>
                  </a:cubicBezTo>
                  <a:cubicBezTo>
                    <a:pt x="537" y="1395"/>
                    <a:pt x="536" y="1396"/>
                    <a:pt x="536" y="1397"/>
                  </a:cubicBezTo>
                  <a:cubicBezTo>
                    <a:pt x="536" y="1399"/>
                    <a:pt x="537" y="1409"/>
                    <a:pt x="538" y="1409"/>
                  </a:cubicBezTo>
                  <a:cubicBezTo>
                    <a:pt x="538" y="1409"/>
                    <a:pt x="541" y="1408"/>
                    <a:pt x="544" y="1408"/>
                  </a:cubicBezTo>
                  <a:cubicBezTo>
                    <a:pt x="559" y="1403"/>
                    <a:pt x="583" y="1399"/>
                    <a:pt x="600" y="1396"/>
                  </a:cubicBezTo>
                  <a:cubicBezTo>
                    <a:pt x="607" y="1395"/>
                    <a:pt x="613" y="1395"/>
                    <a:pt x="615" y="1394"/>
                  </a:cubicBezTo>
                  <a:cubicBezTo>
                    <a:pt x="622" y="1393"/>
                    <a:pt x="634" y="1393"/>
                    <a:pt x="637" y="1394"/>
                  </a:cubicBezTo>
                  <a:cubicBezTo>
                    <a:pt x="644" y="1395"/>
                    <a:pt x="645" y="1396"/>
                    <a:pt x="647" y="1397"/>
                  </a:cubicBezTo>
                  <a:cubicBezTo>
                    <a:pt x="650" y="1399"/>
                    <a:pt x="651" y="1403"/>
                    <a:pt x="653" y="1409"/>
                  </a:cubicBezTo>
                  <a:cubicBezTo>
                    <a:pt x="654" y="1414"/>
                    <a:pt x="654" y="1423"/>
                    <a:pt x="653" y="1424"/>
                  </a:cubicBezTo>
                  <a:cubicBezTo>
                    <a:pt x="652" y="1424"/>
                    <a:pt x="652" y="1431"/>
                    <a:pt x="652" y="1436"/>
                  </a:cubicBezTo>
                  <a:cubicBezTo>
                    <a:pt x="651" y="1458"/>
                    <a:pt x="651" y="1458"/>
                    <a:pt x="651" y="1458"/>
                  </a:cubicBezTo>
                  <a:cubicBezTo>
                    <a:pt x="647" y="1468"/>
                    <a:pt x="637" y="1467"/>
                    <a:pt x="637" y="1467"/>
                  </a:cubicBezTo>
                  <a:cubicBezTo>
                    <a:pt x="633" y="1467"/>
                    <a:pt x="632" y="1465"/>
                    <a:pt x="632" y="1465"/>
                  </a:cubicBezTo>
                  <a:cubicBezTo>
                    <a:pt x="631" y="1462"/>
                    <a:pt x="628" y="1461"/>
                    <a:pt x="628" y="1461"/>
                  </a:cubicBezTo>
                  <a:cubicBezTo>
                    <a:pt x="628" y="1463"/>
                    <a:pt x="626" y="1467"/>
                    <a:pt x="626" y="1467"/>
                  </a:cubicBezTo>
                  <a:cubicBezTo>
                    <a:pt x="630" y="1468"/>
                    <a:pt x="630" y="1468"/>
                    <a:pt x="630" y="1468"/>
                  </a:cubicBezTo>
                  <a:cubicBezTo>
                    <a:pt x="691" y="1487"/>
                    <a:pt x="691" y="1487"/>
                    <a:pt x="691" y="1487"/>
                  </a:cubicBezTo>
                  <a:cubicBezTo>
                    <a:pt x="692" y="1488"/>
                    <a:pt x="694" y="1488"/>
                    <a:pt x="695" y="1489"/>
                  </a:cubicBezTo>
                  <a:cubicBezTo>
                    <a:pt x="699" y="1490"/>
                    <a:pt x="702" y="1491"/>
                    <a:pt x="703" y="1491"/>
                  </a:cubicBezTo>
                  <a:cubicBezTo>
                    <a:pt x="704" y="1492"/>
                    <a:pt x="705" y="1492"/>
                    <a:pt x="705" y="1492"/>
                  </a:cubicBezTo>
                  <a:cubicBezTo>
                    <a:pt x="706" y="1493"/>
                    <a:pt x="707" y="1493"/>
                    <a:pt x="707" y="1493"/>
                  </a:cubicBezTo>
                  <a:cubicBezTo>
                    <a:pt x="708" y="1494"/>
                    <a:pt x="711" y="1494"/>
                    <a:pt x="713" y="1495"/>
                  </a:cubicBezTo>
                  <a:cubicBezTo>
                    <a:pt x="716" y="1496"/>
                    <a:pt x="719" y="1497"/>
                    <a:pt x="719" y="1498"/>
                  </a:cubicBezTo>
                  <a:cubicBezTo>
                    <a:pt x="720" y="1498"/>
                    <a:pt x="721" y="1498"/>
                    <a:pt x="721" y="1498"/>
                  </a:cubicBezTo>
                  <a:cubicBezTo>
                    <a:pt x="722" y="1498"/>
                    <a:pt x="723" y="1498"/>
                    <a:pt x="725" y="1499"/>
                  </a:cubicBezTo>
                  <a:cubicBezTo>
                    <a:pt x="726" y="1500"/>
                    <a:pt x="727" y="1500"/>
                    <a:pt x="727" y="1500"/>
                  </a:cubicBezTo>
                  <a:cubicBezTo>
                    <a:pt x="727" y="1500"/>
                    <a:pt x="728" y="1500"/>
                    <a:pt x="729" y="1501"/>
                  </a:cubicBezTo>
                  <a:cubicBezTo>
                    <a:pt x="730" y="1501"/>
                    <a:pt x="731" y="1501"/>
                    <a:pt x="731" y="1501"/>
                  </a:cubicBezTo>
                  <a:cubicBezTo>
                    <a:pt x="732" y="1501"/>
                    <a:pt x="744" y="1506"/>
                    <a:pt x="744" y="1506"/>
                  </a:cubicBezTo>
                  <a:cubicBezTo>
                    <a:pt x="745" y="1507"/>
                    <a:pt x="747" y="1507"/>
                    <a:pt x="749" y="1508"/>
                  </a:cubicBezTo>
                  <a:cubicBezTo>
                    <a:pt x="751" y="1509"/>
                    <a:pt x="753" y="1509"/>
                    <a:pt x="754" y="1510"/>
                  </a:cubicBezTo>
                  <a:cubicBezTo>
                    <a:pt x="756" y="1512"/>
                    <a:pt x="759" y="1515"/>
                    <a:pt x="760" y="1519"/>
                  </a:cubicBezTo>
                  <a:cubicBezTo>
                    <a:pt x="762" y="1523"/>
                    <a:pt x="762" y="1523"/>
                    <a:pt x="762" y="1532"/>
                  </a:cubicBezTo>
                  <a:cubicBezTo>
                    <a:pt x="761" y="1549"/>
                    <a:pt x="761" y="1551"/>
                    <a:pt x="762" y="1556"/>
                  </a:cubicBezTo>
                  <a:cubicBezTo>
                    <a:pt x="764" y="1563"/>
                    <a:pt x="763" y="1575"/>
                    <a:pt x="762" y="1579"/>
                  </a:cubicBezTo>
                  <a:cubicBezTo>
                    <a:pt x="762" y="1581"/>
                    <a:pt x="761" y="1582"/>
                    <a:pt x="760" y="1584"/>
                  </a:cubicBezTo>
                  <a:cubicBezTo>
                    <a:pt x="759" y="1585"/>
                    <a:pt x="756" y="1588"/>
                    <a:pt x="749" y="1589"/>
                  </a:cubicBezTo>
                  <a:cubicBezTo>
                    <a:pt x="749" y="1589"/>
                    <a:pt x="745" y="1588"/>
                    <a:pt x="744" y="1585"/>
                  </a:cubicBezTo>
                  <a:cubicBezTo>
                    <a:pt x="743" y="1584"/>
                    <a:pt x="743" y="1584"/>
                    <a:pt x="743" y="1584"/>
                  </a:cubicBezTo>
                  <a:cubicBezTo>
                    <a:pt x="742" y="1584"/>
                    <a:pt x="742" y="1584"/>
                    <a:pt x="741" y="1584"/>
                  </a:cubicBezTo>
                  <a:cubicBezTo>
                    <a:pt x="738" y="1583"/>
                    <a:pt x="738" y="1583"/>
                    <a:pt x="735" y="1582"/>
                  </a:cubicBezTo>
                  <a:cubicBezTo>
                    <a:pt x="734" y="1582"/>
                    <a:pt x="734" y="1582"/>
                    <a:pt x="734" y="1583"/>
                  </a:cubicBezTo>
                  <a:cubicBezTo>
                    <a:pt x="734" y="1585"/>
                    <a:pt x="733" y="1588"/>
                    <a:pt x="731" y="1590"/>
                  </a:cubicBezTo>
                  <a:cubicBezTo>
                    <a:pt x="731" y="1590"/>
                    <a:pt x="731" y="1590"/>
                    <a:pt x="731" y="1590"/>
                  </a:cubicBezTo>
                  <a:cubicBezTo>
                    <a:pt x="731" y="1590"/>
                    <a:pt x="725" y="1596"/>
                    <a:pt x="716" y="1589"/>
                  </a:cubicBezTo>
                  <a:cubicBezTo>
                    <a:pt x="716" y="1589"/>
                    <a:pt x="716" y="1589"/>
                    <a:pt x="716" y="1589"/>
                  </a:cubicBezTo>
                  <a:cubicBezTo>
                    <a:pt x="716" y="1588"/>
                    <a:pt x="716" y="1588"/>
                    <a:pt x="716" y="1587"/>
                  </a:cubicBezTo>
                  <a:cubicBezTo>
                    <a:pt x="712" y="1582"/>
                    <a:pt x="710" y="1572"/>
                    <a:pt x="710" y="1563"/>
                  </a:cubicBezTo>
                  <a:cubicBezTo>
                    <a:pt x="710" y="1556"/>
                    <a:pt x="712" y="1549"/>
                    <a:pt x="713" y="1547"/>
                  </a:cubicBezTo>
                  <a:cubicBezTo>
                    <a:pt x="713" y="1547"/>
                    <a:pt x="713" y="1545"/>
                    <a:pt x="714" y="1545"/>
                  </a:cubicBezTo>
                  <a:cubicBezTo>
                    <a:pt x="714" y="1541"/>
                    <a:pt x="717" y="1538"/>
                    <a:pt x="720" y="1538"/>
                  </a:cubicBezTo>
                  <a:cubicBezTo>
                    <a:pt x="721" y="1537"/>
                    <a:pt x="722" y="1537"/>
                    <a:pt x="722" y="1537"/>
                  </a:cubicBezTo>
                  <a:cubicBezTo>
                    <a:pt x="722" y="1536"/>
                    <a:pt x="721" y="1536"/>
                    <a:pt x="719" y="1535"/>
                  </a:cubicBezTo>
                  <a:cubicBezTo>
                    <a:pt x="710" y="1532"/>
                    <a:pt x="699" y="1528"/>
                    <a:pt x="693" y="1526"/>
                  </a:cubicBezTo>
                  <a:cubicBezTo>
                    <a:pt x="689" y="1525"/>
                    <a:pt x="684" y="1523"/>
                    <a:pt x="682" y="1523"/>
                  </a:cubicBezTo>
                  <a:cubicBezTo>
                    <a:pt x="678" y="1521"/>
                    <a:pt x="671" y="1519"/>
                    <a:pt x="658" y="1515"/>
                  </a:cubicBezTo>
                  <a:cubicBezTo>
                    <a:pt x="657" y="1514"/>
                    <a:pt x="653" y="1513"/>
                    <a:pt x="650" y="1512"/>
                  </a:cubicBezTo>
                  <a:cubicBezTo>
                    <a:pt x="647" y="1512"/>
                    <a:pt x="641" y="1510"/>
                    <a:pt x="636" y="1509"/>
                  </a:cubicBezTo>
                  <a:cubicBezTo>
                    <a:pt x="631" y="1507"/>
                    <a:pt x="625" y="1505"/>
                    <a:pt x="621" y="1505"/>
                  </a:cubicBezTo>
                  <a:cubicBezTo>
                    <a:pt x="617" y="1504"/>
                    <a:pt x="610" y="1502"/>
                    <a:pt x="606" y="1501"/>
                  </a:cubicBezTo>
                  <a:cubicBezTo>
                    <a:pt x="593" y="1498"/>
                    <a:pt x="582" y="1495"/>
                    <a:pt x="578" y="1494"/>
                  </a:cubicBezTo>
                  <a:cubicBezTo>
                    <a:pt x="572" y="1494"/>
                    <a:pt x="562" y="1494"/>
                    <a:pt x="562" y="1494"/>
                  </a:cubicBezTo>
                  <a:cubicBezTo>
                    <a:pt x="562" y="1494"/>
                    <a:pt x="562" y="1495"/>
                    <a:pt x="563" y="1497"/>
                  </a:cubicBezTo>
                  <a:cubicBezTo>
                    <a:pt x="568" y="1506"/>
                    <a:pt x="573" y="1519"/>
                    <a:pt x="575" y="1527"/>
                  </a:cubicBezTo>
                  <a:cubicBezTo>
                    <a:pt x="575" y="1529"/>
                    <a:pt x="575" y="1533"/>
                    <a:pt x="575" y="1537"/>
                  </a:cubicBezTo>
                  <a:cubicBezTo>
                    <a:pt x="575" y="1538"/>
                    <a:pt x="574" y="1552"/>
                    <a:pt x="575" y="1555"/>
                  </a:cubicBezTo>
                  <a:cubicBezTo>
                    <a:pt x="575" y="1555"/>
                    <a:pt x="578" y="1560"/>
                    <a:pt x="579" y="1562"/>
                  </a:cubicBezTo>
                  <a:cubicBezTo>
                    <a:pt x="579" y="1562"/>
                    <a:pt x="583" y="1570"/>
                    <a:pt x="582" y="1573"/>
                  </a:cubicBezTo>
                  <a:cubicBezTo>
                    <a:pt x="582" y="1573"/>
                    <a:pt x="583" y="1577"/>
                    <a:pt x="584" y="1579"/>
                  </a:cubicBezTo>
                  <a:cubicBezTo>
                    <a:pt x="584" y="1579"/>
                    <a:pt x="591" y="1589"/>
                    <a:pt x="592" y="1595"/>
                  </a:cubicBezTo>
                  <a:cubicBezTo>
                    <a:pt x="592" y="1595"/>
                    <a:pt x="594" y="1598"/>
                    <a:pt x="595" y="1600"/>
                  </a:cubicBezTo>
                  <a:cubicBezTo>
                    <a:pt x="595" y="1600"/>
                    <a:pt x="597" y="1610"/>
                    <a:pt x="597" y="1614"/>
                  </a:cubicBezTo>
                  <a:cubicBezTo>
                    <a:pt x="597" y="1614"/>
                    <a:pt x="597" y="1622"/>
                    <a:pt x="599" y="1623"/>
                  </a:cubicBezTo>
                  <a:cubicBezTo>
                    <a:pt x="599" y="1623"/>
                    <a:pt x="606" y="1649"/>
                    <a:pt x="594" y="1666"/>
                  </a:cubicBezTo>
                  <a:cubicBezTo>
                    <a:pt x="594" y="1666"/>
                    <a:pt x="582" y="1679"/>
                    <a:pt x="560" y="1674"/>
                  </a:cubicBezTo>
                  <a:cubicBezTo>
                    <a:pt x="560" y="1674"/>
                    <a:pt x="550" y="1674"/>
                    <a:pt x="542" y="1667"/>
                  </a:cubicBezTo>
                  <a:cubicBezTo>
                    <a:pt x="543" y="1672"/>
                    <a:pt x="543" y="1672"/>
                    <a:pt x="543" y="1672"/>
                  </a:cubicBezTo>
                  <a:cubicBezTo>
                    <a:pt x="543" y="1675"/>
                    <a:pt x="544" y="1679"/>
                    <a:pt x="544" y="1684"/>
                  </a:cubicBezTo>
                  <a:cubicBezTo>
                    <a:pt x="547" y="1701"/>
                    <a:pt x="551" y="1723"/>
                    <a:pt x="554" y="1743"/>
                  </a:cubicBezTo>
                  <a:cubicBezTo>
                    <a:pt x="555" y="1750"/>
                    <a:pt x="556" y="1759"/>
                    <a:pt x="557" y="1762"/>
                  </a:cubicBezTo>
                  <a:cubicBezTo>
                    <a:pt x="557" y="1767"/>
                    <a:pt x="559" y="1783"/>
                    <a:pt x="563" y="1808"/>
                  </a:cubicBezTo>
                  <a:cubicBezTo>
                    <a:pt x="564" y="1817"/>
                    <a:pt x="565" y="1834"/>
                    <a:pt x="570" y="1891"/>
                  </a:cubicBezTo>
                  <a:cubicBezTo>
                    <a:pt x="570" y="1897"/>
                    <a:pt x="571" y="1906"/>
                    <a:pt x="571" y="1909"/>
                  </a:cubicBezTo>
                  <a:cubicBezTo>
                    <a:pt x="571" y="1912"/>
                    <a:pt x="572" y="1921"/>
                    <a:pt x="573" y="1928"/>
                  </a:cubicBezTo>
                  <a:cubicBezTo>
                    <a:pt x="573" y="1935"/>
                    <a:pt x="573" y="1943"/>
                    <a:pt x="574" y="1944"/>
                  </a:cubicBezTo>
                  <a:cubicBezTo>
                    <a:pt x="574" y="1947"/>
                    <a:pt x="574" y="1947"/>
                    <a:pt x="575" y="1947"/>
                  </a:cubicBezTo>
                  <a:cubicBezTo>
                    <a:pt x="576" y="1946"/>
                    <a:pt x="584" y="1943"/>
                    <a:pt x="592" y="1939"/>
                  </a:cubicBezTo>
                  <a:close/>
                  <a:moveTo>
                    <a:pt x="1040" y="1739"/>
                  </a:moveTo>
                  <a:cubicBezTo>
                    <a:pt x="1046" y="1736"/>
                    <a:pt x="1052" y="1733"/>
                    <a:pt x="1052" y="1733"/>
                  </a:cubicBezTo>
                  <a:cubicBezTo>
                    <a:pt x="1052" y="1733"/>
                    <a:pt x="1053" y="1730"/>
                    <a:pt x="1053" y="1727"/>
                  </a:cubicBezTo>
                  <a:cubicBezTo>
                    <a:pt x="1053" y="1721"/>
                    <a:pt x="1053" y="1721"/>
                    <a:pt x="1053" y="1721"/>
                  </a:cubicBezTo>
                  <a:cubicBezTo>
                    <a:pt x="1051" y="1720"/>
                    <a:pt x="1051" y="1720"/>
                    <a:pt x="1051" y="1720"/>
                  </a:cubicBezTo>
                  <a:cubicBezTo>
                    <a:pt x="1050" y="1720"/>
                    <a:pt x="1049" y="1719"/>
                    <a:pt x="1048" y="1718"/>
                  </a:cubicBezTo>
                  <a:cubicBezTo>
                    <a:pt x="1046" y="1716"/>
                    <a:pt x="1046" y="1716"/>
                    <a:pt x="1046" y="1716"/>
                  </a:cubicBezTo>
                  <a:cubicBezTo>
                    <a:pt x="1039" y="1719"/>
                    <a:pt x="1039" y="1719"/>
                    <a:pt x="1039" y="1719"/>
                  </a:cubicBezTo>
                  <a:cubicBezTo>
                    <a:pt x="1036" y="1720"/>
                    <a:pt x="1033" y="1721"/>
                    <a:pt x="1032" y="1721"/>
                  </a:cubicBezTo>
                  <a:cubicBezTo>
                    <a:pt x="1031" y="1721"/>
                    <a:pt x="1031" y="1722"/>
                    <a:pt x="1032" y="1724"/>
                  </a:cubicBezTo>
                  <a:cubicBezTo>
                    <a:pt x="1032" y="1726"/>
                    <a:pt x="1032" y="1728"/>
                    <a:pt x="1032" y="1728"/>
                  </a:cubicBezTo>
                  <a:cubicBezTo>
                    <a:pt x="1032" y="1729"/>
                    <a:pt x="1029" y="1731"/>
                    <a:pt x="1027" y="1730"/>
                  </a:cubicBezTo>
                  <a:cubicBezTo>
                    <a:pt x="1026" y="1730"/>
                    <a:pt x="1026" y="1730"/>
                    <a:pt x="1026" y="1730"/>
                  </a:cubicBezTo>
                  <a:cubicBezTo>
                    <a:pt x="1026" y="1737"/>
                    <a:pt x="1026" y="1737"/>
                    <a:pt x="1026" y="1737"/>
                  </a:cubicBezTo>
                  <a:cubicBezTo>
                    <a:pt x="1026" y="1744"/>
                    <a:pt x="1026" y="1745"/>
                    <a:pt x="1027" y="1744"/>
                  </a:cubicBezTo>
                  <a:cubicBezTo>
                    <a:pt x="1027" y="1744"/>
                    <a:pt x="1033" y="1741"/>
                    <a:pt x="1040" y="1739"/>
                  </a:cubicBezTo>
                  <a:close/>
                  <a:moveTo>
                    <a:pt x="1065" y="1728"/>
                  </a:moveTo>
                  <a:cubicBezTo>
                    <a:pt x="1067" y="1727"/>
                    <a:pt x="1070" y="1725"/>
                    <a:pt x="1072" y="1725"/>
                  </a:cubicBezTo>
                  <a:cubicBezTo>
                    <a:pt x="1073" y="1724"/>
                    <a:pt x="1077" y="1723"/>
                    <a:pt x="1080" y="1721"/>
                  </a:cubicBezTo>
                  <a:cubicBezTo>
                    <a:pt x="1083" y="1720"/>
                    <a:pt x="1088" y="1718"/>
                    <a:pt x="1091" y="1717"/>
                  </a:cubicBezTo>
                  <a:cubicBezTo>
                    <a:pt x="1094" y="1716"/>
                    <a:pt x="1099" y="1713"/>
                    <a:pt x="1103" y="1712"/>
                  </a:cubicBezTo>
                  <a:cubicBezTo>
                    <a:pt x="1106" y="1710"/>
                    <a:pt x="1113" y="1708"/>
                    <a:pt x="1119" y="1706"/>
                  </a:cubicBezTo>
                  <a:cubicBezTo>
                    <a:pt x="1124" y="1704"/>
                    <a:pt x="1132" y="1700"/>
                    <a:pt x="1138" y="1698"/>
                  </a:cubicBezTo>
                  <a:cubicBezTo>
                    <a:pt x="1143" y="1696"/>
                    <a:pt x="1155" y="1691"/>
                    <a:pt x="1164" y="1687"/>
                  </a:cubicBezTo>
                  <a:cubicBezTo>
                    <a:pt x="1192" y="1676"/>
                    <a:pt x="1223" y="1664"/>
                    <a:pt x="1227" y="1662"/>
                  </a:cubicBezTo>
                  <a:cubicBezTo>
                    <a:pt x="1229" y="1661"/>
                    <a:pt x="1233" y="1660"/>
                    <a:pt x="1236" y="1658"/>
                  </a:cubicBezTo>
                  <a:cubicBezTo>
                    <a:pt x="1237" y="1658"/>
                    <a:pt x="1238" y="1658"/>
                    <a:pt x="1239" y="1658"/>
                  </a:cubicBezTo>
                  <a:cubicBezTo>
                    <a:pt x="1264" y="1647"/>
                    <a:pt x="1264" y="1647"/>
                    <a:pt x="1264" y="1647"/>
                  </a:cubicBezTo>
                  <a:cubicBezTo>
                    <a:pt x="1264" y="1647"/>
                    <a:pt x="1264" y="1647"/>
                    <a:pt x="1264" y="1647"/>
                  </a:cubicBezTo>
                  <a:cubicBezTo>
                    <a:pt x="1274" y="1643"/>
                    <a:pt x="1274" y="1643"/>
                    <a:pt x="1274" y="1643"/>
                  </a:cubicBezTo>
                  <a:cubicBezTo>
                    <a:pt x="1278" y="1642"/>
                    <a:pt x="1281" y="1640"/>
                    <a:pt x="1281" y="1640"/>
                  </a:cubicBezTo>
                  <a:cubicBezTo>
                    <a:pt x="1281" y="1640"/>
                    <a:pt x="1280" y="1639"/>
                    <a:pt x="1278" y="1638"/>
                  </a:cubicBezTo>
                  <a:cubicBezTo>
                    <a:pt x="1276" y="1637"/>
                    <a:pt x="1271" y="1635"/>
                    <a:pt x="1267" y="1634"/>
                  </a:cubicBezTo>
                  <a:cubicBezTo>
                    <a:pt x="1258" y="1630"/>
                    <a:pt x="1240" y="1623"/>
                    <a:pt x="1233" y="1620"/>
                  </a:cubicBezTo>
                  <a:cubicBezTo>
                    <a:pt x="1229" y="1618"/>
                    <a:pt x="1226" y="1617"/>
                    <a:pt x="1225" y="1617"/>
                  </a:cubicBezTo>
                  <a:cubicBezTo>
                    <a:pt x="1224" y="1616"/>
                    <a:pt x="1220" y="1614"/>
                    <a:pt x="1216" y="1613"/>
                  </a:cubicBezTo>
                  <a:cubicBezTo>
                    <a:pt x="1212" y="1612"/>
                    <a:pt x="1209" y="1610"/>
                    <a:pt x="1208" y="1610"/>
                  </a:cubicBezTo>
                  <a:cubicBezTo>
                    <a:pt x="1204" y="1608"/>
                    <a:pt x="1193" y="1604"/>
                    <a:pt x="1191" y="1604"/>
                  </a:cubicBezTo>
                  <a:cubicBezTo>
                    <a:pt x="1190" y="1603"/>
                    <a:pt x="1185" y="1601"/>
                    <a:pt x="1181" y="1599"/>
                  </a:cubicBezTo>
                  <a:cubicBezTo>
                    <a:pt x="1176" y="1597"/>
                    <a:pt x="1172" y="1596"/>
                    <a:pt x="1171" y="1595"/>
                  </a:cubicBezTo>
                  <a:cubicBezTo>
                    <a:pt x="1170" y="1595"/>
                    <a:pt x="1166" y="1593"/>
                    <a:pt x="1161" y="1591"/>
                  </a:cubicBezTo>
                  <a:cubicBezTo>
                    <a:pt x="1158" y="1590"/>
                    <a:pt x="1158" y="1590"/>
                    <a:pt x="1158" y="1590"/>
                  </a:cubicBezTo>
                  <a:cubicBezTo>
                    <a:pt x="1158" y="1590"/>
                    <a:pt x="1158" y="1590"/>
                    <a:pt x="1158" y="1590"/>
                  </a:cubicBezTo>
                  <a:cubicBezTo>
                    <a:pt x="1109" y="1570"/>
                    <a:pt x="1109" y="1570"/>
                    <a:pt x="1109" y="1570"/>
                  </a:cubicBezTo>
                  <a:cubicBezTo>
                    <a:pt x="1109" y="1570"/>
                    <a:pt x="1108" y="1573"/>
                    <a:pt x="1106" y="1579"/>
                  </a:cubicBezTo>
                  <a:cubicBezTo>
                    <a:pt x="1106" y="1579"/>
                    <a:pt x="1106" y="1579"/>
                    <a:pt x="1106" y="1579"/>
                  </a:cubicBezTo>
                  <a:cubicBezTo>
                    <a:pt x="1106" y="1579"/>
                    <a:pt x="1106" y="1579"/>
                    <a:pt x="1106" y="1579"/>
                  </a:cubicBezTo>
                  <a:cubicBezTo>
                    <a:pt x="1104" y="1585"/>
                    <a:pt x="1102" y="1592"/>
                    <a:pt x="1099" y="1601"/>
                  </a:cubicBezTo>
                  <a:cubicBezTo>
                    <a:pt x="1097" y="1606"/>
                    <a:pt x="1095" y="1610"/>
                    <a:pt x="1095" y="1612"/>
                  </a:cubicBezTo>
                  <a:cubicBezTo>
                    <a:pt x="1094" y="1614"/>
                    <a:pt x="1093" y="1618"/>
                    <a:pt x="1092" y="1620"/>
                  </a:cubicBezTo>
                  <a:cubicBezTo>
                    <a:pt x="1091" y="1623"/>
                    <a:pt x="1090" y="1626"/>
                    <a:pt x="1090" y="1628"/>
                  </a:cubicBezTo>
                  <a:cubicBezTo>
                    <a:pt x="1089" y="1629"/>
                    <a:pt x="1088" y="1633"/>
                    <a:pt x="1087" y="1636"/>
                  </a:cubicBezTo>
                  <a:cubicBezTo>
                    <a:pt x="1086" y="1639"/>
                    <a:pt x="1085" y="1642"/>
                    <a:pt x="1085" y="1643"/>
                  </a:cubicBezTo>
                  <a:cubicBezTo>
                    <a:pt x="1084" y="1644"/>
                    <a:pt x="1083" y="1649"/>
                    <a:pt x="1081" y="1652"/>
                  </a:cubicBezTo>
                  <a:cubicBezTo>
                    <a:pt x="1077" y="1666"/>
                    <a:pt x="1074" y="1677"/>
                    <a:pt x="1073" y="1678"/>
                  </a:cubicBezTo>
                  <a:cubicBezTo>
                    <a:pt x="1073" y="1680"/>
                    <a:pt x="1069" y="1689"/>
                    <a:pt x="1064" y="1706"/>
                  </a:cubicBezTo>
                  <a:cubicBezTo>
                    <a:pt x="1062" y="1712"/>
                    <a:pt x="1060" y="1717"/>
                    <a:pt x="1060" y="1718"/>
                  </a:cubicBezTo>
                  <a:cubicBezTo>
                    <a:pt x="1059" y="1719"/>
                    <a:pt x="1058" y="1720"/>
                    <a:pt x="1058" y="1725"/>
                  </a:cubicBezTo>
                  <a:cubicBezTo>
                    <a:pt x="1058" y="1731"/>
                    <a:pt x="1058" y="1731"/>
                    <a:pt x="1065" y="1728"/>
                  </a:cubicBezTo>
                  <a:close/>
                  <a:moveTo>
                    <a:pt x="1411" y="1621"/>
                  </a:moveTo>
                  <a:cubicBezTo>
                    <a:pt x="1410" y="1620"/>
                    <a:pt x="1409" y="1620"/>
                    <a:pt x="1404" y="1622"/>
                  </a:cubicBezTo>
                  <a:cubicBezTo>
                    <a:pt x="1400" y="1624"/>
                    <a:pt x="1396" y="1625"/>
                    <a:pt x="1395" y="1626"/>
                  </a:cubicBezTo>
                  <a:cubicBezTo>
                    <a:pt x="1394" y="1626"/>
                    <a:pt x="1393" y="1627"/>
                    <a:pt x="1393" y="1627"/>
                  </a:cubicBezTo>
                  <a:cubicBezTo>
                    <a:pt x="1393" y="1627"/>
                    <a:pt x="1395" y="1628"/>
                    <a:pt x="1397" y="1629"/>
                  </a:cubicBezTo>
                  <a:cubicBezTo>
                    <a:pt x="1398" y="1629"/>
                    <a:pt x="1401" y="1630"/>
                    <a:pt x="1402" y="1631"/>
                  </a:cubicBezTo>
                  <a:cubicBezTo>
                    <a:pt x="1403" y="1631"/>
                    <a:pt x="1405" y="1633"/>
                    <a:pt x="1407" y="1633"/>
                  </a:cubicBezTo>
                  <a:cubicBezTo>
                    <a:pt x="1411" y="1634"/>
                    <a:pt x="1411" y="1634"/>
                    <a:pt x="1411" y="1634"/>
                  </a:cubicBezTo>
                  <a:cubicBezTo>
                    <a:pt x="1411" y="1628"/>
                    <a:pt x="1411" y="1628"/>
                    <a:pt x="1411" y="1628"/>
                  </a:cubicBezTo>
                  <a:cubicBezTo>
                    <a:pt x="1411" y="1624"/>
                    <a:pt x="1411" y="1621"/>
                    <a:pt x="1411" y="1621"/>
                  </a:cubicBezTo>
                  <a:close/>
                  <a:moveTo>
                    <a:pt x="1382" y="1602"/>
                  </a:moveTo>
                  <a:cubicBezTo>
                    <a:pt x="1409" y="1591"/>
                    <a:pt x="1409" y="1591"/>
                    <a:pt x="1409" y="1591"/>
                  </a:cubicBezTo>
                  <a:cubicBezTo>
                    <a:pt x="1409" y="1582"/>
                    <a:pt x="1409" y="1582"/>
                    <a:pt x="1409" y="1582"/>
                  </a:cubicBezTo>
                  <a:cubicBezTo>
                    <a:pt x="1409" y="1572"/>
                    <a:pt x="1407" y="1530"/>
                    <a:pt x="1406" y="1507"/>
                  </a:cubicBezTo>
                  <a:cubicBezTo>
                    <a:pt x="1405" y="1496"/>
                    <a:pt x="1405" y="1484"/>
                    <a:pt x="1403" y="1469"/>
                  </a:cubicBezTo>
                  <a:cubicBezTo>
                    <a:pt x="1403" y="1466"/>
                    <a:pt x="1402" y="1459"/>
                    <a:pt x="1402" y="1454"/>
                  </a:cubicBezTo>
                  <a:cubicBezTo>
                    <a:pt x="1398" y="1416"/>
                    <a:pt x="1391" y="1378"/>
                    <a:pt x="1382" y="1342"/>
                  </a:cubicBezTo>
                  <a:cubicBezTo>
                    <a:pt x="1381" y="1338"/>
                    <a:pt x="1379" y="1331"/>
                    <a:pt x="1378" y="1326"/>
                  </a:cubicBezTo>
                  <a:cubicBezTo>
                    <a:pt x="1374" y="1310"/>
                    <a:pt x="1371" y="1300"/>
                    <a:pt x="1366" y="1282"/>
                  </a:cubicBezTo>
                  <a:cubicBezTo>
                    <a:pt x="1351" y="1234"/>
                    <a:pt x="1348" y="1226"/>
                    <a:pt x="1326" y="1174"/>
                  </a:cubicBezTo>
                  <a:cubicBezTo>
                    <a:pt x="1310" y="1139"/>
                    <a:pt x="1293" y="1105"/>
                    <a:pt x="1281" y="1086"/>
                  </a:cubicBezTo>
                  <a:cubicBezTo>
                    <a:pt x="1277" y="1081"/>
                    <a:pt x="1275" y="1079"/>
                    <a:pt x="1275" y="1081"/>
                  </a:cubicBezTo>
                  <a:cubicBezTo>
                    <a:pt x="1275" y="1081"/>
                    <a:pt x="1274" y="1087"/>
                    <a:pt x="1271" y="1094"/>
                  </a:cubicBezTo>
                  <a:cubicBezTo>
                    <a:pt x="1269" y="1101"/>
                    <a:pt x="1267" y="1107"/>
                    <a:pt x="1267" y="1107"/>
                  </a:cubicBezTo>
                  <a:cubicBezTo>
                    <a:pt x="1267" y="1107"/>
                    <a:pt x="1266" y="1109"/>
                    <a:pt x="1266" y="1110"/>
                  </a:cubicBezTo>
                  <a:cubicBezTo>
                    <a:pt x="1265" y="1112"/>
                    <a:pt x="1264" y="1116"/>
                    <a:pt x="1262" y="1120"/>
                  </a:cubicBezTo>
                  <a:cubicBezTo>
                    <a:pt x="1261" y="1124"/>
                    <a:pt x="1260" y="1128"/>
                    <a:pt x="1259" y="1130"/>
                  </a:cubicBezTo>
                  <a:cubicBezTo>
                    <a:pt x="1258" y="1133"/>
                    <a:pt x="1255" y="1141"/>
                    <a:pt x="1249" y="1160"/>
                  </a:cubicBezTo>
                  <a:cubicBezTo>
                    <a:pt x="1247" y="1164"/>
                    <a:pt x="1245" y="1172"/>
                    <a:pt x="1243" y="1177"/>
                  </a:cubicBezTo>
                  <a:cubicBezTo>
                    <a:pt x="1237" y="1194"/>
                    <a:pt x="1234" y="1203"/>
                    <a:pt x="1230" y="1215"/>
                  </a:cubicBezTo>
                  <a:cubicBezTo>
                    <a:pt x="1228" y="1221"/>
                    <a:pt x="1226" y="1227"/>
                    <a:pt x="1225" y="1228"/>
                  </a:cubicBezTo>
                  <a:cubicBezTo>
                    <a:pt x="1225" y="1229"/>
                    <a:pt x="1224" y="1231"/>
                    <a:pt x="1223" y="1234"/>
                  </a:cubicBezTo>
                  <a:cubicBezTo>
                    <a:pt x="1222" y="1239"/>
                    <a:pt x="1219" y="1247"/>
                    <a:pt x="1212" y="1267"/>
                  </a:cubicBezTo>
                  <a:cubicBezTo>
                    <a:pt x="1210" y="1274"/>
                    <a:pt x="1207" y="1282"/>
                    <a:pt x="1206" y="1286"/>
                  </a:cubicBezTo>
                  <a:cubicBezTo>
                    <a:pt x="1205" y="1289"/>
                    <a:pt x="1204" y="1293"/>
                    <a:pt x="1203" y="1293"/>
                  </a:cubicBezTo>
                  <a:cubicBezTo>
                    <a:pt x="1202" y="1296"/>
                    <a:pt x="1201" y="1300"/>
                    <a:pt x="1199" y="1306"/>
                  </a:cubicBezTo>
                  <a:cubicBezTo>
                    <a:pt x="1197" y="1313"/>
                    <a:pt x="1194" y="1320"/>
                    <a:pt x="1186" y="1344"/>
                  </a:cubicBezTo>
                  <a:cubicBezTo>
                    <a:pt x="1177" y="1370"/>
                    <a:pt x="1162" y="1412"/>
                    <a:pt x="1158" y="1425"/>
                  </a:cubicBezTo>
                  <a:cubicBezTo>
                    <a:pt x="1149" y="1450"/>
                    <a:pt x="1145" y="1464"/>
                    <a:pt x="1145" y="1465"/>
                  </a:cubicBezTo>
                  <a:cubicBezTo>
                    <a:pt x="1146" y="1466"/>
                    <a:pt x="1142" y="1480"/>
                    <a:pt x="1141" y="1484"/>
                  </a:cubicBezTo>
                  <a:cubicBezTo>
                    <a:pt x="1139" y="1493"/>
                    <a:pt x="1130" y="1515"/>
                    <a:pt x="1128" y="1516"/>
                  </a:cubicBezTo>
                  <a:cubicBezTo>
                    <a:pt x="1127" y="1517"/>
                    <a:pt x="1126" y="1521"/>
                    <a:pt x="1126" y="1523"/>
                  </a:cubicBezTo>
                  <a:cubicBezTo>
                    <a:pt x="1126" y="1523"/>
                    <a:pt x="1127" y="1524"/>
                    <a:pt x="1130" y="1525"/>
                  </a:cubicBezTo>
                  <a:cubicBezTo>
                    <a:pt x="1132" y="1526"/>
                    <a:pt x="1141" y="1530"/>
                    <a:pt x="1151" y="1533"/>
                  </a:cubicBezTo>
                  <a:cubicBezTo>
                    <a:pt x="1160" y="1537"/>
                    <a:pt x="1175" y="1543"/>
                    <a:pt x="1185" y="1546"/>
                  </a:cubicBezTo>
                  <a:cubicBezTo>
                    <a:pt x="1195" y="1550"/>
                    <a:pt x="1210" y="1556"/>
                    <a:pt x="1217" y="1559"/>
                  </a:cubicBezTo>
                  <a:cubicBezTo>
                    <a:pt x="1225" y="1562"/>
                    <a:pt x="1236" y="1567"/>
                    <a:pt x="1242" y="1569"/>
                  </a:cubicBezTo>
                  <a:cubicBezTo>
                    <a:pt x="1248" y="1571"/>
                    <a:pt x="1260" y="1576"/>
                    <a:pt x="1268" y="1579"/>
                  </a:cubicBezTo>
                  <a:cubicBezTo>
                    <a:pt x="1276" y="1582"/>
                    <a:pt x="1290" y="1587"/>
                    <a:pt x="1298" y="1591"/>
                  </a:cubicBezTo>
                  <a:cubicBezTo>
                    <a:pt x="1307" y="1594"/>
                    <a:pt x="1323" y="1600"/>
                    <a:pt x="1334" y="1604"/>
                  </a:cubicBezTo>
                  <a:cubicBezTo>
                    <a:pt x="1345" y="1609"/>
                    <a:pt x="1353" y="1612"/>
                    <a:pt x="1354" y="1612"/>
                  </a:cubicBezTo>
                  <a:cubicBezTo>
                    <a:pt x="1354" y="1612"/>
                    <a:pt x="1366" y="1607"/>
                    <a:pt x="1382" y="1602"/>
                  </a:cubicBezTo>
                  <a:close/>
                  <a:moveTo>
                    <a:pt x="482" y="1573"/>
                  </a:moveTo>
                  <a:cubicBezTo>
                    <a:pt x="480" y="1568"/>
                    <a:pt x="478" y="1560"/>
                    <a:pt x="477" y="1557"/>
                  </a:cubicBezTo>
                  <a:cubicBezTo>
                    <a:pt x="477" y="1555"/>
                    <a:pt x="476" y="1550"/>
                    <a:pt x="474" y="1545"/>
                  </a:cubicBezTo>
                  <a:cubicBezTo>
                    <a:pt x="473" y="1540"/>
                    <a:pt x="472" y="1535"/>
                    <a:pt x="472" y="1535"/>
                  </a:cubicBezTo>
                  <a:cubicBezTo>
                    <a:pt x="472" y="1534"/>
                    <a:pt x="470" y="1529"/>
                    <a:pt x="469" y="1526"/>
                  </a:cubicBezTo>
                  <a:cubicBezTo>
                    <a:pt x="469" y="1525"/>
                    <a:pt x="468" y="1521"/>
                    <a:pt x="467" y="1518"/>
                  </a:cubicBezTo>
                  <a:cubicBezTo>
                    <a:pt x="461" y="1497"/>
                    <a:pt x="460" y="1492"/>
                    <a:pt x="457" y="1484"/>
                  </a:cubicBezTo>
                  <a:cubicBezTo>
                    <a:pt x="456" y="1482"/>
                    <a:pt x="455" y="1479"/>
                    <a:pt x="455" y="1478"/>
                  </a:cubicBezTo>
                  <a:cubicBezTo>
                    <a:pt x="455" y="1477"/>
                    <a:pt x="454" y="1474"/>
                    <a:pt x="453" y="1472"/>
                  </a:cubicBezTo>
                  <a:cubicBezTo>
                    <a:pt x="452" y="1469"/>
                    <a:pt x="451" y="1465"/>
                    <a:pt x="450" y="1463"/>
                  </a:cubicBezTo>
                  <a:cubicBezTo>
                    <a:pt x="449" y="1460"/>
                    <a:pt x="448" y="1457"/>
                    <a:pt x="448" y="1457"/>
                  </a:cubicBezTo>
                  <a:cubicBezTo>
                    <a:pt x="448" y="1457"/>
                    <a:pt x="447" y="1454"/>
                    <a:pt x="446" y="1450"/>
                  </a:cubicBezTo>
                  <a:cubicBezTo>
                    <a:pt x="443" y="1440"/>
                    <a:pt x="441" y="1434"/>
                    <a:pt x="438" y="1428"/>
                  </a:cubicBezTo>
                  <a:cubicBezTo>
                    <a:pt x="438" y="1427"/>
                    <a:pt x="437" y="1425"/>
                    <a:pt x="437" y="1424"/>
                  </a:cubicBezTo>
                  <a:cubicBezTo>
                    <a:pt x="436" y="1423"/>
                    <a:pt x="436" y="1421"/>
                    <a:pt x="435" y="1418"/>
                  </a:cubicBezTo>
                  <a:cubicBezTo>
                    <a:pt x="434" y="1416"/>
                    <a:pt x="431" y="1410"/>
                    <a:pt x="429" y="1404"/>
                  </a:cubicBezTo>
                  <a:cubicBezTo>
                    <a:pt x="427" y="1399"/>
                    <a:pt x="425" y="1394"/>
                    <a:pt x="425" y="1393"/>
                  </a:cubicBezTo>
                  <a:cubicBezTo>
                    <a:pt x="424" y="1392"/>
                    <a:pt x="424" y="1391"/>
                    <a:pt x="424" y="1390"/>
                  </a:cubicBezTo>
                  <a:cubicBezTo>
                    <a:pt x="423" y="1389"/>
                    <a:pt x="414" y="1365"/>
                    <a:pt x="411" y="1360"/>
                  </a:cubicBezTo>
                  <a:cubicBezTo>
                    <a:pt x="409" y="1355"/>
                    <a:pt x="405" y="1347"/>
                    <a:pt x="403" y="1342"/>
                  </a:cubicBezTo>
                  <a:cubicBezTo>
                    <a:pt x="402" y="1339"/>
                    <a:pt x="400" y="1336"/>
                    <a:pt x="400" y="1335"/>
                  </a:cubicBezTo>
                  <a:cubicBezTo>
                    <a:pt x="399" y="1334"/>
                    <a:pt x="398" y="1332"/>
                    <a:pt x="397" y="1330"/>
                  </a:cubicBezTo>
                  <a:cubicBezTo>
                    <a:pt x="396" y="1326"/>
                    <a:pt x="391" y="1316"/>
                    <a:pt x="390" y="1315"/>
                  </a:cubicBezTo>
                  <a:cubicBezTo>
                    <a:pt x="390" y="1314"/>
                    <a:pt x="384" y="1302"/>
                    <a:pt x="383" y="1299"/>
                  </a:cubicBezTo>
                  <a:cubicBezTo>
                    <a:pt x="382" y="1297"/>
                    <a:pt x="382" y="1297"/>
                    <a:pt x="382" y="1297"/>
                  </a:cubicBezTo>
                  <a:cubicBezTo>
                    <a:pt x="381" y="1297"/>
                    <a:pt x="381" y="1296"/>
                    <a:pt x="381" y="1296"/>
                  </a:cubicBezTo>
                  <a:cubicBezTo>
                    <a:pt x="381" y="1295"/>
                    <a:pt x="379" y="1291"/>
                    <a:pt x="377" y="1286"/>
                  </a:cubicBezTo>
                  <a:cubicBezTo>
                    <a:pt x="374" y="1281"/>
                    <a:pt x="372" y="1276"/>
                    <a:pt x="371" y="1275"/>
                  </a:cubicBezTo>
                  <a:cubicBezTo>
                    <a:pt x="371" y="1273"/>
                    <a:pt x="368" y="1269"/>
                    <a:pt x="366" y="1264"/>
                  </a:cubicBezTo>
                  <a:cubicBezTo>
                    <a:pt x="364" y="1260"/>
                    <a:pt x="362" y="1256"/>
                    <a:pt x="362" y="1256"/>
                  </a:cubicBezTo>
                  <a:cubicBezTo>
                    <a:pt x="362" y="1255"/>
                    <a:pt x="361" y="1253"/>
                    <a:pt x="360" y="1251"/>
                  </a:cubicBezTo>
                  <a:cubicBezTo>
                    <a:pt x="359" y="1249"/>
                    <a:pt x="358" y="1246"/>
                    <a:pt x="358" y="1246"/>
                  </a:cubicBezTo>
                  <a:cubicBezTo>
                    <a:pt x="358" y="1246"/>
                    <a:pt x="357" y="1244"/>
                    <a:pt x="356" y="1243"/>
                  </a:cubicBezTo>
                  <a:cubicBezTo>
                    <a:pt x="355" y="1241"/>
                    <a:pt x="353" y="1238"/>
                    <a:pt x="353" y="1238"/>
                  </a:cubicBezTo>
                  <a:cubicBezTo>
                    <a:pt x="352" y="1236"/>
                    <a:pt x="352" y="1236"/>
                    <a:pt x="352" y="1236"/>
                  </a:cubicBezTo>
                  <a:cubicBezTo>
                    <a:pt x="351" y="1236"/>
                    <a:pt x="351" y="1235"/>
                    <a:pt x="351" y="1234"/>
                  </a:cubicBezTo>
                  <a:cubicBezTo>
                    <a:pt x="351" y="1234"/>
                    <a:pt x="351" y="1233"/>
                    <a:pt x="351" y="1233"/>
                  </a:cubicBezTo>
                  <a:cubicBezTo>
                    <a:pt x="350" y="1232"/>
                    <a:pt x="349" y="1231"/>
                    <a:pt x="347" y="1227"/>
                  </a:cubicBezTo>
                  <a:cubicBezTo>
                    <a:pt x="346" y="1226"/>
                    <a:pt x="346" y="1225"/>
                    <a:pt x="346" y="1225"/>
                  </a:cubicBezTo>
                  <a:cubicBezTo>
                    <a:pt x="346" y="1225"/>
                    <a:pt x="345" y="1223"/>
                    <a:pt x="344" y="1221"/>
                  </a:cubicBezTo>
                  <a:cubicBezTo>
                    <a:pt x="343" y="1220"/>
                    <a:pt x="343" y="1218"/>
                    <a:pt x="342" y="1218"/>
                  </a:cubicBezTo>
                  <a:cubicBezTo>
                    <a:pt x="341" y="1219"/>
                    <a:pt x="342" y="1220"/>
                    <a:pt x="343" y="1222"/>
                  </a:cubicBezTo>
                  <a:cubicBezTo>
                    <a:pt x="344" y="1223"/>
                    <a:pt x="347" y="1231"/>
                    <a:pt x="347" y="1232"/>
                  </a:cubicBezTo>
                  <a:cubicBezTo>
                    <a:pt x="347" y="1233"/>
                    <a:pt x="347" y="1233"/>
                    <a:pt x="348" y="1234"/>
                  </a:cubicBezTo>
                  <a:cubicBezTo>
                    <a:pt x="349" y="1234"/>
                    <a:pt x="354" y="1244"/>
                    <a:pt x="354" y="1245"/>
                  </a:cubicBezTo>
                  <a:cubicBezTo>
                    <a:pt x="354" y="1245"/>
                    <a:pt x="354" y="1246"/>
                    <a:pt x="355" y="1248"/>
                  </a:cubicBezTo>
                  <a:cubicBezTo>
                    <a:pt x="355" y="1248"/>
                    <a:pt x="356" y="1250"/>
                    <a:pt x="356" y="1251"/>
                  </a:cubicBezTo>
                  <a:cubicBezTo>
                    <a:pt x="356" y="1252"/>
                    <a:pt x="357" y="1253"/>
                    <a:pt x="358" y="1253"/>
                  </a:cubicBezTo>
                  <a:cubicBezTo>
                    <a:pt x="358" y="1254"/>
                    <a:pt x="359" y="1255"/>
                    <a:pt x="359" y="1256"/>
                  </a:cubicBezTo>
                  <a:cubicBezTo>
                    <a:pt x="359" y="1256"/>
                    <a:pt x="360" y="1259"/>
                    <a:pt x="361" y="1262"/>
                  </a:cubicBezTo>
                  <a:cubicBezTo>
                    <a:pt x="363" y="1265"/>
                    <a:pt x="365" y="1269"/>
                    <a:pt x="364" y="1269"/>
                  </a:cubicBezTo>
                  <a:cubicBezTo>
                    <a:pt x="364" y="1269"/>
                    <a:pt x="364" y="1269"/>
                    <a:pt x="365" y="1270"/>
                  </a:cubicBezTo>
                  <a:cubicBezTo>
                    <a:pt x="365" y="1270"/>
                    <a:pt x="365" y="1271"/>
                    <a:pt x="365" y="1271"/>
                  </a:cubicBezTo>
                  <a:cubicBezTo>
                    <a:pt x="365" y="1272"/>
                    <a:pt x="365" y="1272"/>
                    <a:pt x="365" y="1272"/>
                  </a:cubicBezTo>
                  <a:cubicBezTo>
                    <a:pt x="366" y="1273"/>
                    <a:pt x="366" y="1273"/>
                    <a:pt x="366" y="1274"/>
                  </a:cubicBezTo>
                  <a:cubicBezTo>
                    <a:pt x="366" y="1274"/>
                    <a:pt x="366" y="1275"/>
                    <a:pt x="367" y="1275"/>
                  </a:cubicBezTo>
                  <a:cubicBezTo>
                    <a:pt x="367" y="1275"/>
                    <a:pt x="367" y="1275"/>
                    <a:pt x="367" y="1276"/>
                  </a:cubicBezTo>
                  <a:cubicBezTo>
                    <a:pt x="367" y="1277"/>
                    <a:pt x="371" y="1286"/>
                    <a:pt x="372" y="1288"/>
                  </a:cubicBezTo>
                  <a:cubicBezTo>
                    <a:pt x="373" y="1289"/>
                    <a:pt x="373" y="1289"/>
                    <a:pt x="373" y="1289"/>
                  </a:cubicBezTo>
                  <a:cubicBezTo>
                    <a:pt x="372" y="1290"/>
                    <a:pt x="373" y="1290"/>
                    <a:pt x="373" y="1290"/>
                  </a:cubicBezTo>
                  <a:cubicBezTo>
                    <a:pt x="374" y="1292"/>
                    <a:pt x="379" y="1303"/>
                    <a:pt x="379" y="1304"/>
                  </a:cubicBezTo>
                  <a:cubicBezTo>
                    <a:pt x="379" y="1305"/>
                    <a:pt x="379" y="1305"/>
                    <a:pt x="379" y="1305"/>
                  </a:cubicBezTo>
                  <a:cubicBezTo>
                    <a:pt x="380" y="1305"/>
                    <a:pt x="380" y="1306"/>
                    <a:pt x="380" y="1306"/>
                  </a:cubicBezTo>
                  <a:cubicBezTo>
                    <a:pt x="380" y="1307"/>
                    <a:pt x="382" y="1311"/>
                    <a:pt x="386" y="1321"/>
                  </a:cubicBezTo>
                  <a:cubicBezTo>
                    <a:pt x="387" y="1324"/>
                    <a:pt x="389" y="1327"/>
                    <a:pt x="389" y="1328"/>
                  </a:cubicBezTo>
                  <a:cubicBezTo>
                    <a:pt x="389" y="1329"/>
                    <a:pt x="392" y="1336"/>
                    <a:pt x="396" y="1344"/>
                  </a:cubicBezTo>
                  <a:cubicBezTo>
                    <a:pt x="399" y="1351"/>
                    <a:pt x="405" y="1366"/>
                    <a:pt x="409" y="1376"/>
                  </a:cubicBezTo>
                  <a:cubicBezTo>
                    <a:pt x="413" y="1386"/>
                    <a:pt x="417" y="1395"/>
                    <a:pt x="417" y="1397"/>
                  </a:cubicBezTo>
                  <a:cubicBezTo>
                    <a:pt x="420" y="1403"/>
                    <a:pt x="422" y="1410"/>
                    <a:pt x="426" y="1419"/>
                  </a:cubicBezTo>
                  <a:cubicBezTo>
                    <a:pt x="427" y="1423"/>
                    <a:pt x="429" y="1428"/>
                    <a:pt x="430" y="1431"/>
                  </a:cubicBezTo>
                  <a:cubicBezTo>
                    <a:pt x="431" y="1433"/>
                    <a:pt x="432" y="1436"/>
                    <a:pt x="432" y="1436"/>
                  </a:cubicBezTo>
                  <a:cubicBezTo>
                    <a:pt x="432" y="1436"/>
                    <a:pt x="433" y="1437"/>
                    <a:pt x="433" y="1438"/>
                  </a:cubicBezTo>
                  <a:cubicBezTo>
                    <a:pt x="433" y="1438"/>
                    <a:pt x="434" y="1440"/>
                    <a:pt x="434" y="1442"/>
                  </a:cubicBezTo>
                  <a:cubicBezTo>
                    <a:pt x="435" y="1443"/>
                    <a:pt x="436" y="1447"/>
                    <a:pt x="437" y="1450"/>
                  </a:cubicBezTo>
                  <a:cubicBezTo>
                    <a:pt x="438" y="1453"/>
                    <a:pt x="441" y="1459"/>
                    <a:pt x="442" y="1463"/>
                  </a:cubicBezTo>
                  <a:cubicBezTo>
                    <a:pt x="443" y="1467"/>
                    <a:pt x="446" y="1473"/>
                    <a:pt x="447" y="1476"/>
                  </a:cubicBezTo>
                  <a:cubicBezTo>
                    <a:pt x="448" y="1480"/>
                    <a:pt x="451" y="1487"/>
                    <a:pt x="453" y="1494"/>
                  </a:cubicBezTo>
                  <a:cubicBezTo>
                    <a:pt x="455" y="1500"/>
                    <a:pt x="457" y="1506"/>
                    <a:pt x="458" y="1507"/>
                  </a:cubicBezTo>
                  <a:cubicBezTo>
                    <a:pt x="458" y="1509"/>
                    <a:pt x="460" y="1512"/>
                    <a:pt x="461" y="1516"/>
                  </a:cubicBezTo>
                  <a:cubicBezTo>
                    <a:pt x="462" y="1519"/>
                    <a:pt x="463" y="1523"/>
                    <a:pt x="464" y="1525"/>
                  </a:cubicBezTo>
                  <a:cubicBezTo>
                    <a:pt x="465" y="1527"/>
                    <a:pt x="465" y="1528"/>
                    <a:pt x="465" y="1529"/>
                  </a:cubicBezTo>
                  <a:cubicBezTo>
                    <a:pt x="465" y="1529"/>
                    <a:pt x="466" y="1530"/>
                    <a:pt x="466" y="1532"/>
                  </a:cubicBezTo>
                  <a:cubicBezTo>
                    <a:pt x="467" y="1534"/>
                    <a:pt x="468" y="1535"/>
                    <a:pt x="468" y="1536"/>
                  </a:cubicBezTo>
                  <a:cubicBezTo>
                    <a:pt x="468" y="1537"/>
                    <a:pt x="468" y="1538"/>
                    <a:pt x="468" y="1538"/>
                  </a:cubicBezTo>
                  <a:cubicBezTo>
                    <a:pt x="468" y="1538"/>
                    <a:pt x="469" y="1539"/>
                    <a:pt x="469" y="1541"/>
                  </a:cubicBezTo>
                  <a:cubicBezTo>
                    <a:pt x="470" y="1543"/>
                    <a:pt x="474" y="1555"/>
                    <a:pt x="475" y="1557"/>
                  </a:cubicBezTo>
                  <a:cubicBezTo>
                    <a:pt x="476" y="1558"/>
                    <a:pt x="476" y="1559"/>
                    <a:pt x="476" y="1559"/>
                  </a:cubicBezTo>
                  <a:cubicBezTo>
                    <a:pt x="476" y="1560"/>
                    <a:pt x="476" y="1562"/>
                    <a:pt x="477" y="1563"/>
                  </a:cubicBezTo>
                  <a:cubicBezTo>
                    <a:pt x="479" y="1569"/>
                    <a:pt x="479" y="1569"/>
                    <a:pt x="480" y="1572"/>
                  </a:cubicBezTo>
                  <a:cubicBezTo>
                    <a:pt x="481" y="1576"/>
                    <a:pt x="483" y="1577"/>
                    <a:pt x="482" y="1573"/>
                  </a:cubicBezTo>
                  <a:close/>
                  <a:moveTo>
                    <a:pt x="741" y="1527"/>
                  </a:moveTo>
                  <a:cubicBezTo>
                    <a:pt x="741" y="1526"/>
                    <a:pt x="739" y="1524"/>
                    <a:pt x="732" y="1522"/>
                  </a:cubicBezTo>
                  <a:cubicBezTo>
                    <a:pt x="729" y="1520"/>
                    <a:pt x="722" y="1518"/>
                    <a:pt x="717" y="1516"/>
                  </a:cubicBezTo>
                  <a:cubicBezTo>
                    <a:pt x="705" y="1512"/>
                    <a:pt x="703" y="1511"/>
                    <a:pt x="699" y="1511"/>
                  </a:cubicBezTo>
                  <a:cubicBezTo>
                    <a:pt x="698" y="1511"/>
                    <a:pt x="695" y="1510"/>
                    <a:pt x="694" y="1509"/>
                  </a:cubicBezTo>
                  <a:cubicBezTo>
                    <a:pt x="688" y="1507"/>
                    <a:pt x="677" y="1505"/>
                    <a:pt x="676" y="1505"/>
                  </a:cubicBezTo>
                  <a:cubicBezTo>
                    <a:pt x="675" y="1506"/>
                    <a:pt x="680" y="1509"/>
                    <a:pt x="696" y="1514"/>
                  </a:cubicBezTo>
                  <a:cubicBezTo>
                    <a:pt x="710" y="1519"/>
                    <a:pt x="714" y="1520"/>
                    <a:pt x="721" y="1523"/>
                  </a:cubicBezTo>
                  <a:cubicBezTo>
                    <a:pt x="725" y="1524"/>
                    <a:pt x="730" y="1526"/>
                    <a:pt x="732" y="1527"/>
                  </a:cubicBezTo>
                  <a:cubicBezTo>
                    <a:pt x="735" y="1527"/>
                    <a:pt x="737" y="1528"/>
                    <a:pt x="737" y="1528"/>
                  </a:cubicBezTo>
                  <a:cubicBezTo>
                    <a:pt x="739" y="1529"/>
                    <a:pt x="741" y="1528"/>
                    <a:pt x="741" y="1527"/>
                  </a:cubicBezTo>
                  <a:close/>
                  <a:moveTo>
                    <a:pt x="1120" y="1519"/>
                  </a:moveTo>
                  <a:cubicBezTo>
                    <a:pt x="1121" y="1518"/>
                    <a:pt x="1121" y="1515"/>
                    <a:pt x="1121" y="1513"/>
                  </a:cubicBezTo>
                  <a:cubicBezTo>
                    <a:pt x="1122" y="1511"/>
                    <a:pt x="1124" y="1500"/>
                    <a:pt x="1127" y="1491"/>
                  </a:cubicBezTo>
                  <a:cubicBezTo>
                    <a:pt x="1128" y="1485"/>
                    <a:pt x="1137" y="1464"/>
                    <a:pt x="1139" y="1462"/>
                  </a:cubicBezTo>
                  <a:cubicBezTo>
                    <a:pt x="1139" y="1462"/>
                    <a:pt x="1140" y="1461"/>
                    <a:pt x="1141" y="1459"/>
                  </a:cubicBezTo>
                  <a:cubicBezTo>
                    <a:pt x="1143" y="1453"/>
                    <a:pt x="1154" y="1423"/>
                    <a:pt x="1160" y="1403"/>
                  </a:cubicBezTo>
                  <a:cubicBezTo>
                    <a:pt x="1164" y="1391"/>
                    <a:pt x="1168" y="1380"/>
                    <a:pt x="1169" y="1379"/>
                  </a:cubicBezTo>
                  <a:cubicBezTo>
                    <a:pt x="1169" y="1377"/>
                    <a:pt x="1172" y="1370"/>
                    <a:pt x="1180" y="1347"/>
                  </a:cubicBezTo>
                  <a:cubicBezTo>
                    <a:pt x="1182" y="1341"/>
                    <a:pt x="1187" y="1327"/>
                    <a:pt x="1191" y="1316"/>
                  </a:cubicBezTo>
                  <a:cubicBezTo>
                    <a:pt x="1194" y="1305"/>
                    <a:pt x="1197" y="1296"/>
                    <a:pt x="1197" y="1295"/>
                  </a:cubicBezTo>
                  <a:cubicBezTo>
                    <a:pt x="1197" y="1295"/>
                    <a:pt x="1198" y="1295"/>
                    <a:pt x="1198" y="1294"/>
                  </a:cubicBezTo>
                  <a:cubicBezTo>
                    <a:pt x="1198" y="1294"/>
                    <a:pt x="1200" y="1289"/>
                    <a:pt x="1202" y="1284"/>
                  </a:cubicBezTo>
                  <a:cubicBezTo>
                    <a:pt x="1206" y="1271"/>
                    <a:pt x="1210" y="1261"/>
                    <a:pt x="1219" y="1234"/>
                  </a:cubicBezTo>
                  <a:cubicBezTo>
                    <a:pt x="1229" y="1204"/>
                    <a:pt x="1231" y="1200"/>
                    <a:pt x="1236" y="1183"/>
                  </a:cubicBezTo>
                  <a:cubicBezTo>
                    <a:pt x="1239" y="1175"/>
                    <a:pt x="1243" y="1163"/>
                    <a:pt x="1245" y="1157"/>
                  </a:cubicBezTo>
                  <a:cubicBezTo>
                    <a:pt x="1247" y="1150"/>
                    <a:pt x="1250" y="1142"/>
                    <a:pt x="1251" y="1139"/>
                  </a:cubicBezTo>
                  <a:cubicBezTo>
                    <a:pt x="1253" y="1133"/>
                    <a:pt x="1254" y="1129"/>
                    <a:pt x="1261" y="1108"/>
                  </a:cubicBezTo>
                  <a:cubicBezTo>
                    <a:pt x="1263" y="1103"/>
                    <a:pt x="1265" y="1097"/>
                    <a:pt x="1266" y="1094"/>
                  </a:cubicBezTo>
                  <a:cubicBezTo>
                    <a:pt x="1268" y="1090"/>
                    <a:pt x="1269" y="1084"/>
                    <a:pt x="1271" y="1081"/>
                  </a:cubicBezTo>
                  <a:cubicBezTo>
                    <a:pt x="1272" y="1077"/>
                    <a:pt x="1273" y="1074"/>
                    <a:pt x="1273" y="1073"/>
                  </a:cubicBezTo>
                  <a:cubicBezTo>
                    <a:pt x="1272" y="1073"/>
                    <a:pt x="1268" y="1067"/>
                    <a:pt x="1264" y="1060"/>
                  </a:cubicBezTo>
                  <a:cubicBezTo>
                    <a:pt x="1247" y="1034"/>
                    <a:pt x="1240" y="1025"/>
                    <a:pt x="1238" y="1022"/>
                  </a:cubicBezTo>
                  <a:cubicBezTo>
                    <a:pt x="1236" y="1019"/>
                    <a:pt x="1236" y="1019"/>
                    <a:pt x="1236" y="1019"/>
                  </a:cubicBezTo>
                  <a:cubicBezTo>
                    <a:pt x="1228" y="1021"/>
                    <a:pt x="1228" y="1021"/>
                    <a:pt x="1228" y="1021"/>
                  </a:cubicBezTo>
                  <a:cubicBezTo>
                    <a:pt x="1223" y="1022"/>
                    <a:pt x="1217" y="1024"/>
                    <a:pt x="1215" y="1024"/>
                  </a:cubicBezTo>
                  <a:cubicBezTo>
                    <a:pt x="1213" y="1025"/>
                    <a:pt x="1207" y="1026"/>
                    <a:pt x="1201" y="1028"/>
                  </a:cubicBezTo>
                  <a:cubicBezTo>
                    <a:pt x="1194" y="1030"/>
                    <a:pt x="1188" y="1031"/>
                    <a:pt x="1182" y="1033"/>
                  </a:cubicBezTo>
                  <a:cubicBezTo>
                    <a:pt x="1180" y="1034"/>
                    <a:pt x="1174" y="1035"/>
                    <a:pt x="1151" y="1041"/>
                  </a:cubicBezTo>
                  <a:cubicBezTo>
                    <a:pt x="1146" y="1042"/>
                    <a:pt x="1142" y="1043"/>
                    <a:pt x="1141" y="1043"/>
                  </a:cubicBezTo>
                  <a:cubicBezTo>
                    <a:pt x="1141" y="1043"/>
                    <a:pt x="1141" y="1045"/>
                    <a:pt x="1141" y="1049"/>
                  </a:cubicBezTo>
                  <a:cubicBezTo>
                    <a:pt x="1140" y="1052"/>
                    <a:pt x="1140" y="1059"/>
                    <a:pt x="1139" y="1064"/>
                  </a:cubicBezTo>
                  <a:cubicBezTo>
                    <a:pt x="1137" y="1073"/>
                    <a:pt x="1136" y="1080"/>
                    <a:pt x="1135" y="1092"/>
                  </a:cubicBezTo>
                  <a:cubicBezTo>
                    <a:pt x="1134" y="1113"/>
                    <a:pt x="1129" y="1146"/>
                    <a:pt x="1124" y="1168"/>
                  </a:cubicBezTo>
                  <a:cubicBezTo>
                    <a:pt x="1121" y="1181"/>
                    <a:pt x="1120" y="1186"/>
                    <a:pt x="1119" y="1189"/>
                  </a:cubicBezTo>
                  <a:cubicBezTo>
                    <a:pt x="1118" y="1192"/>
                    <a:pt x="1117" y="1199"/>
                    <a:pt x="1115" y="1218"/>
                  </a:cubicBezTo>
                  <a:cubicBezTo>
                    <a:pt x="1114" y="1226"/>
                    <a:pt x="1113" y="1234"/>
                    <a:pt x="1112" y="1238"/>
                  </a:cubicBezTo>
                  <a:cubicBezTo>
                    <a:pt x="1111" y="1248"/>
                    <a:pt x="1110" y="1254"/>
                    <a:pt x="1109" y="1273"/>
                  </a:cubicBezTo>
                  <a:cubicBezTo>
                    <a:pt x="1105" y="1315"/>
                    <a:pt x="1103" y="1336"/>
                    <a:pt x="1102" y="1344"/>
                  </a:cubicBezTo>
                  <a:cubicBezTo>
                    <a:pt x="1102" y="1347"/>
                    <a:pt x="1101" y="1355"/>
                    <a:pt x="1100" y="1365"/>
                  </a:cubicBezTo>
                  <a:cubicBezTo>
                    <a:pt x="1100" y="1374"/>
                    <a:pt x="1099" y="1381"/>
                    <a:pt x="1099" y="1381"/>
                  </a:cubicBezTo>
                  <a:cubicBezTo>
                    <a:pt x="1099" y="1381"/>
                    <a:pt x="1091" y="1381"/>
                    <a:pt x="1081" y="1382"/>
                  </a:cubicBezTo>
                  <a:cubicBezTo>
                    <a:pt x="1063" y="1382"/>
                    <a:pt x="1063" y="1382"/>
                    <a:pt x="1063" y="1382"/>
                  </a:cubicBezTo>
                  <a:cubicBezTo>
                    <a:pt x="1064" y="1384"/>
                    <a:pt x="1064" y="1384"/>
                    <a:pt x="1064" y="1384"/>
                  </a:cubicBezTo>
                  <a:cubicBezTo>
                    <a:pt x="1064" y="1384"/>
                    <a:pt x="1064" y="1389"/>
                    <a:pt x="1064" y="1393"/>
                  </a:cubicBezTo>
                  <a:cubicBezTo>
                    <a:pt x="1064" y="1398"/>
                    <a:pt x="1064" y="1402"/>
                    <a:pt x="1064" y="1402"/>
                  </a:cubicBezTo>
                  <a:cubicBezTo>
                    <a:pt x="1065" y="1402"/>
                    <a:pt x="1065" y="1403"/>
                    <a:pt x="1066" y="1404"/>
                  </a:cubicBezTo>
                  <a:cubicBezTo>
                    <a:pt x="1067" y="1406"/>
                    <a:pt x="1067" y="1408"/>
                    <a:pt x="1067" y="1420"/>
                  </a:cubicBezTo>
                  <a:cubicBezTo>
                    <a:pt x="1068" y="1438"/>
                    <a:pt x="1067" y="1443"/>
                    <a:pt x="1067" y="1446"/>
                  </a:cubicBezTo>
                  <a:cubicBezTo>
                    <a:pt x="1062" y="1458"/>
                    <a:pt x="1059" y="1454"/>
                    <a:pt x="1059" y="1454"/>
                  </a:cubicBezTo>
                  <a:cubicBezTo>
                    <a:pt x="1057" y="1454"/>
                    <a:pt x="1058" y="1456"/>
                    <a:pt x="1058" y="1456"/>
                  </a:cubicBezTo>
                  <a:cubicBezTo>
                    <a:pt x="1057" y="1474"/>
                    <a:pt x="1056" y="1477"/>
                    <a:pt x="1056" y="1477"/>
                  </a:cubicBezTo>
                  <a:cubicBezTo>
                    <a:pt x="1053" y="1483"/>
                    <a:pt x="1044" y="1491"/>
                    <a:pt x="1044" y="1491"/>
                  </a:cubicBezTo>
                  <a:cubicBezTo>
                    <a:pt x="1068" y="1501"/>
                    <a:pt x="1068" y="1501"/>
                    <a:pt x="1068" y="1501"/>
                  </a:cubicBezTo>
                  <a:cubicBezTo>
                    <a:pt x="1070" y="1501"/>
                    <a:pt x="1072" y="1502"/>
                    <a:pt x="1074" y="1503"/>
                  </a:cubicBezTo>
                  <a:cubicBezTo>
                    <a:pt x="1075" y="1503"/>
                    <a:pt x="1075" y="1503"/>
                    <a:pt x="1075" y="1503"/>
                  </a:cubicBezTo>
                  <a:cubicBezTo>
                    <a:pt x="1083" y="1507"/>
                    <a:pt x="1083" y="1507"/>
                    <a:pt x="1083" y="1507"/>
                  </a:cubicBezTo>
                  <a:cubicBezTo>
                    <a:pt x="1085" y="1508"/>
                    <a:pt x="1087" y="1509"/>
                    <a:pt x="1092" y="1511"/>
                  </a:cubicBezTo>
                  <a:cubicBezTo>
                    <a:pt x="1109" y="1517"/>
                    <a:pt x="1119" y="1521"/>
                    <a:pt x="1119" y="1520"/>
                  </a:cubicBezTo>
                  <a:cubicBezTo>
                    <a:pt x="1120" y="1520"/>
                    <a:pt x="1120" y="1519"/>
                    <a:pt x="1120" y="1519"/>
                  </a:cubicBezTo>
                  <a:close/>
                  <a:moveTo>
                    <a:pt x="422" y="1476"/>
                  </a:moveTo>
                  <a:cubicBezTo>
                    <a:pt x="424" y="1475"/>
                    <a:pt x="425" y="1475"/>
                    <a:pt x="426" y="1475"/>
                  </a:cubicBezTo>
                  <a:cubicBezTo>
                    <a:pt x="426" y="1476"/>
                    <a:pt x="426" y="1476"/>
                    <a:pt x="426" y="1475"/>
                  </a:cubicBezTo>
                  <a:cubicBezTo>
                    <a:pt x="426" y="1475"/>
                    <a:pt x="424" y="1475"/>
                    <a:pt x="421" y="1475"/>
                  </a:cubicBezTo>
                  <a:cubicBezTo>
                    <a:pt x="410" y="1476"/>
                    <a:pt x="405" y="1478"/>
                    <a:pt x="414" y="1477"/>
                  </a:cubicBezTo>
                  <a:cubicBezTo>
                    <a:pt x="418" y="1477"/>
                    <a:pt x="421" y="1476"/>
                    <a:pt x="422" y="1476"/>
                  </a:cubicBezTo>
                  <a:close/>
                  <a:moveTo>
                    <a:pt x="602" y="1459"/>
                  </a:moveTo>
                  <a:cubicBezTo>
                    <a:pt x="600" y="1455"/>
                    <a:pt x="599" y="1438"/>
                    <a:pt x="601" y="1432"/>
                  </a:cubicBezTo>
                  <a:cubicBezTo>
                    <a:pt x="602" y="1430"/>
                    <a:pt x="602" y="1429"/>
                    <a:pt x="602" y="1429"/>
                  </a:cubicBezTo>
                  <a:cubicBezTo>
                    <a:pt x="601" y="1429"/>
                    <a:pt x="599" y="1429"/>
                    <a:pt x="595" y="1430"/>
                  </a:cubicBezTo>
                  <a:cubicBezTo>
                    <a:pt x="582" y="1433"/>
                    <a:pt x="559" y="1441"/>
                    <a:pt x="551" y="1445"/>
                  </a:cubicBezTo>
                  <a:cubicBezTo>
                    <a:pt x="549" y="1446"/>
                    <a:pt x="547" y="1446"/>
                    <a:pt x="546" y="1447"/>
                  </a:cubicBezTo>
                  <a:cubicBezTo>
                    <a:pt x="545" y="1447"/>
                    <a:pt x="545" y="1447"/>
                    <a:pt x="545" y="1448"/>
                  </a:cubicBezTo>
                  <a:cubicBezTo>
                    <a:pt x="545" y="1450"/>
                    <a:pt x="546" y="1452"/>
                    <a:pt x="549" y="1452"/>
                  </a:cubicBezTo>
                  <a:cubicBezTo>
                    <a:pt x="551" y="1452"/>
                    <a:pt x="554" y="1453"/>
                    <a:pt x="556" y="1453"/>
                  </a:cubicBezTo>
                  <a:cubicBezTo>
                    <a:pt x="558" y="1453"/>
                    <a:pt x="564" y="1454"/>
                    <a:pt x="571" y="1455"/>
                  </a:cubicBezTo>
                  <a:cubicBezTo>
                    <a:pt x="585" y="1457"/>
                    <a:pt x="598" y="1460"/>
                    <a:pt x="600" y="1461"/>
                  </a:cubicBezTo>
                  <a:cubicBezTo>
                    <a:pt x="602" y="1461"/>
                    <a:pt x="603" y="1461"/>
                    <a:pt x="602" y="1459"/>
                  </a:cubicBezTo>
                  <a:close/>
                  <a:moveTo>
                    <a:pt x="314" y="1459"/>
                  </a:moveTo>
                  <a:cubicBezTo>
                    <a:pt x="315" y="1459"/>
                    <a:pt x="315" y="1459"/>
                    <a:pt x="314" y="1457"/>
                  </a:cubicBezTo>
                  <a:cubicBezTo>
                    <a:pt x="313" y="1455"/>
                    <a:pt x="313" y="1455"/>
                    <a:pt x="312" y="1458"/>
                  </a:cubicBezTo>
                  <a:cubicBezTo>
                    <a:pt x="312" y="1460"/>
                    <a:pt x="312" y="1460"/>
                    <a:pt x="314" y="1459"/>
                  </a:cubicBezTo>
                  <a:close/>
                  <a:moveTo>
                    <a:pt x="339" y="1456"/>
                  </a:moveTo>
                  <a:cubicBezTo>
                    <a:pt x="343" y="1455"/>
                    <a:pt x="352" y="1454"/>
                    <a:pt x="359" y="1453"/>
                  </a:cubicBezTo>
                  <a:cubicBezTo>
                    <a:pt x="365" y="1452"/>
                    <a:pt x="378" y="1450"/>
                    <a:pt x="387" y="1448"/>
                  </a:cubicBezTo>
                  <a:cubicBezTo>
                    <a:pt x="396" y="1447"/>
                    <a:pt x="403" y="1446"/>
                    <a:pt x="403" y="1446"/>
                  </a:cubicBezTo>
                  <a:cubicBezTo>
                    <a:pt x="403" y="1445"/>
                    <a:pt x="392" y="1439"/>
                    <a:pt x="382" y="1435"/>
                  </a:cubicBezTo>
                  <a:cubicBezTo>
                    <a:pt x="370" y="1430"/>
                    <a:pt x="337" y="1419"/>
                    <a:pt x="337" y="1420"/>
                  </a:cubicBezTo>
                  <a:cubicBezTo>
                    <a:pt x="337" y="1420"/>
                    <a:pt x="336" y="1427"/>
                    <a:pt x="336" y="1434"/>
                  </a:cubicBezTo>
                  <a:cubicBezTo>
                    <a:pt x="335" y="1449"/>
                    <a:pt x="335" y="1452"/>
                    <a:pt x="332" y="1455"/>
                  </a:cubicBezTo>
                  <a:cubicBezTo>
                    <a:pt x="331" y="1456"/>
                    <a:pt x="331" y="1457"/>
                    <a:pt x="331" y="1457"/>
                  </a:cubicBezTo>
                  <a:cubicBezTo>
                    <a:pt x="331" y="1457"/>
                    <a:pt x="335" y="1457"/>
                    <a:pt x="339" y="1456"/>
                  </a:cubicBezTo>
                  <a:close/>
                  <a:moveTo>
                    <a:pt x="769" y="1417"/>
                  </a:moveTo>
                  <a:cubicBezTo>
                    <a:pt x="775" y="1412"/>
                    <a:pt x="775" y="1410"/>
                    <a:pt x="774" y="1409"/>
                  </a:cubicBezTo>
                  <a:cubicBezTo>
                    <a:pt x="772" y="1403"/>
                    <a:pt x="769" y="1383"/>
                    <a:pt x="768" y="1361"/>
                  </a:cubicBezTo>
                  <a:cubicBezTo>
                    <a:pt x="768" y="1348"/>
                    <a:pt x="766" y="1340"/>
                    <a:pt x="765" y="1335"/>
                  </a:cubicBezTo>
                  <a:cubicBezTo>
                    <a:pt x="761" y="1326"/>
                    <a:pt x="758" y="1313"/>
                    <a:pt x="756" y="1303"/>
                  </a:cubicBezTo>
                  <a:cubicBezTo>
                    <a:pt x="756" y="1299"/>
                    <a:pt x="755" y="1291"/>
                    <a:pt x="755" y="1286"/>
                  </a:cubicBezTo>
                  <a:cubicBezTo>
                    <a:pt x="754" y="1281"/>
                    <a:pt x="754" y="1276"/>
                    <a:pt x="754" y="1276"/>
                  </a:cubicBezTo>
                  <a:cubicBezTo>
                    <a:pt x="754" y="1276"/>
                    <a:pt x="751" y="1278"/>
                    <a:pt x="748" y="1280"/>
                  </a:cubicBezTo>
                  <a:cubicBezTo>
                    <a:pt x="738" y="1287"/>
                    <a:pt x="728" y="1293"/>
                    <a:pt x="716" y="1300"/>
                  </a:cubicBezTo>
                  <a:cubicBezTo>
                    <a:pt x="705" y="1305"/>
                    <a:pt x="698" y="1308"/>
                    <a:pt x="680" y="1315"/>
                  </a:cubicBezTo>
                  <a:cubicBezTo>
                    <a:pt x="676" y="1316"/>
                    <a:pt x="676" y="1316"/>
                    <a:pt x="676" y="1316"/>
                  </a:cubicBezTo>
                  <a:cubicBezTo>
                    <a:pt x="699" y="1344"/>
                    <a:pt x="699" y="1344"/>
                    <a:pt x="699" y="1344"/>
                  </a:cubicBezTo>
                  <a:cubicBezTo>
                    <a:pt x="712" y="1359"/>
                    <a:pt x="733" y="1382"/>
                    <a:pt x="744" y="1395"/>
                  </a:cubicBezTo>
                  <a:cubicBezTo>
                    <a:pt x="756" y="1409"/>
                    <a:pt x="765" y="1420"/>
                    <a:pt x="766" y="1420"/>
                  </a:cubicBezTo>
                  <a:cubicBezTo>
                    <a:pt x="766" y="1420"/>
                    <a:pt x="767" y="1418"/>
                    <a:pt x="769" y="1417"/>
                  </a:cubicBezTo>
                  <a:close/>
                  <a:moveTo>
                    <a:pt x="1294" y="1011"/>
                  </a:moveTo>
                  <a:cubicBezTo>
                    <a:pt x="1295" y="1007"/>
                    <a:pt x="1296" y="1004"/>
                    <a:pt x="1296" y="1004"/>
                  </a:cubicBezTo>
                  <a:cubicBezTo>
                    <a:pt x="1296" y="1004"/>
                    <a:pt x="1294" y="1004"/>
                    <a:pt x="1291" y="1005"/>
                  </a:cubicBezTo>
                  <a:cubicBezTo>
                    <a:pt x="1288" y="1006"/>
                    <a:pt x="1286" y="1007"/>
                    <a:pt x="1286" y="1007"/>
                  </a:cubicBezTo>
                  <a:cubicBezTo>
                    <a:pt x="1286" y="1008"/>
                    <a:pt x="1292" y="1016"/>
                    <a:pt x="1292" y="1016"/>
                  </a:cubicBezTo>
                  <a:cubicBezTo>
                    <a:pt x="1292" y="1016"/>
                    <a:pt x="1293" y="1013"/>
                    <a:pt x="1294" y="1011"/>
                  </a:cubicBezTo>
                  <a:close/>
                  <a:moveTo>
                    <a:pt x="720" y="860"/>
                  </a:moveTo>
                  <a:cubicBezTo>
                    <a:pt x="721" y="860"/>
                    <a:pt x="724" y="859"/>
                    <a:pt x="726" y="859"/>
                  </a:cubicBezTo>
                  <a:cubicBezTo>
                    <a:pt x="729" y="858"/>
                    <a:pt x="730" y="858"/>
                    <a:pt x="730" y="858"/>
                  </a:cubicBezTo>
                  <a:cubicBezTo>
                    <a:pt x="730" y="858"/>
                    <a:pt x="731" y="858"/>
                    <a:pt x="731" y="858"/>
                  </a:cubicBezTo>
                  <a:cubicBezTo>
                    <a:pt x="732" y="858"/>
                    <a:pt x="732" y="857"/>
                    <a:pt x="730" y="855"/>
                  </a:cubicBezTo>
                  <a:cubicBezTo>
                    <a:pt x="728" y="852"/>
                    <a:pt x="721" y="841"/>
                    <a:pt x="719" y="837"/>
                  </a:cubicBezTo>
                  <a:cubicBezTo>
                    <a:pt x="718" y="833"/>
                    <a:pt x="714" y="829"/>
                    <a:pt x="712" y="828"/>
                  </a:cubicBezTo>
                  <a:cubicBezTo>
                    <a:pt x="711" y="827"/>
                    <a:pt x="708" y="826"/>
                    <a:pt x="705" y="825"/>
                  </a:cubicBezTo>
                  <a:cubicBezTo>
                    <a:pt x="700" y="822"/>
                    <a:pt x="697" y="821"/>
                    <a:pt x="694" y="818"/>
                  </a:cubicBezTo>
                  <a:cubicBezTo>
                    <a:pt x="692" y="816"/>
                    <a:pt x="692" y="816"/>
                    <a:pt x="692" y="816"/>
                  </a:cubicBezTo>
                  <a:cubicBezTo>
                    <a:pt x="691" y="818"/>
                    <a:pt x="691" y="818"/>
                    <a:pt x="691" y="818"/>
                  </a:cubicBezTo>
                  <a:cubicBezTo>
                    <a:pt x="691" y="819"/>
                    <a:pt x="690" y="821"/>
                    <a:pt x="689" y="822"/>
                  </a:cubicBezTo>
                  <a:cubicBezTo>
                    <a:pt x="689" y="824"/>
                    <a:pt x="688" y="836"/>
                    <a:pt x="687" y="843"/>
                  </a:cubicBezTo>
                  <a:cubicBezTo>
                    <a:pt x="687" y="847"/>
                    <a:pt x="687" y="847"/>
                    <a:pt x="687" y="847"/>
                  </a:cubicBezTo>
                  <a:cubicBezTo>
                    <a:pt x="693" y="851"/>
                    <a:pt x="693" y="851"/>
                    <a:pt x="693" y="851"/>
                  </a:cubicBezTo>
                  <a:cubicBezTo>
                    <a:pt x="701" y="856"/>
                    <a:pt x="707" y="860"/>
                    <a:pt x="709" y="861"/>
                  </a:cubicBezTo>
                  <a:cubicBezTo>
                    <a:pt x="712" y="862"/>
                    <a:pt x="717" y="861"/>
                    <a:pt x="720" y="860"/>
                  </a:cubicBezTo>
                  <a:close/>
                  <a:moveTo>
                    <a:pt x="1370" y="840"/>
                  </a:moveTo>
                  <a:cubicBezTo>
                    <a:pt x="1371" y="839"/>
                    <a:pt x="1373" y="837"/>
                    <a:pt x="1374" y="836"/>
                  </a:cubicBezTo>
                  <a:cubicBezTo>
                    <a:pt x="1376" y="835"/>
                    <a:pt x="1378" y="832"/>
                    <a:pt x="1380" y="830"/>
                  </a:cubicBezTo>
                  <a:cubicBezTo>
                    <a:pt x="1382" y="828"/>
                    <a:pt x="1385" y="824"/>
                    <a:pt x="1385" y="824"/>
                  </a:cubicBezTo>
                  <a:cubicBezTo>
                    <a:pt x="1384" y="823"/>
                    <a:pt x="1378" y="827"/>
                    <a:pt x="1378" y="827"/>
                  </a:cubicBezTo>
                  <a:cubicBezTo>
                    <a:pt x="1378" y="827"/>
                    <a:pt x="1379" y="827"/>
                    <a:pt x="1380" y="827"/>
                  </a:cubicBezTo>
                  <a:cubicBezTo>
                    <a:pt x="1382" y="825"/>
                    <a:pt x="1382" y="826"/>
                    <a:pt x="1380" y="829"/>
                  </a:cubicBezTo>
                  <a:cubicBezTo>
                    <a:pt x="1377" y="831"/>
                    <a:pt x="1361" y="849"/>
                    <a:pt x="1358" y="853"/>
                  </a:cubicBezTo>
                  <a:cubicBezTo>
                    <a:pt x="1356" y="855"/>
                    <a:pt x="1363" y="849"/>
                    <a:pt x="1370" y="840"/>
                  </a:cubicBezTo>
                  <a:close/>
                  <a:moveTo>
                    <a:pt x="1233" y="813"/>
                  </a:moveTo>
                  <a:cubicBezTo>
                    <a:pt x="1233" y="813"/>
                    <a:pt x="1233" y="810"/>
                    <a:pt x="1233" y="808"/>
                  </a:cubicBezTo>
                  <a:cubicBezTo>
                    <a:pt x="1233" y="806"/>
                    <a:pt x="1232" y="802"/>
                    <a:pt x="1231" y="801"/>
                  </a:cubicBezTo>
                  <a:cubicBezTo>
                    <a:pt x="1231" y="799"/>
                    <a:pt x="1230" y="795"/>
                    <a:pt x="1229" y="792"/>
                  </a:cubicBezTo>
                  <a:cubicBezTo>
                    <a:pt x="1229" y="788"/>
                    <a:pt x="1228" y="785"/>
                    <a:pt x="1228" y="785"/>
                  </a:cubicBezTo>
                  <a:cubicBezTo>
                    <a:pt x="1227" y="785"/>
                    <a:pt x="1225" y="785"/>
                    <a:pt x="1224" y="785"/>
                  </a:cubicBezTo>
                  <a:cubicBezTo>
                    <a:pt x="1221" y="785"/>
                    <a:pt x="1221" y="785"/>
                    <a:pt x="1219" y="781"/>
                  </a:cubicBezTo>
                  <a:cubicBezTo>
                    <a:pt x="1218" y="779"/>
                    <a:pt x="1216" y="772"/>
                    <a:pt x="1215" y="767"/>
                  </a:cubicBezTo>
                  <a:cubicBezTo>
                    <a:pt x="1214" y="765"/>
                    <a:pt x="1210" y="749"/>
                    <a:pt x="1210" y="747"/>
                  </a:cubicBezTo>
                  <a:cubicBezTo>
                    <a:pt x="1209" y="745"/>
                    <a:pt x="1209" y="744"/>
                    <a:pt x="1208" y="745"/>
                  </a:cubicBezTo>
                  <a:cubicBezTo>
                    <a:pt x="1208" y="745"/>
                    <a:pt x="1204" y="752"/>
                    <a:pt x="1200" y="762"/>
                  </a:cubicBezTo>
                  <a:cubicBezTo>
                    <a:pt x="1194" y="774"/>
                    <a:pt x="1193" y="778"/>
                    <a:pt x="1194" y="779"/>
                  </a:cubicBezTo>
                  <a:cubicBezTo>
                    <a:pt x="1195" y="779"/>
                    <a:pt x="1196" y="780"/>
                    <a:pt x="1207" y="782"/>
                  </a:cubicBezTo>
                  <a:cubicBezTo>
                    <a:pt x="1212" y="783"/>
                    <a:pt x="1213" y="784"/>
                    <a:pt x="1214" y="785"/>
                  </a:cubicBezTo>
                  <a:cubicBezTo>
                    <a:pt x="1215" y="786"/>
                    <a:pt x="1218" y="793"/>
                    <a:pt x="1221" y="801"/>
                  </a:cubicBezTo>
                  <a:cubicBezTo>
                    <a:pt x="1228" y="815"/>
                    <a:pt x="1228" y="815"/>
                    <a:pt x="1228" y="815"/>
                  </a:cubicBezTo>
                  <a:cubicBezTo>
                    <a:pt x="1231" y="815"/>
                    <a:pt x="1231" y="815"/>
                    <a:pt x="1231" y="815"/>
                  </a:cubicBezTo>
                  <a:cubicBezTo>
                    <a:pt x="1234" y="815"/>
                    <a:pt x="1234" y="815"/>
                    <a:pt x="1233" y="813"/>
                  </a:cubicBezTo>
                  <a:close/>
                  <a:moveTo>
                    <a:pt x="837" y="704"/>
                  </a:moveTo>
                  <a:cubicBezTo>
                    <a:pt x="837" y="704"/>
                    <a:pt x="837" y="701"/>
                    <a:pt x="837" y="697"/>
                  </a:cubicBezTo>
                  <a:cubicBezTo>
                    <a:pt x="838" y="690"/>
                    <a:pt x="841" y="659"/>
                    <a:pt x="842" y="654"/>
                  </a:cubicBezTo>
                  <a:cubicBezTo>
                    <a:pt x="842" y="652"/>
                    <a:pt x="843" y="649"/>
                    <a:pt x="843" y="648"/>
                  </a:cubicBezTo>
                  <a:cubicBezTo>
                    <a:pt x="843" y="646"/>
                    <a:pt x="843" y="645"/>
                    <a:pt x="844" y="644"/>
                  </a:cubicBezTo>
                  <a:cubicBezTo>
                    <a:pt x="844" y="643"/>
                    <a:pt x="844" y="643"/>
                    <a:pt x="842" y="645"/>
                  </a:cubicBezTo>
                  <a:cubicBezTo>
                    <a:pt x="841" y="646"/>
                    <a:pt x="840" y="646"/>
                    <a:pt x="840" y="646"/>
                  </a:cubicBezTo>
                  <a:cubicBezTo>
                    <a:pt x="839" y="646"/>
                    <a:pt x="839" y="642"/>
                    <a:pt x="842" y="632"/>
                  </a:cubicBezTo>
                  <a:cubicBezTo>
                    <a:pt x="844" y="623"/>
                    <a:pt x="845" y="618"/>
                    <a:pt x="847" y="603"/>
                  </a:cubicBezTo>
                  <a:cubicBezTo>
                    <a:pt x="848" y="599"/>
                    <a:pt x="848" y="594"/>
                    <a:pt x="849" y="590"/>
                  </a:cubicBezTo>
                  <a:cubicBezTo>
                    <a:pt x="850" y="586"/>
                    <a:pt x="850" y="581"/>
                    <a:pt x="851" y="579"/>
                  </a:cubicBezTo>
                  <a:cubicBezTo>
                    <a:pt x="851" y="573"/>
                    <a:pt x="853" y="560"/>
                    <a:pt x="854" y="554"/>
                  </a:cubicBezTo>
                  <a:cubicBezTo>
                    <a:pt x="855" y="551"/>
                    <a:pt x="856" y="545"/>
                    <a:pt x="857" y="540"/>
                  </a:cubicBezTo>
                  <a:cubicBezTo>
                    <a:pt x="858" y="535"/>
                    <a:pt x="859" y="530"/>
                    <a:pt x="860" y="528"/>
                  </a:cubicBezTo>
                  <a:cubicBezTo>
                    <a:pt x="861" y="523"/>
                    <a:pt x="861" y="523"/>
                    <a:pt x="860" y="522"/>
                  </a:cubicBezTo>
                  <a:cubicBezTo>
                    <a:pt x="859" y="522"/>
                    <a:pt x="856" y="519"/>
                    <a:pt x="854" y="518"/>
                  </a:cubicBezTo>
                  <a:cubicBezTo>
                    <a:pt x="851" y="516"/>
                    <a:pt x="843" y="509"/>
                    <a:pt x="835" y="502"/>
                  </a:cubicBezTo>
                  <a:cubicBezTo>
                    <a:pt x="822" y="491"/>
                    <a:pt x="821" y="490"/>
                    <a:pt x="820" y="492"/>
                  </a:cubicBezTo>
                  <a:cubicBezTo>
                    <a:pt x="820" y="493"/>
                    <a:pt x="820" y="495"/>
                    <a:pt x="819" y="497"/>
                  </a:cubicBezTo>
                  <a:cubicBezTo>
                    <a:pt x="818" y="501"/>
                    <a:pt x="818" y="503"/>
                    <a:pt x="818" y="509"/>
                  </a:cubicBezTo>
                  <a:cubicBezTo>
                    <a:pt x="819" y="518"/>
                    <a:pt x="819" y="521"/>
                    <a:pt x="821" y="526"/>
                  </a:cubicBezTo>
                  <a:cubicBezTo>
                    <a:pt x="825" y="538"/>
                    <a:pt x="826" y="553"/>
                    <a:pt x="824" y="570"/>
                  </a:cubicBezTo>
                  <a:cubicBezTo>
                    <a:pt x="822" y="582"/>
                    <a:pt x="822" y="587"/>
                    <a:pt x="824" y="596"/>
                  </a:cubicBezTo>
                  <a:cubicBezTo>
                    <a:pt x="827" y="610"/>
                    <a:pt x="828" y="613"/>
                    <a:pt x="828" y="622"/>
                  </a:cubicBezTo>
                  <a:cubicBezTo>
                    <a:pt x="829" y="631"/>
                    <a:pt x="829" y="649"/>
                    <a:pt x="829" y="655"/>
                  </a:cubicBezTo>
                  <a:cubicBezTo>
                    <a:pt x="828" y="657"/>
                    <a:pt x="828" y="660"/>
                    <a:pt x="830" y="665"/>
                  </a:cubicBezTo>
                  <a:cubicBezTo>
                    <a:pt x="830" y="668"/>
                    <a:pt x="831" y="672"/>
                    <a:pt x="831" y="673"/>
                  </a:cubicBezTo>
                  <a:cubicBezTo>
                    <a:pt x="831" y="675"/>
                    <a:pt x="832" y="677"/>
                    <a:pt x="832" y="679"/>
                  </a:cubicBezTo>
                  <a:cubicBezTo>
                    <a:pt x="833" y="684"/>
                    <a:pt x="835" y="699"/>
                    <a:pt x="835" y="703"/>
                  </a:cubicBezTo>
                  <a:cubicBezTo>
                    <a:pt x="835" y="706"/>
                    <a:pt x="836" y="707"/>
                    <a:pt x="837" y="704"/>
                  </a:cubicBezTo>
                  <a:close/>
                  <a:moveTo>
                    <a:pt x="477" y="1665"/>
                  </a:moveTo>
                  <a:cubicBezTo>
                    <a:pt x="477" y="1666"/>
                    <a:pt x="478" y="1666"/>
                    <a:pt x="478" y="1666"/>
                  </a:cubicBezTo>
                  <a:cubicBezTo>
                    <a:pt x="478" y="1666"/>
                    <a:pt x="478" y="1665"/>
                    <a:pt x="478" y="1665"/>
                  </a:cubicBezTo>
                  <a:cubicBezTo>
                    <a:pt x="477" y="1663"/>
                    <a:pt x="477" y="1663"/>
                    <a:pt x="477" y="1665"/>
                  </a:cubicBezTo>
                  <a:close/>
                </a:path>
              </a:pathLst>
            </a:custGeom>
            <a:solidFill>
              <a:schemeClr val="accent4"/>
            </a:solidFill>
            <a:ln>
              <a:noFill/>
            </a:ln>
          </p:spPr>
          <p:txBody>
            <a:bodyPr/>
            <a:lstStyle/>
            <a:p>
              <a:pPr>
                <a:defRPr/>
              </a:pPr>
              <a:endParaRPr lang="en-US" kern="0" dirty="0">
                <a:solidFill>
                  <a:prstClr val="black"/>
                </a:solidFill>
                <a:latin typeface="Arial" panose="020B0604020202020204" pitchFamily="34" charset="0"/>
                <a:cs typeface="Arial" panose="020B0604020202020204" pitchFamily="34" charset="0"/>
              </a:endParaRPr>
            </a:p>
          </p:txBody>
        </p:sp>
        <p:sp>
          <p:nvSpPr>
            <p:cNvPr id="94" name="Freeform 48">
              <a:extLst>
                <a:ext uri="{FF2B5EF4-FFF2-40B4-BE49-F238E27FC236}">
                  <a16:creationId xmlns:a16="http://schemas.microsoft.com/office/drawing/2014/main" id="{517EB9A2-1131-4E3C-8AA1-F7340D5108DE}"/>
                </a:ext>
              </a:extLst>
            </p:cNvPr>
            <p:cNvSpPr>
              <a:spLocks noEditPoints="1"/>
            </p:cNvSpPr>
            <p:nvPr/>
          </p:nvSpPr>
          <p:spPr bwMode="auto">
            <a:xfrm>
              <a:off x="4066800" y="3468020"/>
              <a:ext cx="883571" cy="791872"/>
            </a:xfrm>
            <a:custGeom>
              <a:avLst/>
              <a:gdLst>
                <a:gd name="T0" fmla="*/ 2147483647 w 2159"/>
                <a:gd name="T1" fmla="*/ 2147483647 h 2167"/>
                <a:gd name="T2" fmla="*/ 2147483647 w 2159"/>
                <a:gd name="T3" fmla="*/ 2147483647 h 2167"/>
                <a:gd name="T4" fmla="*/ 2147483647 w 2159"/>
                <a:gd name="T5" fmla="*/ 2147483647 h 2167"/>
                <a:gd name="T6" fmla="*/ 2147483647 w 2159"/>
                <a:gd name="T7" fmla="*/ 2147483647 h 2167"/>
                <a:gd name="T8" fmla="*/ 2147483647 w 2159"/>
                <a:gd name="T9" fmla="*/ 2147483647 h 2167"/>
                <a:gd name="T10" fmla="*/ 2147483647 w 2159"/>
                <a:gd name="T11" fmla="*/ 2147483647 h 2167"/>
                <a:gd name="T12" fmla="*/ 2147483647 w 2159"/>
                <a:gd name="T13" fmla="*/ 2147483647 h 2167"/>
                <a:gd name="T14" fmla="*/ 2147483647 w 2159"/>
                <a:gd name="T15" fmla="*/ 2147483647 h 2167"/>
                <a:gd name="T16" fmla="*/ 2147483647 w 2159"/>
                <a:gd name="T17" fmla="*/ 2147483647 h 2167"/>
                <a:gd name="T18" fmla="*/ 2147483647 w 2159"/>
                <a:gd name="T19" fmla="*/ 2147483647 h 2167"/>
                <a:gd name="T20" fmla="*/ 2147483647 w 2159"/>
                <a:gd name="T21" fmla="*/ 2147483647 h 2167"/>
                <a:gd name="T22" fmla="*/ 2147483647 w 2159"/>
                <a:gd name="T23" fmla="*/ 2147483647 h 2167"/>
                <a:gd name="T24" fmla="*/ 2147483647 w 2159"/>
                <a:gd name="T25" fmla="*/ 2147483647 h 2167"/>
                <a:gd name="T26" fmla="*/ 2147483647 w 2159"/>
                <a:gd name="T27" fmla="*/ 2147483647 h 2167"/>
                <a:gd name="T28" fmla="*/ 2147483647 w 2159"/>
                <a:gd name="T29" fmla="*/ 2147483647 h 2167"/>
                <a:gd name="T30" fmla="*/ 2147483647 w 2159"/>
                <a:gd name="T31" fmla="*/ 2147483647 h 2167"/>
                <a:gd name="T32" fmla="*/ 2147483647 w 2159"/>
                <a:gd name="T33" fmla="*/ 2147483647 h 2167"/>
                <a:gd name="T34" fmla="*/ 2147483647 w 2159"/>
                <a:gd name="T35" fmla="*/ 2147483647 h 2167"/>
                <a:gd name="T36" fmla="*/ 2147483647 w 2159"/>
                <a:gd name="T37" fmla="*/ 2147483647 h 2167"/>
                <a:gd name="T38" fmla="*/ 2147483647 w 2159"/>
                <a:gd name="T39" fmla="*/ 2147483647 h 2167"/>
                <a:gd name="T40" fmla="*/ 2147483647 w 2159"/>
                <a:gd name="T41" fmla="*/ 2147483647 h 2167"/>
                <a:gd name="T42" fmla="*/ 2147483647 w 2159"/>
                <a:gd name="T43" fmla="*/ 2147483647 h 2167"/>
                <a:gd name="T44" fmla="*/ 2147483647 w 2159"/>
                <a:gd name="T45" fmla="*/ 2147483647 h 2167"/>
                <a:gd name="T46" fmla="*/ 2147483647 w 2159"/>
                <a:gd name="T47" fmla="*/ 2147483647 h 2167"/>
                <a:gd name="T48" fmla="*/ 2147483647 w 2159"/>
                <a:gd name="T49" fmla="*/ 2147483647 h 2167"/>
                <a:gd name="T50" fmla="*/ 2147483647 w 2159"/>
                <a:gd name="T51" fmla="*/ 2147483647 h 2167"/>
                <a:gd name="T52" fmla="*/ 2147483647 w 2159"/>
                <a:gd name="T53" fmla="*/ 2147483647 h 2167"/>
                <a:gd name="T54" fmla="*/ 2147483647 w 2159"/>
                <a:gd name="T55" fmla="*/ 2147483647 h 2167"/>
                <a:gd name="T56" fmla="*/ 2147483647 w 2159"/>
                <a:gd name="T57" fmla="*/ 2147483647 h 2167"/>
                <a:gd name="T58" fmla="*/ 2147483647 w 2159"/>
                <a:gd name="T59" fmla="*/ 2147483647 h 2167"/>
                <a:gd name="T60" fmla="*/ 2147483647 w 2159"/>
                <a:gd name="T61" fmla="*/ 2147483647 h 2167"/>
                <a:gd name="T62" fmla="*/ 2147483647 w 2159"/>
                <a:gd name="T63" fmla="*/ 2147483647 h 2167"/>
                <a:gd name="T64" fmla="*/ 2147483647 w 2159"/>
                <a:gd name="T65" fmla="*/ 2147483647 h 2167"/>
                <a:gd name="T66" fmla="*/ 2147483647 w 2159"/>
                <a:gd name="T67" fmla="*/ 2147483647 h 2167"/>
                <a:gd name="T68" fmla="*/ 2147483647 w 2159"/>
                <a:gd name="T69" fmla="*/ 2147483647 h 2167"/>
                <a:gd name="T70" fmla="*/ 2147483647 w 2159"/>
                <a:gd name="T71" fmla="*/ 2147483647 h 2167"/>
                <a:gd name="T72" fmla="*/ 2147483647 w 2159"/>
                <a:gd name="T73" fmla="*/ 2147483647 h 2167"/>
                <a:gd name="T74" fmla="*/ 2147483647 w 2159"/>
                <a:gd name="T75" fmla="*/ 2147483647 h 2167"/>
                <a:gd name="T76" fmla="*/ 2147483647 w 2159"/>
                <a:gd name="T77" fmla="*/ 2147483647 h 2167"/>
                <a:gd name="T78" fmla="*/ 2147483647 w 2159"/>
                <a:gd name="T79" fmla="*/ 2147483647 h 2167"/>
                <a:gd name="T80" fmla="*/ 2147483647 w 2159"/>
                <a:gd name="T81" fmla="*/ 2147483647 h 2167"/>
                <a:gd name="T82" fmla="*/ 2147483647 w 2159"/>
                <a:gd name="T83" fmla="*/ 2147483647 h 2167"/>
                <a:gd name="T84" fmla="*/ 2147483647 w 2159"/>
                <a:gd name="T85" fmla="*/ 2147483647 h 2167"/>
                <a:gd name="T86" fmla="*/ 2147483647 w 2159"/>
                <a:gd name="T87" fmla="*/ 2147483647 h 2167"/>
                <a:gd name="T88" fmla="*/ 2147483647 w 2159"/>
                <a:gd name="T89" fmla="*/ 2147483647 h 2167"/>
                <a:gd name="T90" fmla="*/ 2147483647 w 2159"/>
                <a:gd name="T91" fmla="*/ 2147483647 h 2167"/>
                <a:gd name="T92" fmla="*/ 2147483647 w 2159"/>
                <a:gd name="T93" fmla="*/ 2147483647 h 2167"/>
                <a:gd name="T94" fmla="*/ 2147483647 w 2159"/>
                <a:gd name="T95" fmla="*/ 2147483647 h 2167"/>
                <a:gd name="T96" fmla="*/ 2147483647 w 2159"/>
                <a:gd name="T97" fmla="*/ 2147483647 h 2167"/>
                <a:gd name="T98" fmla="*/ 2147483647 w 2159"/>
                <a:gd name="T99" fmla="*/ 2147483647 h 2167"/>
                <a:gd name="T100" fmla="*/ 2147483647 w 2159"/>
                <a:gd name="T101" fmla="*/ 2147483647 h 2167"/>
                <a:gd name="T102" fmla="*/ 2147483647 w 2159"/>
                <a:gd name="T103" fmla="*/ 2147483647 h 2167"/>
                <a:gd name="T104" fmla="*/ 2147483647 w 2159"/>
                <a:gd name="T105" fmla="*/ 2147483647 h 2167"/>
                <a:gd name="T106" fmla="*/ 2147483647 w 2159"/>
                <a:gd name="T107" fmla="*/ 2147483647 h 2167"/>
                <a:gd name="T108" fmla="*/ 2147483647 w 2159"/>
                <a:gd name="T109" fmla="*/ 2147483647 h 2167"/>
                <a:gd name="T110" fmla="*/ 2147483647 w 2159"/>
                <a:gd name="T111" fmla="*/ 2147483647 h 2167"/>
                <a:gd name="T112" fmla="*/ 2147483647 w 2159"/>
                <a:gd name="T113" fmla="*/ 1344362880 h 2167"/>
                <a:gd name="T114" fmla="*/ 2147483647 w 2159"/>
                <a:gd name="T115" fmla="*/ 2147483647 h 2167"/>
                <a:gd name="T116" fmla="*/ 2147483647 w 2159"/>
                <a:gd name="T117" fmla="*/ 2147483647 h 2167"/>
                <a:gd name="T118" fmla="*/ 2147483647 w 2159"/>
                <a:gd name="T119" fmla="*/ 2147483647 h 2167"/>
                <a:gd name="T120" fmla="*/ 2147483647 w 2159"/>
                <a:gd name="T121" fmla="*/ 2147483647 h 2167"/>
                <a:gd name="T122" fmla="*/ 2147483647 w 2159"/>
                <a:gd name="T123" fmla="*/ 2147483647 h 2167"/>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159"/>
                <a:gd name="T187" fmla="*/ 0 h 2167"/>
                <a:gd name="T188" fmla="*/ 2159 w 2159"/>
                <a:gd name="T189" fmla="*/ 2167 h 2167"/>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159" h="2167">
                  <a:moveTo>
                    <a:pt x="1795" y="2166"/>
                  </a:moveTo>
                  <a:cubicBezTo>
                    <a:pt x="1781" y="2165"/>
                    <a:pt x="1777" y="2165"/>
                    <a:pt x="1766" y="2164"/>
                  </a:cubicBezTo>
                  <a:cubicBezTo>
                    <a:pt x="1761" y="2163"/>
                    <a:pt x="1756" y="2163"/>
                    <a:pt x="1754" y="2163"/>
                  </a:cubicBezTo>
                  <a:cubicBezTo>
                    <a:pt x="1752" y="2164"/>
                    <a:pt x="1749" y="2163"/>
                    <a:pt x="1747" y="2163"/>
                  </a:cubicBezTo>
                  <a:cubicBezTo>
                    <a:pt x="1745" y="2162"/>
                    <a:pt x="1742" y="2161"/>
                    <a:pt x="1740" y="2160"/>
                  </a:cubicBezTo>
                  <a:cubicBezTo>
                    <a:pt x="1737" y="2159"/>
                    <a:pt x="1734" y="2157"/>
                    <a:pt x="1732" y="2154"/>
                  </a:cubicBezTo>
                  <a:cubicBezTo>
                    <a:pt x="1729" y="2151"/>
                    <a:pt x="1728" y="2150"/>
                    <a:pt x="1728" y="2147"/>
                  </a:cubicBezTo>
                  <a:cubicBezTo>
                    <a:pt x="1728" y="2144"/>
                    <a:pt x="1729" y="2142"/>
                    <a:pt x="1729" y="2140"/>
                  </a:cubicBezTo>
                  <a:cubicBezTo>
                    <a:pt x="1730" y="2139"/>
                    <a:pt x="1730" y="2138"/>
                    <a:pt x="1728" y="2136"/>
                  </a:cubicBezTo>
                  <a:cubicBezTo>
                    <a:pt x="1726" y="2132"/>
                    <a:pt x="1726" y="2131"/>
                    <a:pt x="1726" y="2122"/>
                  </a:cubicBezTo>
                  <a:cubicBezTo>
                    <a:pt x="1726" y="2116"/>
                    <a:pt x="1727" y="2109"/>
                    <a:pt x="1727" y="2107"/>
                  </a:cubicBezTo>
                  <a:cubicBezTo>
                    <a:pt x="1727" y="2101"/>
                    <a:pt x="1727" y="2101"/>
                    <a:pt x="1727" y="2101"/>
                  </a:cubicBezTo>
                  <a:cubicBezTo>
                    <a:pt x="1722" y="2100"/>
                    <a:pt x="1722" y="2100"/>
                    <a:pt x="1722" y="2100"/>
                  </a:cubicBezTo>
                  <a:cubicBezTo>
                    <a:pt x="1718" y="2099"/>
                    <a:pt x="1712" y="2096"/>
                    <a:pt x="1706" y="2093"/>
                  </a:cubicBezTo>
                  <a:cubicBezTo>
                    <a:pt x="1697" y="2088"/>
                    <a:pt x="1694" y="2085"/>
                    <a:pt x="1689" y="2080"/>
                  </a:cubicBezTo>
                  <a:cubicBezTo>
                    <a:pt x="1681" y="2071"/>
                    <a:pt x="1678" y="2063"/>
                    <a:pt x="1679" y="2055"/>
                  </a:cubicBezTo>
                  <a:cubicBezTo>
                    <a:pt x="1680" y="2050"/>
                    <a:pt x="1680" y="2049"/>
                    <a:pt x="1686" y="2040"/>
                  </a:cubicBezTo>
                  <a:cubicBezTo>
                    <a:pt x="1688" y="2037"/>
                    <a:pt x="1690" y="2033"/>
                    <a:pt x="1691" y="2030"/>
                  </a:cubicBezTo>
                  <a:cubicBezTo>
                    <a:pt x="1693" y="2027"/>
                    <a:pt x="1695" y="2023"/>
                    <a:pt x="1696" y="2020"/>
                  </a:cubicBezTo>
                  <a:cubicBezTo>
                    <a:pt x="1697" y="2018"/>
                    <a:pt x="1700" y="2014"/>
                    <a:pt x="1702" y="2012"/>
                  </a:cubicBezTo>
                  <a:cubicBezTo>
                    <a:pt x="1704" y="2009"/>
                    <a:pt x="1707" y="2004"/>
                    <a:pt x="1709" y="2000"/>
                  </a:cubicBezTo>
                  <a:cubicBezTo>
                    <a:pt x="1713" y="1993"/>
                    <a:pt x="1722" y="1983"/>
                    <a:pt x="1728" y="1977"/>
                  </a:cubicBezTo>
                  <a:cubicBezTo>
                    <a:pt x="1730" y="1975"/>
                    <a:pt x="1731" y="1974"/>
                    <a:pt x="1730" y="1973"/>
                  </a:cubicBezTo>
                  <a:cubicBezTo>
                    <a:pt x="1730" y="1973"/>
                    <a:pt x="1730" y="1973"/>
                    <a:pt x="1731" y="1973"/>
                  </a:cubicBezTo>
                  <a:cubicBezTo>
                    <a:pt x="1732" y="1974"/>
                    <a:pt x="1745" y="1954"/>
                    <a:pt x="1744" y="1953"/>
                  </a:cubicBezTo>
                  <a:cubicBezTo>
                    <a:pt x="1744" y="1953"/>
                    <a:pt x="1740" y="1953"/>
                    <a:pt x="1736" y="1953"/>
                  </a:cubicBezTo>
                  <a:cubicBezTo>
                    <a:pt x="1727" y="1953"/>
                    <a:pt x="1725" y="1952"/>
                    <a:pt x="1725" y="1947"/>
                  </a:cubicBezTo>
                  <a:cubicBezTo>
                    <a:pt x="1725" y="1944"/>
                    <a:pt x="1724" y="1944"/>
                    <a:pt x="1717" y="1949"/>
                  </a:cubicBezTo>
                  <a:cubicBezTo>
                    <a:pt x="1711" y="1953"/>
                    <a:pt x="1708" y="1953"/>
                    <a:pt x="1708" y="1949"/>
                  </a:cubicBezTo>
                  <a:cubicBezTo>
                    <a:pt x="1709" y="1947"/>
                    <a:pt x="1710" y="1946"/>
                    <a:pt x="1715" y="1943"/>
                  </a:cubicBezTo>
                  <a:cubicBezTo>
                    <a:pt x="1718" y="1940"/>
                    <a:pt x="1722" y="1938"/>
                    <a:pt x="1723" y="1937"/>
                  </a:cubicBezTo>
                  <a:cubicBezTo>
                    <a:pt x="1724" y="1936"/>
                    <a:pt x="1727" y="1934"/>
                    <a:pt x="1730" y="1931"/>
                  </a:cubicBezTo>
                  <a:cubicBezTo>
                    <a:pt x="1733" y="1930"/>
                    <a:pt x="1736" y="1928"/>
                    <a:pt x="1736" y="1927"/>
                  </a:cubicBezTo>
                  <a:cubicBezTo>
                    <a:pt x="1736" y="1926"/>
                    <a:pt x="1733" y="1920"/>
                    <a:pt x="1730" y="1912"/>
                  </a:cubicBezTo>
                  <a:cubicBezTo>
                    <a:pt x="1727" y="1903"/>
                    <a:pt x="1722" y="1891"/>
                    <a:pt x="1719" y="1884"/>
                  </a:cubicBezTo>
                  <a:cubicBezTo>
                    <a:pt x="1717" y="1878"/>
                    <a:pt x="1714" y="1872"/>
                    <a:pt x="1714" y="1871"/>
                  </a:cubicBezTo>
                  <a:cubicBezTo>
                    <a:pt x="1713" y="1871"/>
                    <a:pt x="1713" y="1870"/>
                    <a:pt x="1713" y="1870"/>
                  </a:cubicBezTo>
                  <a:cubicBezTo>
                    <a:pt x="1713" y="1869"/>
                    <a:pt x="1713" y="1866"/>
                    <a:pt x="1711" y="1861"/>
                  </a:cubicBezTo>
                  <a:cubicBezTo>
                    <a:pt x="1702" y="1833"/>
                    <a:pt x="1679" y="1753"/>
                    <a:pt x="1676" y="1737"/>
                  </a:cubicBezTo>
                  <a:cubicBezTo>
                    <a:pt x="1670" y="1714"/>
                    <a:pt x="1668" y="1690"/>
                    <a:pt x="1668" y="1669"/>
                  </a:cubicBezTo>
                  <a:cubicBezTo>
                    <a:pt x="1668" y="1658"/>
                    <a:pt x="1668" y="1658"/>
                    <a:pt x="1668" y="1658"/>
                  </a:cubicBezTo>
                  <a:cubicBezTo>
                    <a:pt x="1663" y="1657"/>
                    <a:pt x="1663" y="1657"/>
                    <a:pt x="1663" y="1657"/>
                  </a:cubicBezTo>
                  <a:cubicBezTo>
                    <a:pt x="1661" y="1657"/>
                    <a:pt x="1646" y="1656"/>
                    <a:pt x="1631" y="1655"/>
                  </a:cubicBezTo>
                  <a:cubicBezTo>
                    <a:pt x="1615" y="1654"/>
                    <a:pt x="1601" y="1652"/>
                    <a:pt x="1598" y="1652"/>
                  </a:cubicBezTo>
                  <a:cubicBezTo>
                    <a:pt x="1594" y="1652"/>
                    <a:pt x="1594" y="1652"/>
                    <a:pt x="1594" y="1652"/>
                  </a:cubicBezTo>
                  <a:cubicBezTo>
                    <a:pt x="1593" y="1657"/>
                    <a:pt x="1593" y="1657"/>
                    <a:pt x="1593" y="1657"/>
                  </a:cubicBezTo>
                  <a:cubicBezTo>
                    <a:pt x="1592" y="1665"/>
                    <a:pt x="1589" y="1674"/>
                    <a:pt x="1584" y="1685"/>
                  </a:cubicBezTo>
                  <a:cubicBezTo>
                    <a:pt x="1581" y="1691"/>
                    <a:pt x="1579" y="1699"/>
                    <a:pt x="1577" y="1709"/>
                  </a:cubicBezTo>
                  <a:cubicBezTo>
                    <a:pt x="1573" y="1726"/>
                    <a:pt x="1569" y="1737"/>
                    <a:pt x="1564" y="1748"/>
                  </a:cubicBezTo>
                  <a:cubicBezTo>
                    <a:pt x="1561" y="1755"/>
                    <a:pt x="1560" y="1756"/>
                    <a:pt x="1561" y="1758"/>
                  </a:cubicBezTo>
                  <a:cubicBezTo>
                    <a:pt x="1562" y="1759"/>
                    <a:pt x="1562" y="1762"/>
                    <a:pt x="1562" y="1763"/>
                  </a:cubicBezTo>
                  <a:cubicBezTo>
                    <a:pt x="1562" y="1767"/>
                    <a:pt x="1561" y="1768"/>
                    <a:pt x="1559" y="1770"/>
                  </a:cubicBezTo>
                  <a:cubicBezTo>
                    <a:pt x="1558" y="1772"/>
                    <a:pt x="1555" y="1774"/>
                    <a:pt x="1554" y="1774"/>
                  </a:cubicBezTo>
                  <a:cubicBezTo>
                    <a:pt x="1552" y="1774"/>
                    <a:pt x="1552" y="1775"/>
                    <a:pt x="1552" y="1776"/>
                  </a:cubicBezTo>
                  <a:cubicBezTo>
                    <a:pt x="1552" y="1777"/>
                    <a:pt x="1551" y="1778"/>
                    <a:pt x="1550" y="1778"/>
                  </a:cubicBezTo>
                  <a:cubicBezTo>
                    <a:pt x="1549" y="1778"/>
                    <a:pt x="1547" y="1779"/>
                    <a:pt x="1545" y="1780"/>
                  </a:cubicBezTo>
                  <a:cubicBezTo>
                    <a:pt x="1537" y="1781"/>
                    <a:pt x="1536" y="1780"/>
                    <a:pt x="1541" y="1770"/>
                  </a:cubicBezTo>
                  <a:cubicBezTo>
                    <a:pt x="1543" y="1767"/>
                    <a:pt x="1545" y="1763"/>
                    <a:pt x="1545" y="1763"/>
                  </a:cubicBezTo>
                  <a:cubicBezTo>
                    <a:pt x="1545" y="1762"/>
                    <a:pt x="1545" y="1761"/>
                    <a:pt x="1546" y="1760"/>
                  </a:cubicBezTo>
                  <a:cubicBezTo>
                    <a:pt x="1547" y="1759"/>
                    <a:pt x="1548" y="1756"/>
                    <a:pt x="1549" y="1754"/>
                  </a:cubicBezTo>
                  <a:cubicBezTo>
                    <a:pt x="1557" y="1734"/>
                    <a:pt x="1561" y="1724"/>
                    <a:pt x="1563" y="1718"/>
                  </a:cubicBezTo>
                  <a:cubicBezTo>
                    <a:pt x="1565" y="1714"/>
                    <a:pt x="1566" y="1711"/>
                    <a:pt x="1566" y="1710"/>
                  </a:cubicBezTo>
                  <a:cubicBezTo>
                    <a:pt x="1567" y="1709"/>
                    <a:pt x="1569" y="1705"/>
                    <a:pt x="1570" y="1701"/>
                  </a:cubicBezTo>
                  <a:cubicBezTo>
                    <a:pt x="1574" y="1694"/>
                    <a:pt x="1575" y="1690"/>
                    <a:pt x="1577" y="1677"/>
                  </a:cubicBezTo>
                  <a:cubicBezTo>
                    <a:pt x="1578" y="1670"/>
                    <a:pt x="1581" y="1655"/>
                    <a:pt x="1583" y="1649"/>
                  </a:cubicBezTo>
                  <a:cubicBezTo>
                    <a:pt x="1583" y="1649"/>
                    <a:pt x="1582" y="1648"/>
                    <a:pt x="1581" y="1647"/>
                  </a:cubicBezTo>
                  <a:cubicBezTo>
                    <a:pt x="1580" y="1647"/>
                    <a:pt x="1579" y="1646"/>
                    <a:pt x="1579" y="1640"/>
                  </a:cubicBezTo>
                  <a:cubicBezTo>
                    <a:pt x="1580" y="1635"/>
                    <a:pt x="1579" y="1631"/>
                    <a:pt x="1578" y="1625"/>
                  </a:cubicBezTo>
                  <a:cubicBezTo>
                    <a:pt x="1573" y="1609"/>
                    <a:pt x="1566" y="1563"/>
                    <a:pt x="1562" y="1529"/>
                  </a:cubicBezTo>
                  <a:cubicBezTo>
                    <a:pt x="1561" y="1522"/>
                    <a:pt x="1561" y="1505"/>
                    <a:pt x="1561" y="1478"/>
                  </a:cubicBezTo>
                  <a:cubicBezTo>
                    <a:pt x="1561" y="1456"/>
                    <a:pt x="1561" y="1437"/>
                    <a:pt x="1561" y="1437"/>
                  </a:cubicBezTo>
                  <a:cubicBezTo>
                    <a:pt x="1560" y="1437"/>
                    <a:pt x="1558" y="1453"/>
                    <a:pt x="1556" y="1461"/>
                  </a:cubicBezTo>
                  <a:cubicBezTo>
                    <a:pt x="1555" y="1474"/>
                    <a:pt x="1552" y="1498"/>
                    <a:pt x="1551" y="1522"/>
                  </a:cubicBezTo>
                  <a:cubicBezTo>
                    <a:pt x="1550" y="1529"/>
                    <a:pt x="1550" y="1541"/>
                    <a:pt x="1549" y="1547"/>
                  </a:cubicBezTo>
                  <a:cubicBezTo>
                    <a:pt x="1549" y="1554"/>
                    <a:pt x="1548" y="1563"/>
                    <a:pt x="1548" y="1568"/>
                  </a:cubicBezTo>
                  <a:cubicBezTo>
                    <a:pt x="1548" y="1576"/>
                    <a:pt x="1548" y="1576"/>
                    <a:pt x="1546" y="1577"/>
                  </a:cubicBezTo>
                  <a:cubicBezTo>
                    <a:pt x="1542" y="1580"/>
                    <a:pt x="1524" y="1576"/>
                    <a:pt x="1523" y="1573"/>
                  </a:cubicBezTo>
                  <a:cubicBezTo>
                    <a:pt x="1522" y="1571"/>
                    <a:pt x="1523" y="1557"/>
                    <a:pt x="1525" y="1526"/>
                  </a:cubicBezTo>
                  <a:cubicBezTo>
                    <a:pt x="1527" y="1518"/>
                    <a:pt x="1527" y="1506"/>
                    <a:pt x="1528" y="1501"/>
                  </a:cubicBezTo>
                  <a:cubicBezTo>
                    <a:pt x="1529" y="1493"/>
                    <a:pt x="1529" y="1493"/>
                    <a:pt x="1529" y="1493"/>
                  </a:cubicBezTo>
                  <a:cubicBezTo>
                    <a:pt x="1526" y="1493"/>
                    <a:pt x="1526" y="1493"/>
                    <a:pt x="1526" y="1493"/>
                  </a:cubicBezTo>
                  <a:cubicBezTo>
                    <a:pt x="1524" y="1493"/>
                    <a:pt x="1521" y="1494"/>
                    <a:pt x="1518" y="1495"/>
                  </a:cubicBezTo>
                  <a:cubicBezTo>
                    <a:pt x="1511" y="1495"/>
                    <a:pt x="1509" y="1494"/>
                    <a:pt x="1509" y="1490"/>
                  </a:cubicBezTo>
                  <a:cubicBezTo>
                    <a:pt x="1509" y="1487"/>
                    <a:pt x="1518" y="1415"/>
                    <a:pt x="1522" y="1384"/>
                  </a:cubicBezTo>
                  <a:cubicBezTo>
                    <a:pt x="1524" y="1370"/>
                    <a:pt x="1525" y="1358"/>
                    <a:pt x="1529" y="1325"/>
                  </a:cubicBezTo>
                  <a:cubicBezTo>
                    <a:pt x="1530" y="1313"/>
                    <a:pt x="1531" y="1299"/>
                    <a:pt x="1532" y="1294"/>
                  </a:cubicBezTo>
                  <a:cubicBezTo>
                    <a:pt x="1533" y="1289"/>
                    <a:pt x="1534" y="1278"/>
                    <a:pt x="1535" y="1270"/>
                  </a:cubicBezTo>
                  <a:cubicBezTo>
                    <a:pt x="1538" y="1247"/>
                    <a:pt x="1542" y="1221"/>
                    <a:pt x="1545" y="1214"/>
                  </a:cubicBezTo>
                  <a:cubicBezTo>
                    <a:pt x="1546" y="1210"/>
                    <a:pt x="1548" y="1195"/>
                    <a:pt x="1548" y="1189"/>
                  </a:cubicBezTo>
                  <a:cubicBezTo>
                    <a:pt x="1548" y="1184"/>
                    <a:pt x="1548" y="1184"/>
                    <a:pt x="1552" y="1180"/>
                  </a:cubicBezTo>
                  <a:cubicBezTo>
                    <a:pt x="1554" y="1178"/>
                    <a:pt x="1558" y="1175"/>
                    <a:pt x="1560" y="1175"/>
                  </a:cubicBezTo>
                  <a:cubicBezTo>
                    <a:pt x="1563" y="1173"/>
                    <a:pt x="1563" y="1173"/>
                    <a:pt x="1563" y="1167"/>
                  </a:cubicBezTo>
                  <a:cubicBezTo>
                    <a:pt x="1563" y="1164"/>
                    <a:pt x="1563" y="1160"/>
                    <a:pt x="1564" y="1158"/>
                  </a:cubicBezTo>
                  <a:cubicBezTo>
                    <a:pt x="1567" y="1146"/>
                    <a:pt x="1568" y="1141"/>
                    <a:pt x="1570" y="1124"/>
                  </a:cubicBezTo>
                  <a:cubicBezTo>
                    <a:pt x="1573" y="1108"/>
                    <a:pt x="1578" y="1085"/>
                    <a:pt x="1580" y="1074"/>
                  </a:cubicBezTo>
                  <a:cubicBezTo>
                    <a:pt x="1582" y="1067"/>
                    <a:pt x="1588" y="1049"/>
                    <a:pt x="1590" y="1045"/>
                  </a:cubicBezTo>
                  <a:cubicBezTo>
                    <a:pt x="1591" y="1043"/>
                    <a:pt x="1591" y="1040"/>
                    <a:pt x="1591" y="1039"/>
                  </a:cubicBezTo>
                  <a:cubicBezTo>
                    <a:pt x="1591" y="1035"/>
                    <a:pt x="1594" y="1029"/>
                    <a:pt x="1597" y="1025"/>
                  </a:cubicBezTo>
                  <a:cubicBezTo>
                    <a:pt x="1600" y="1020"/>
                    <a:pt x="1601" y="1014"/>
                    <a:pt x="1601" y="1009"/>
                  </a:cubicBezTo>
                  <a:cubicBezTo>
                    <a:pt x="1601" y="1006"/>
                    <a:pt x="1602" y="1002"/>
                    <a:pt x="1603" y="999"/>
                  </a:cubicBezTo>
                  <a:cubicBezTo>
                    <a:pt x="1603" y="996"/>
                    <a:pt x="1605" y="992"/>
                    <a:pt x="1605" y="989"/>
                  </a:cubicBezTo>
                  <a:cubicBezTo>
                    <a:pt x="1606" y="982"/>
                    <a:pt x="1607" y="977"/>
                    <a:pt x="1610" y="974"/>
                  </a:cubicBezTo>
                  <a:cubicBezTo>
                    <a:pt x="1612" y="971"/>
                    <a:pt x="1613" y="968"/>
                    <a:pt x="1614" y="965"/>
                  </a:cubicBezTo>
                  <a:cubicBezTo>
                    <a:pt x="1615" y="958"/>
                    <a:pt x="1620" y="947"/>
                    <a:pt x="1622" y="944"/>
                  </a:cubicBezTo>
                  <a:cubicBezTo>
                    <a:pt x="1624" y="940"/>
                    <a:pt x="1626" y="928"/>
                    <a:pt x="1626" y="926"/>
                  </a:cubicBezTo>
                  <a:cubicBezTo>
                    <a:pt x="1625" y="924"/>
                    <a:pt x="1629" y="909"/>
                    <a:pt x="1631" y="906"/>
                  </a:cubicBezTo>
                  <a:cubicBezTo>
                    <a:pt x="1633" y="903"/>
                    <a:pt x="1637" y="893"/>
                    <a:pt x="1636" y="893"/>
                  </a:cubicBezTo>
                  <a:cubicBezTo>
                    <a:pt x="1635" y="892"/>
                    <a:pt x="1612" y="886"/>
                    <a:pt x="1606" y="886"/>
                  </a:cubicBezTo>
                  <a:cubicBezTo>
                    <a:pt x="1598" y="884"/>
                    <a:pt x="1597" y="882"/>
                    <a:pt x="1598" y="866"/>
                  </a:cubicBezTo>
                  <a:cubicBezTo>
                    <a:pt x="1599" y="851"/>
                    <a:pt x="1599" y="840"/>
                    <a:pt x="1598" y="839"/>
                  </a:cubicBezTo>
                  <a:cubicBezTo>
                    <a:pt x="1597" y="839"/>
                    <a:pt x="1598" y="834"/>
                    <a:pt x="1600" y="826"/>
                  </a:cubicBezTo>
                  <a:cubicBezTo>
                    <a:pt x="1601" y="823"/>
                    <a:pt x="1603" y="814"/>
                    <a:pt x="1604" y="805"/>
                  </a:cubicBezTo>
                  <a:cubicBezTo>
                    <a:pt x="1607" y="786"/>
                    <a:pt x="1608" y="782"/>
                    <a:pt x="1613" y="762"/>
                  </a:cubicBezTo>
                  <a:cubicBezTo>
                    <a:pt x="1615" y="753"/>
                    <a:pt x="1617" y="744"/>
                    <a:pt x="1617" y="741"/>
                  </a:cubicBezTo>
                  <a:cubicBezTo>
                    <a:pt x="1618" y="735"/>
                    <a:pt x="1620" y="727"/>
                    <a:pt x="1622" y="723"/>
                  </a:cubicBezTo>
                  <a:cubicBezTo>
                    <a:pt x="1623" y="722"/>
                    <a:pt x="1624" y="716"/>
                    <a:pt x="1624" y="710"/>
                  </a:cubicBezTo>
                  <a:cubicBezTo>
                    <a:pt x="1626" y="696"/>
                    <a:pt x="1633" y="641"/>
                    <a:pt x="1634" y="627"/>
                  </a:cubicBezTo>
                  <a:cubicBezTo>
                    <a:pt x="1637" y="611"/>
                    <a:pt x="1637" y="596"/>
                    <a:pt x="1633" y="584"/>
                  </a:cubicBezTo>
                  <a:cubicBezTo>
                    <a:pt x="1630" y="575"/>
                    <a:pt x="1630" y="575"/>
                    <a:pt x="1624" y="569"/>
                  </a:cubicBezTo>
                  <a:cubicBezTo>
                    <a:pt x="1621" y="566"/>
                    <a:pt x="1614" y="560"/>
                    <a:pt x="1610" y="555"/>
                  </a:cubicBezTo>
                  <a:cubicBezTo>
                    <a:pt x="1602" y="547"/>
                    <a:pt x="1602" y="547"/>
                    <a:pt x="1602" y="547"/>
                  </a:cubicBezTo>
                  <a:cubicBezTo>
                    <a:pt x="1594" y="548"/>
                    <a:pt x="1594" y="548"/>
                    <a:pt x="1594" y="548"/>
                  </a:cubicBezTo>
                  <a:cubicBezTo>
                    <a:pt x="1589" y="548"/>
                    <a:pt x="1584" y="547"/>
                    <a:pt x="1581" y="547"/>
                  </a:cubicBezTo>
                  <a:cubicBezTo>
                    <a:pt x="1574" y="544"/>
                    <a:pt x="1571" y="544"/>
                    <a:pt x="1564" y="548"/>
                  </a:cubicBezTo>
                  <a:cubicBezTo>
                    <a:pt x="1560" y="550"/>
                    <a:pt x="1557" y="552"/>
                    <a:pt x="1556" y="552"/>
                  </a:cubicBezTo>
                  <a:cubicBezTo>
                    <a:pt x="1554" y="552"/>
                    <a:pt x="1554" y="552"/>
                    <a:pt x="1555" y="559"/>
                  </a:cubicBezTo>
                  <a:cubicBezTo>
                    <a:pt x="1555" y="563"/>
                    <a:pt x="1556" y="573"/>
                    <a:pt x="1558" y="581"/>
                  </a:cubicBezTo>
                  <a:cubicBezTo>
                    <a:pt x="1559" y="588"/>
                    <a:pt x="1561" y="600"/>
                    <a:pt x="1562" y="606"/>
                  </a:cubicBezTo>
                  <a:cubicBezTo>
                    <a:pt x="1564" y="622"/>
                    <a:pt x="1575" y="682"/>
                    <a:pt x="1576" y="689"/>
                  </a:cubicBezTo>
                  <a:cubicBezTo>
                    <a:pt x="1577" y="693"/>
                    <a:pt x="1579" y="699"/>
                    <a:pt x="1581" y="703"/>
                  </a:cubicBezTo>
                  <a:cubicBezTo>
                    <a:pt x="1584" y="711"/>
                    <a:pt x="1586" y="721"/>
                    <a:pt x="1586" y="726"/>
                  </a:cubicBezTo>
                  <a:cubicBezTo>
                    <a:pt x="1586" y="728"/>
                    <a:pt x="1586" y="732"/>
                    <a:pt x="1587" y="736"/>
                  </a:cubicBezTo>
                  <a:cubicBezTo>
                    <a:pt x="1590" y="746"/>
                    <a:pt x="1591" y="754"/>
                    <a:pt x="1590" y="757"/>
                  </a:cubicBezTo>
                  <a:cubicBezTo>
                    <a:pt x="1590" y="758"/>
                    <a:pt x="1588" y="761"/>
                    <a:pt x="1585" y="762"/>
                  </a:cubicBezTo>
                  <a:cubicBezTo>
                    <a:pt x="1581" y="766"/>
                    <a:pt x="1581" y="766"/>
                    <a:pt x="1582" y="770"/>
                  </a:cubicBezTo>
                  <a:cubicBezTo>
                    <a:pt x="1582" y="773"/>
                    <a:pt x="1582" y="779"/>
                    <a:pt x="1582" y="791"/>
                  </a:cubicBezTo>
                  <a:cubicBezTo>
                    <a:pt x="1581" y="797"/>
                    <a:pt x="1581" y="799"/>
                    <a:pt x="1579" y="802"/>
                  </a:cubicBezTo>
                  <a:cubicBezTo>
                    <a:pt x="1576" y="805"/>
                    <a:pt x="1576" y="805"/>
                    <a:pt x="1576" y="805"/>
                  </a:cubicBezTo>
                  <a:cubicBezTo>
                    <a:pt x="1577" y="813"/>
                    <a:pt x="1577" y="813"/>
                    <a:pt x="1577" y="813"/>
                  </a:cubicBezTo>
                  <a:cubicBezTo>
                    <a:pt x="1579" y="823"/>
                    <a:pt x="1579" y="828"/>
                    <a:pt x="1577" y="831"/>
                  </a:cubicBezTo>
                  <a:cubicBezTo>
                    <a:pt x="1576" y="833"/>
                    <a:pt x="1576" y="837"/>
                    <a:pt x="1575" y="856"/>
                  </a:cubicBezTo>
                  <a:cubicBezTo>
                    <a:pt x="1575" y="877"/>
                    <a:pt x="1575" y="879"/>
                    <a:pt x="1573" y="883"/>
                  </a:cubicBezTo>
                  <a:cubicBezTo>
                    <a:pt x="1572" y="886"/>
                    <a:pt x="1571" y="894"/>
                    <a:pt x="1569" y="908"/>
                  </a:cubicBezTo>
                  <a:cubicBezTo>
                    <a:pt x="1567" y="931"/>
                    <a:pt x="1565" y="944"/>
                    <a:pt x="1563" y="956"/>
                  </a:cubicBezTo>
                  <a:cubicBezTo>
                    <a:pt x="1562" y="960"/>
                    <a:pt x="1561" y="967"/>
                    <a:pt x="1560" y="970"/>
                  </a:cubicBezTo>
                  <a:cubicBezTo>
                    <a:pt x="1559" y="978"/>
                    <a:pt x="1552" y="1007"/>
                    <a:pt x="1550" y="1014"/>
                  </a:cubicBezTo>
                  <a:cubicBezTo>
                    <a:pt x="1545" y="1031"/>
                    <a:pt x="1537" y="1071"/>
                    <a:pt x="1536" y="1084"/>
                  </a:cubicBezTo>
                  <a:cubicBezTo>
                    <a:pt x="1536" y="1094"/>
                    <a:pt x="1535" y="1099"/>
                    <a:pt x="1533" y="1105"/>
                  </a:cubicBezTo>
                  <a:cubicBezTo>
                    <a:pt x="1530" y="1111"/>
                    <a:pt x="1530" y="1124"/>
                    <a:pt x="1532" y="1138"/>
                  </a:cubicBezTo>
                  <a:cubicBezTo>
                    <a:pt x="1533" y="1145"/>
                    <a:pt x="1534" y="1159"/>
                    <a:pt x="1534" y="1172"/>
                  </a:cubicBezTo>
                  <a:cubicBezTo>
                    <a:pt x="1535" y="1194"/>
                    <a:pt x="1535" y="1194"/>
                    <a:pt x="1535" y="1194"/>
                  </a:cubicBezTo>
                  <a:cubicBezTo>
                    <a:pt x="1533" y="1201"/>
                    <a:pt x="1533" y="1201"/>
                    <a:pt x="1533" y="1201"/>
                  </a:cubicBezTo>
                  <a:cubicBezTo>
                    <a:pt x="1532" y="1204"/>
                    <a:pt x="1530" y="1211"/>
                    <a:pt x="1530" y="1216"/>
                  </a:cubicBezTo>
                  <a:cubicBezTo>
                    <a:pt x="1527" y="1232"/>
                    <a:pt x="1526" y="1233"/>
                    <a:pt x="1518" y="1243"/>
                  </a:cubicBezTo>
                  <a:cubicBezTo>
                    <a:pt x="1514" y="1248"/>
                    <a:pt x="1508" y="1253"/>
                    <a:pt x="1506" y="1255"/>
                  </a:cubicBezTo>
                  <a:cubicBezTo>
                    <a:pt x="1502" y="1259"/>
                    <a:pt x="1502" y="1259"/>
                    <a:pt x="1502" y="1259"/>
                  </a:cubicBezTo>
                  <a:cubicBezTo>
                    <a:pt x="1503" y="1277"/>
                    <a:pt x="1503" y="1277"/>
                    <a:pt x="1503" y="1277"/>
                  </a:cubicBezTo>
                  <a:cubicBezTo>
                    <a:pt x="1503" y="1287"/>
                    <a:pt x="1503" y="1298"/>
                    <a:pt x="1503" y="1300"/>
                  </a:cubicBezTo>
                  <a:cubicBezTo>
                    <a:pt x="1503" y="1302"/>
                    <a:pt x="1504" y="1307"/>
                    <a:pt x="1504" y="1311"/>
                  </a:cubicBezTo>
                  <a:cubicBezTo>
                    <a:pt x="1505" y="1323"/>
                    <a:pt x="1506" y="1361"/>
                    <a:pt x="1505" y="1390"/>
                  </a:cubicBezTo>
                  <a:cubicBezTo>
                    <a:pt x="1504" y="1405"/>
                    <a:pt x="1504" y="1428"/>
                    <a:pt x="1503" y="1441"/>
                  </a:cubicBezTo>
                  <a:cubicBezTo>
                    <a:pt x="1502" y="1466"/>
                    <a:pt x="1502" y="1476"/>
                    <a:pt x="1499" y="1499"/>
                  </a:cubicBezTo>
                  <a:cubicBezTo>
                    <a:pt x="1498" y="1508"/>
                    <a:pt x="1498" y="1513"/>
                    <a:pt x="1498" y="1518"/>
                  </a:cubicBezTo>
                  <a:cubicBezTo>
                    <a:pt x="1499" y="1521"/>
                    <a:pt x="1499" y="1529"/>
                    <a:pt x="1499" y="1535"/>
                  </a:cubicBezTo>
                  <a:cubicBezTo>
                    <a:pt x="1498" y="1547"/>
                    <a:pt x="1496" y="1573"/>
                    <a:pt x="1495" y="1574"/>
                  </a:cubicBezTo>
                  <a:cubicBezTo>
                    <a:pt x="1495" y="1575"/>
                    <a:pt x="1494" y="1580"/>
                    <a:pt x="1493" y="1585"/>
                  </a:cubicBezTo>
                  <a:cubicBezTo>
                    <a:pt x="1492" y="1595"/>
                    <a:pt x="1492" y="1605"/>
                    <a:pt x="1492" y="1686"/>
                  </a:cubicBezTo>
                  <a:cubicBezTo>
                    <a:pt x="1492" y="1688"/>
                    <a:pt x="1492" y="1695"/>
                    <a:pt x="1492" y="1702"/>
                  </a:cubicBezTo>
                  <a:cubicBezTo>
                    <a:pt x="1491" y="1709"/>
                    <a:pt x="1491" y="1721"/>
                    <a:pt x="1491" y="1729"/>
                  </a:cubicBezTo>
                  <a:cubicBezTo>
                    <a:pt x="1490" y="1737"/>
                    <a:pt x="1490" y="1754"/>
                    <a:pt x="1490" y="1767"/>
                  </a:cubicBezTo>
                  <a:cubicBezTo>
                    <a:pt x="1489" y="1784"/>
                    <a:pt x="1489" y="1794"/>
                    <a:pt x="1491" y="1807"/>
                  </a:cubicBezTo>
                  <a:cubicBezTo>
                    <a:pt x="1491" y="1817"/>
                    <a:pt x="1492" y="1832"/>
                    <a:pt x="1493" y="1840"/>
                  </a:cubicBezTo>
                  <a:cubicBezTo>
                    <a:pt x="1493" y="1857"/>
                    <a:pt x="1493" y="1857"/>
                    <a:pt x="1502" y="1862"/>
                  </a:cubicBezTo>
                  <a:cubicBezTo>
                    <a:pt x="1508" y="1866"/>
                    <a:pt x="1512" y="1871"/>
                    <a:pt x="1514" y="1876"/>
                  </a:cubicBezTo>
                  <a:cubicBezTo>
                    <a:pt x="1515" y="1880"/>
                    <a:pt x="1515" y="1887"/>
                    <a:pt x="1513" y="1893"/>
                  </a:cubicBezTo>
                  <a:cubicBezTo>
                    <a:pt x="1513" y="1895"/>
                    <a:pt x="1512" y="1902"/>
                    <a:pt x="1511" y="1909"/>
                  </a:cubicBezTo>
                  <a:cubicBezTo>
                    <a:pt x="1510" y="1920"/>
                    <a:pt x="1508" y="1932"/>
                    <a:pt x="1505" y="1938"/>
                  </a:cubicBezTo>
                  <a:cubicBezTo>
                    <a:pt x="1504" y="1939"/>
                    <a:pt x="1503" y="1944"/>
                    <a:pt x="1502" y="1949"/>
                  </a:cubicBezTo>
                  <a:cubicBezTo>
                    <a:pt x="1502" y="1953"/>
                    <a:pt x="1501" y="1958"/>
                    <a:pt x="1500" y="1960"/>
                  </a:cubicBezTo>
                  <a:cubicBezTo>
                    <a:pt x="1499" y="1961"/>
                    <a:pt x="1498" y="1967"/>
                    <a:pt x="1498" y="1971"/>
                  </a:cubicBezTo>
                  <a:cubicBezTo>
                    <a:pt x="1496" y="1985"/>
                    <a:pt x="1493" y="2010"/>
                    <a:pt x="1492" y="2015"/>
                  </a:cubicBezTo>
                  <a:cubicBezTo>
                    <a:pt x="1491" y="2017"/>
                    <a:pt x="1489" y="2022"/>
                    <a:pt x="1488" y="2025"/>
                  </a:cubicBezTo>
                  <a:cubicBezTo>
                    <a:pt x="1487" y="2029"/>
                    <a:pt x="1486" y="2033"/>
                    <a:pt x="1486" y="2034"/>
                  </a:cubicBezTo>
                  <a:cubicBezTo>
                    <a:pt x="1486" y="2036"/>
                    <a:pt x="1485" y="2038"/>
                    <a:pt x="1484" y="2040"/>
                  </a:cubicBezTo>
                  <a:cubicBezTo>
                    <a:pt x="1481" y="2044"/>
                    <a:pt x="1483" y="2048"/>
                    <a:pt x="1493" y="2063"/>
                  </a:cubicBezTo>
                  <a:cubicBezTo>
                    <a:pt x="1496" y="2067"/>
                    <a:pt x="1500" y="2072"/>
                    <a:pt x="1500" y="2073"/>
                  </a:cubicBezTo>
                  <a:cubicBezTo>
                    <a:pt x="1506" y="2082"/>
                    <a:pt x="1508" y="2087"/>
                    <a:pt x="1508" y="2092"/>
                  </a:cubicBezTo>
                  <a:cubicBezTo>
                    <a:pt x="1508" y="2094"/>
                    <a:pt x="1509" y="2098"/>
                    <a:pt x="1510" y="2101"/>
                  </a:cubicBezTo>
                  <a:cubicBezTo>
                    <a:pt x="1512" y="2107"/>
                    <a:pt x="1512" y="2116"/>
                    <a:pt x="1511" y="2124"/>
                  </a:cubicBezTo>
                  <a:cubicBezTo>
                    <a:pt x="1510" y="2131"/>
                    <a:pt x="1508" y="2134"/>
                    <a:pt x="1505" y="2135"/>
                  </a:cubicBezTo>
                  <a:cubicBezTo>
                    <a:pt x="1504" y="2136"/>
                    <a:pt x="1493" y="2136"/>
                    <a:pt x="1481" y="2137"/>
                  </a:cubicBezTo>
                  <a:cubicBezTo>
                    <a:pt x="1470" y="2138"/>
                    <a:pt x="1456" y="2139"/>
                    <a:pt x="1450" y="2140"/>
                  </a:cubicBezTo>
                  <a:cubicBezTo>
                    <a:pt x="1445" y="2140"/>
                    <a:pt x="1436" y="2141"/>
                    <a:pt x="1430" y="2141"/>
                  </a:cubicBezTo>
                  <a:cubicBezTo>
                    <a:pt x="1420" y="2140"/>
                    <a:pt x="1415" y="2140"/>
                    <a:pt x="1412" y="2136"/>
                  </a:cubicBezTo>
                  <a:cubicBezTo>
                    <a:pt x="1410" y="2133"/>
                    <a:pt x="1408" y="2126"/>
                    <a:pt x="1408" y="2114"/>
                  </a:cubicBezTo>
                  <a:cubicBezTo>
                    <a:pt x="1407" y="2098"/>
                    <a:pt x="1406" y="2097"/>
                    <a:pt x="1401" y="2092"/>
                  </a:cubicBezTo>
                  <a:cubicBezTo>
                    <a:pt x="1396" y="2088"/>
                    <a:pt x="1395" y="2084"/>
                    <a:pt x="1393" y="2074"/>
                  </a:cubicBezTo>
                  <a:cubicBezTo>
                    <a:pt x="1393" y="2071"/>
                    <a:pt x="1392" y="2067"/>
                    <a:pt x="1392" y="2066"/>
                  </a:cubicBezTo>
                  <a:cubicBezTo>
                    <a:pt x="1391" y="2065"/>
                    <a:pt x="1390" y="2063"/>
                    <a:pt x="1390" y="2060"/>
                  </a:cubicBezTo>
                  <a:cubicBezTo>
                    <a:pt x="1390" y="2058"/>
                    <a:pt x="1388" y="2055"/>
                    <a:pt x="1387" y="2054"/>
                  </a:cubicBezTo>
                  <a:cubicBezTo>
                    <a:pt x="1386" y="2052"/>
                    <a:pt x="1383" y="2049"/>
                    <a:pt x="1382" y="2045"/>
                  </a:cubicBezTo>
                  <a:cubicBezTo>
                    <a:pt x="1381" y="2043"/>
                    <a:pt x="1379" y="2039"/>
                    <a:pt x="1377" y="2037"/>
                  </a:cubicBezTo>
                  <a:cubicBezTo>
                    <a:pt x="1370" y="2029"/>
                    <a:pt x="1364" y="2011"/>
                    <a:pt x="1359" y="1986"/>
                  </a:cubicBezTo>
                  <a:cubicBezTo>
                    <a:pt x="1353" y="1953"/>
                    <a:pt x="1352" y="1943"/>
                    <a:pt x="1353" y="1920"/>
                  </a:cubicBezTo>
                  <a:cubicBezTo>
                    <a:pt x="1353" y="1909"/>
                    <a:pt x="1354" y="1891"/>
                    <a:pt x="1355" y="1880"/>
                  </a:cubicBezTo>
                  <a:cubicBezTo>
                    <a:pt x="1355" y="1870"/>
                    <a:pt x="1356" y="1857"/>
                    <a:pt x="1356" y="1853"/>
                  </a:cubicBezTo>
                  <a:cubicBezTo>
                    <a:pt x="1357" y="1848"/>
                    <a:pt x="1357" y="1840"/>
                    <a:pt x="1358" y="1835"/>
                  </a:cubicBezTo>
                  <a:cubicBezTo>
                    <a:pt x="1358" y="1830"/>
                    <a:pt x="1359" y="1821"/>
                    <a:pt x="1359" y="1815"/>
                  </a:cubicBezTo>
                  <a:cubicBezTo>
                    <a:pt x="1359" y="1800"/>
                    <a:pt x="1360" y="1779"/>
                    <a:pt x="1362" y="1761"/>
                  </a:cubicBezTo>
                  <a:cubicBezTo>
                    <a:pt x="1363" y="1751"/>
                    <a:pt x="1364" y="1740"/>
                    <a:pt x="1364" y="1728"/>
                  </a:cubicBezTo>
                  <a:cubicBezTo>
                    <a:pt x="1364" y="1718"/>
                    <a:pt x="1364" y="1708"/>
                    <a:pt x="1364" y="1706"/>
                  </a:cubicBezTo>
                  <a:cubicBezTo>
                    <a:pt x="1366" y="1700"/>
                    <a:pt x="1366" y="1685"/>
                    <a:pt x="1365" y="1676"/>
                  </a:cubicBezTo>
                  <a:cubicBezTo>
                    <a:pt x="1363" y="1665"/>
                    <a:pt x="1362" y="1642"/>
                    <a:pt x="1362" y="1630"/>
                  </a:cubicBezTo>
                  <a:cubicBezTo>
                    <a:pt x="1363" y="1619"/>
                    <a:pt x="1360" y="1592"/>
                    <a:pt x="1359" y="1590"/>
                  </a:cubicBezTo>
                  <a:cubicBezTo>
                    <a:pt x="1357" y="1588"/>
                    <a:pt x="1345" y="1554"/>
                    <a:pt x="1344" y="1548"/>
                  </a:cubicBezTo>
                  <a:cubicBezTo>
                    <a:pt x="1342" y="1540"/>
                    <a:pt x="1340" y="1524"/>
                    <a:pt x="1340" y="1515"/>
                  </a:cubicBezTo>
                  <a:cubicBezTo>
                    <a:pt x="1340" y="1504"/>
                    <a:pt x="1333" y="1442"/>
                    <a:pt x="1331" y="1438"/>
                  </a:cubicBezTo>
                  <a:cubicBezTo>
                    <a:pt x="1327" y="1431"/>
                    <a:pt x="1321" y="1402"/>
                    <a:pt x="1321" y="1393"/>
                  </a:cubicBezTo>
                  <a:cubicBezTo>
                    <a:pt x="1321" y="1390"/>
                    <a:pt x="1321" y="1390"/>
                    <a:pt x="1320" y="1390"/>
                  </a:cubicBezTo>
                  <a:cubicBezTo>
                    <a:pt x="1319" y="1391"/>
                    <a:pt x="1311" y="1394"/>
                    <a:pt x="1302" y="1397"/>
                  </a:cubicBezTo>
                  <a:cubicBezTo>
                    <a:pt x="1293" y="1400"/>
                    <a:pt x="1285" y="1403"/>
                    <a:pt x="1284" y="1403"/>
                  </a:cubicBezTo>
                  <a:cubicBezTo>
                    <a:pt x="1281" y="1405"/>
                    <a:pt x="1280" y="1409"/>
                    <a:pt x="1280" y="1446"/>
                  </a:cubicBezTo>
                  <a:cubicBezTo>
                    <a:pt x="1280" y="1464"/>
                    <a:pt x="1280" y="1480"/>
                    <a:pt x="1279" y="1481"/>
                  </a:cubicBezTo>
                  <a:cubicBezTo>
                    <a:pt x="1279" y="1481"/>
                    <a:pt x="1278" y="1488"/>
                    <a:pt x="1278" y="1495"/>
                  </a:cubicBezTo>
                  <a:cubicBezTo>
                    <a:pt x="1276" y="1527"/>
                    <a:pt x="1271" y="1551"/>
                    <a:pt x="1262" y="1567"/>
                  </a:cubicBezTo>
                  <a:cubicBezTo>
                    <a:pt x="1258" y="1575"/>
                    <a:pt x="1258" y="1575"/>
                    <a:pt x="1258" y="1575"/>
                  </a:cubicBezTo>
                  <a:cubicBezTo>
                    <a:pt x="1258" y="1607"/>
                    <a:pt x="1258" y="1607"/>
                    <a:pt x="1258" y="1607"/>
                  </a:cubicBezTo>
                  <a:cubicBezTo>
                    <a:pt x="1258" y="1640"/>
                    <a:pt x="1258" y="1640"/>
                    <a:pt x="1258" y="1640"/>
                  </a:cubicBezTo>
                  <a:cubicBezTo>
                    <a:pt x="1255" y="1648"/>
                    <a:pt x="1255" y="1648"/>
                    <a:pt x="1255" y="1648"/>
                  </a:cubicBezTo>
                  <a:cubicBezTo>
                    <a:pt x="1254" y="1652"/>
                    <a:pt x="1252" y="1656"/>
                    <a:pt x="1252" y="1657"/>
                  </a:cubicBezTo>
                  <a:cubicBezTo>
                    <a:pt x="1251" y="1657"/>
                    <a:pt x="1251" y="1661"/>
                    <a:pt x="1252" y="1666"/>
                  </a:cubicBezTo>
                  <a:cubicBezTo>
                    <a:pt x="1255" y="1683"/>
                    <a:pt x="1256" y="1693"/>
                    <a:pt x="1255" y="1710"/>
                  </a:cubicBezTo>
                  <a:cubicBezTo>
                    <a:pt x="1255" y="1720"/>
                    <a:pt x="1254" y="1733"/>
                    <a:pt x="1254" y="1740"/>
                  </a:cubicBezTo>
                  <a:cubicBezTo>
                    <a:pt x="1254" y="1755"/>
                    <a:pt x="1252" y="1771"/>
                    <a:pt x="1250" y="1788"/>
                  </a:cubicBezTo>
                  <a:cubicBezTo>
                    <a:pt x="1248" y="1801"/>
                    <a:pt x="1248" y="1804"/>
                    <a:pt x="1250" y="1817"/>
                  </a:cubicBezTo>
                  <a:cubicBezTo>
                    <a:pt x="1252" y="1825"/>
                    <a:pt x="1252" y="1835"/>
                    <a:pt x="1253" y="1851"/>
                  </a:cubicBezTo>
                  <a:cubicBezTo>
                    <a:pt x="1253" y="1867"/>
                    <a:pt x="1254" y="1874"/>
                    <a:pt x="1255" y="1878"/>
                  </a:cubicBezTo>
                  <a:cubicBezTo>
                    <a:pt x="1256" y="1880"/>
                    <a:pt x="1258" y="1888"/>
                    <a:pt x="1259" y="1895"/>
                  </a:cubicBezTo>
                  <a:cubicBezTo>
                    <a:pt x="1260" y="1901"/>
                    <a:pt x="1263" y="1911"/>
                    <a:pt x="1265" y="1917"/>
                  </a:cubicBezTo>
                  <a:cubicBezTo>
                    <a:pt x="1267" y="1924"/>
                    <a:pt x="1268" y="1930"/>
                    <a:pt x="1268" y="1932"/>
                  </a:cubicBezTo>
                  <a:cubicBezTo>
                    <a:pt x="1268" y="1938"/>
                    <a:pt x="1266" y="1945"/>
                    <a:pt x="1256" y="1961"/>
                  </a:cubicBezTo>
                  <a:cubicBezTo>
                    <a:pt x="1249" y="1974"/>
                    <a:pt x="1247" y="1978"/>
                    <a:pt x="1245" y="1993"/>
                  </a:cubicBezTo>
                  <a:cubicBezTo>
                    <a:pt x="1243" y="2012"/>
                    <a:pt x="1238" y="2035"/>
                    <a:pt x="1237" y="2040"/>
                  </a:cubicBezTo>
                  <a:cubicBezTo>
                    <a:pt x="1234" y="2047"/>
                    <a:pt x="1230" y="2054"/>
                    <a:pt x="1227" y="2055"/>
                  </a:cubicBezTo>
                  <a:cubicBezTo>
                    <a:pt x="1224" y="2056"/>
                    <a:pt x="1224" y="2056"/>
                    <a:pt x="1224" y="2065"/>
                  </a:cubicBezTo>
                  <a:cubicBezTo>
                    <a:pt x="1223" y="2071"/>
                    <a:pt x="1223" y="2075"/>
                    <a:pt x="1221" y="2078"/>
                  </a:cubicBezTo>
                  <a:cubicBezTo>
                    <a:pt x="1219" y="2083"/>
                    <a:pt x="1217" y="2084"/>
                    <a:pt x="1197" y="2095"/>
                  </a:cubicBezTo>
                  <a:cubicBezTo>
                    <a:pt x="1183" y="2103"/>
                    <a:pt x="1180" y="2106"/>
                    <a:pt x="1180" y="2112"/>
                  </a:cubicBezTo>
                  <a:cubicBezTo>
                    <a:pt x="1180" y="2122"/>
                    <a:pt x="1179" y="2125"/>
                    <a:pt x="1173" y="2130"/>
                  </a:cubicBezTo>
                  <a:cubicBezTo>
                    <a:pt x="1161" y="2140"/>
                    <a:pt x="1151" y="2144"/>
                    <a:pt x="1127" y="2143"/>
                  </a:cubicBezTo>
                  <a:cubicBezTo>
                    <a:pt x="1108" y="2142"/>
                    <a:pt x="1083" y="2136"/>
                    <a:pt x="1079" y="2132"/>
                  </a:cubicBezTo>
                  <a:cubicBezTo>
                    <a:pt x="1076" y="2129"/>
                    <a:pt x="1074" y="2107"/>
                    <a:pt x="1076" y="2099"/>
                  </a:cubicBezTo>
                  <a:cubicBezTo>
                    <a:pt x="1077" y="2095"/>
                    <a:pt x="1082" y="2085"/>
                    <a:pt x="1083" y="2085"/>
                  </a:cubicBezTo>
                  <a:cubicBezTo>
                    <a:pt x="1084" y="2084"/>
                    <a:pt x="1084" y="2083"/>
                    <a:pt x="1084" y="2083"/>
                  </a:cubicBezTo>
                  <a:cubicBezTo>
                    <a:pt x="1083" y="2082"/>
                    <a:pt x="1083" y="2082"/>
                    <a:pt x="1084" y="2082"/>
                  </a:cubicBezTo>
                  <a:cubicBezTo>
                    <a:pt x="1084" y="2083"/>
                    <a:pt x="1085" y="2082"/>
                    <a:pt x="1086" y="2080"/>
                  </a:cubicBezTo>
                  <a:cubicBezTo>
                    <a:pt x="1088" y="2078"/>
                    <a:pt x="1092" y="2074"/>
                    <a:pt x="1095" y="2070"/>
                  </a:cubicBezTo>
                  <a:cubicBezTo>
                    <a:pt x="1099" y="2067"/>
                    <a:pt x="1104" y="2062"/>
                    <a:pt x="1106" y="2059"/>
                  </a:cubicBezTo>
                  <a:cubicBezTo>
                    <a:pt x="1109" y="2056"/>
                    <a:pt x="1116" y="2045"/>
                    <a:pt x="1116" y="2044"/>
                  </a:cubicBezTo>
                  <a:cubicBezTo>
                    <a:pt x="1116" y="2044"/>
                    <a:pt x="1115" y="2043"/>
                    <a:pt x="1114" y="2043"/>
                  </a:cubicBezTo>
                  <a:cubicBezTo>
                    <a:pt x="1111" y="2043"/>
                    <a:pt x="1111" y="2038"/>
                    <a:pt x="1114" y="2034"/>
                  </a:cubicBezTo>
                  <a:cubicBezTo>
                    <a:pt x="1116" y="2032"/>
                    <a:pt x="1116" y="2032"/>
                    <a:pt x="1114" y="2029"/>
                  </a:cubicBezTo>
                  <a:cubicBezTo>
                    <a:pt x="1113" y="2026"/>
                    <a:pt x="1113" y="2023"/>
                    <a:pt x="1114" y="2013"/>
                  </a:cubicBezTo>
                  <a:cubicBezTo>
                    <a:pt x="1114" y="2006"/>
                    <a:pt x="1114" y="1992"/>
                    <a:pt x="1115" y="1982"/>
                  </a:cubicBezTo>
                  <a:cubicBezTo>
                    <a:pt x="1115" y="1957"/>
                    <a:pt x="1116" y="1943"/>
                    <a:pt x="1119" y="1937"/>
                  </a:cubicBezTo>
                  <a:cubicBezTo>
                    <a:pt x="1120" y="1934"/>
                    <a:pt x="1120" y="1931"/>
                    <a:pt x="1120" y="1931"/>
                  </a:cubicBezTo>
                  <a:cubicBezTo>
                    <a:pt x="1120" y="1930"/>
                    <a:pt x="1120" y="1928"/>
                    <a:pt x="1120" y="1925"/>
                  </a:cubicBezTo>
                  <a:cubicBezTo>
                    <a:pt x="1122" y="1920"/>
                    <a:pt x="1121" y="1920"/>
                    <a:pt x="1114" y="1898"/>
                  </a:cubicBezTo>
                  <a:cubicBezTo>
                    <a:pt x="1108" y="1881"/>
                    <a:pt x="1108" y="1881"/>
                    <a:pt x="1108" y="1881"/>
                  </a:cubicBezTo>
                  <a:cubicBezTo>
                    <a:pt x="1109" y="1864"/>
                    <a:pt x="1109" y="1864"/>
                    <a:pt x="1109" y="1864"/>
                  </a:cubicBezTo>
                  <a:cubicBezTo>
                    <a:pt x="1110" y="1855"/>
                    <a:pt x="1110" y="1843"/>
                    <a:pt x="1111" y="1839"/>
                  </a:cubicBezTo>
                  <a:cubicBezTo>
                    <a:pt x="1111" y="1834"/>
                    <a:pt x="1111" y="1818"/>
                    <a:pt x="1111" y="1802"/>
                  </a:cubicBezTo>
                  <a:cubicBezTo>
                    <a:pt x="1111" y="1774"/>
                    <a:pt x="1112" y="1757"/>
                    <a:pt x="1115" y="1737"/>
                  </a:cubicBezTo>
                  <a:cubicBezTo>
                    <a:pt x="1115" y="1732"/>
                    <a:pt x="1116" y="1727"/>
                    <a:pt x="1116" y="1724"/>
                  </a:cubicBezTo>
                  <a:cubicBezTo>
                    <a:pt x="1116" y="1721"/>
                    <a:pt x="1116" y="1717"/>
                    <a:pt x="1117" y="1715"/>
                  </a:cubicBezTo>
                  <a:cubicBezTo>
                    <a:pt x="1118" y="1713"/>
                    <a:pt x="1118" y="1708"/>
                    <a:pt x="1117" y="1697"/>
                  </a:cubicBezTo>
                  <a:cubicBezTo>
                    <a:pt x="1116" y="1682"/>
                    <a:pt x="1117" y="1664"/>
                    <a:pt x="1119" y="1649"/>
                  </a:cubicBezTo>
                  <a:cubicBezTo>
                    <a:pt x="1120" y="1644"/>
                    <a:pt x="1121" y="1634"/>
                    <a:pt x="1121" y="1619"/>
                  </a:cubicBezTo>
                  <a:cubicBezTo>
                    <a:pt x="1121" y="1594"/>
                    <a:pt x="1122" y="1590"/>
                    <a:pt x="1127" y="1576"/>
                  </a:cubicBezTo>
                  <a:cubicBezTo>
                    <a:pt x="1128" y="1571"/>
                    <a:pt x="1131" y="1565"/>
                    <a:pt x="1132" y="1561"/>
                  </a:cubicBezTo>
                  <a:cubicBezTo>
                    <a:pt x="1135" y="1554"/>
                    <a:pt x="1135" y="1554"/>
                    <a:pt x="1135" y="1554"/>
                  </a:cubicBezTo>
                  <a:cubicBezTo>
                    <a:pt x="1134" y="1545"/>
                    <a:pt x="1134" y="1545"/>
                    <a:pt x="1134" y="1545"/>
                  </a:cubicBezTo>
                  <a:cubicBezTo>
                    <a:pt x="1133" y="1541"/>
                    <a:pt x="1133" y="1534"/>
                    <a:pt x="1133" y="1530"/>
                  </a:cubicBezTo>
                  <a:cubicBezTo>
                    <a:pt x="1133" y="1526"/>
                    <a:pt x="1132" y="1520"/>
                    <a:pt x="1131" y="1516"/>
                  </a:cubicBezTo>
                  <a:cubicBezTo>
                    <a:pt x="1130" y="1513"/>
                    <a:pt x="1129" y="1508"/>
                    <a:pt x="1129" y="1507"/>
                  </a:cubicBezTo>
                  <a:cubicBezTo>
                    <a:pt x="1129" y="1506"/>
                    <a:pt x="1128" y="1501"/>
                    <a:pt x="1127" y="1497"/>
                  </a:cubicBezTo>
                  <a:cubicBezTo>
                    <a:pt x="1126" y="1492"/>
                    <a:pt x="1124" y="1485"/>
                    <a:pt x="1124" y="1481"/>
                  </a:cubicBezTo>
                  <a:cubicBezTo>
                    <a:pt x="1123" y="1471"/>
                    <a:pt x="1122" y="1465"/>
                    <a:pt x="1119" y="1452"/>
                  </a:cubicBezTo>
                  <a:cubicBezTo>
                    <a:pt x="1115" y="1431"/>
                    <a:pt x="1114" y="1423"/>
                    <a:pt x="1114" y="1379"/>
                  </a:cubicBezTo>
                  <a:cubicBezTo>
                    <a:pt x="1114" y="1354"/>
                    <a:pt x="1113" y="1343"/>
                    <a:pt x="1112" y="1340"/>
                  </a:cubicBezTo>
                  <a:cubicBezTo>
                    <a:pt x="1112" y="1337"/>
                    <a:pt x="1111" y="1328"/>
                    <a:pt x="1111" y="1310"/>
                  </a:cubicBezTo>
                  <a:cubicBezTo>
                    <a:pt x="1111" y="1297"/>
                    <a:pt x="1111" y="1276"/>
                    <a:pt x="1111" y="1263"/>
                  </a:cubicBezTo>
                  <a:cubicBezTo>
                    <a:pt x="1110" y="1241"/>
                    <a:pt x="1110" y="1241"/>
                    <a:pt x="1110" y="1241"/>
                  </a:cubicBezTo>
                  <a:cubicBezTo>
                    <a:pt x="1104" y="1236"/>
                    <a:pt x="1104" y="1236"/>
                    <a:pt x="1104" y="1236"/>
                  </a:cubicBezTo>
                  <a:cubicBezTo>
                    <a:pt x="1102" y="1234"/>
                    <a:pt x="1098" y="1230"/>
                    <a:pt x="1097" y="1229"/>
                  </a:cubicBezTo>
                  <a:cubicBezTo>
                    <a:pt x="1094" y="1222"/>
                    <a:pt x="1093" y="1222"/>
                    <a:pt x="1090" y="1222"/>
                  </a:cubicBezTo>
                  <a:cubicBezTo>
                    <a:pt x="1088" y="1222"/>
                    <a:pt x="1082" y="1218"/>
                    <a:pt x="1078" y="1215"/>
                  </a:cubicBezTo>
                  <a:cubicBezTo>
                    <a:pt x="1078" y="1214"/>
                    <a:pt x="1076" y="1213"/>
                    <a:pt x="1074" y="1212"/>
                  </a:cubicBezTo>
                  <a:cubicBezTo>
                    <a:pt x="1073" y="1212"/>
                    <a:pt x="1070" y="1210"/>
                    <a:pt x="1068" y="1207"/>
                  </a:cubicBezTo>
                  <a:cubicBezTo>
                    <a:pt x="1066" y="1205"/>
                    <a:pt x="1062" y="1202"/>
                    <a:pt x="1060" y="1201"/>
                  </a:cubicBezTo>
                  <a:cubicBezTo>
                    <a:pt x="1054" y="1196"/>
                    <a:pt x="1051" y="1186"/>
                    <a:pt x="1052" y="1174"/>
                  </a:cubicBezTo>
                  <a:cubicBezTo>
                    <a:pt x="1052" y="1170"/>
                    <a:pt x="1053" y="1165"/>
                    <a:pt x="1053" y="1164"/>
                  </a:cubicBezTo>
                  <a:cubicBezTo>
                    <a:pt x="1054" y="1161"/>
                    <a:pt x="1054" y="1160"/>
                    <a:pt x="1053" y="1155"/>
                  </a:cubicBezTo>
                  <a:cubicBezTo>
                    <a:pt x="1051" y="1147"/>
                    <a:pt x="1052" y="1142"/>
                    <a:pt x="1054" y="1131"/>
                  </a:cubicBezTo>
                  <a:cubicBezTo>
                    <a:pt x="1056" y="1120"/>
                    <a:pt x="1055" y="1115"/>
                    <a:pt x="1052" y="1107"/>
                  </a:cubicBezTo>
                  <a:cubicBezTo>
                    <a:pt x="1049" y="1101"/>
                    <a:pt x="1049" y="1101"/>
                    <a:pt x="1049" y="1086"/>
                  </a:cubicBezTo>
                  <a:cubicBezTo>
                    <a:pt x="1049" y="1070"/>
                    <a:pt x="1046" y="1041"/>
                    <a:pt x="1042" y="1022"/>
                  </a:cubicBezTo>
                  <a:cubicBezTo>
                    <a:pt x="1041" y="1012"/>
                    <a:pt x="1036" y="985"/>
                    <a:pt x="1034" y="972"/>
                  </a:cubicBezTo>
                  <a:cubicBezTo>
                    <a:pt x="1033" y="964"/>
                    <a:pt x="1032" y="958"/>
                    <a:pt x="1032" y="958"/>
                  </a:cubicBezTo>
                  <a:cubicBezTo>
                    <a:pt x="1031" y="958"/>
                    <a:pt x="1030" y="964"/>
                    <a:pt x="1022" y="998"/>
                  </a:cubicBezTo>
                  <a:cubicBezTo>
                    <a:pt x="1017" y="1018"/>
                    <a:pt x="1017" y="1018"/>
                    <a:pt x="1017" y="1018"/>
                  </a:cubicBezTo>
                  <a:cubicBezTo>
                    <a:pt x="1023" y="1025"/>
                    <a:pt x="1023" y="1025"/>
                    <a:pt x="1023" y="1025"/>
                  </a:cubicBezTo>
                  <a:cubicBezTo>
                    <a:pt x="1025" y="1029"/>
                    <a:pt x="1028" y="1033"/>
                    <a:pt x="1028" y="1033"/>
                  </a:cubicBezTo>
                  <a:cubicBezTo>
                    <a:pt x="1028" y="1038"/>
                    <a:pt x="1027" y="1042"/>
                    <a:pt x="1021" y="1051"/>
                  </a:cubicBezTo>
                  <a:cubicBezTo>
                    <a:pt x="1014" y="1063"/>
                    <a:pt x="1007" y="1070"/>
                    <a:pt x="999" y="1073"/>
                  </a:cubicBezTo>
                  <a:cubicBezTo>
                    <a:pt x="998" y="1073"/>
                    <a:pt x="998" y="1074"/>
                    <a:pt x="999" y="1080"/>
                  </a:cubicBezTo>
                  <a:cubicBezTo>
                    <a:pt x="1001" y="1089"/>
                    <a:pt x="1000" y="1090"/>
                    <a:pt x="996" y="1095"/>
                  </a:cubicBezTo>
                  <a:cubicBezTo>
                    <a:pt x="992" y="1100"/>
                    <a:pt x="992" y="1100"/>
                    <a:pt x="992" y="1100"/>
                  </a:cubicBezTo>
                  <a:cubicBezTo>
                    <a:pt x="994" y="1111"/>
                    <a:pt x="994" y="1111"/>
                    <a:pt x="994" y="1111"/>
                  </a:cubicBezTo>
                  <a:cubicBezTo>
                    <a:pt x="998" y="1131"/>
                    <a:pt x="999" y="1136"/>
                    <a:pt x="999" y="1141"/>
                  </a:cubicBezTo>
                  <a:cubicBezTo>
                    <a:pt x="999" y="1143"/>
                    <a:pt x="1000" y="1148"/>
                    <a:pt x="1001" y="1153"/>
                  </a:cubicBezTo>
                  <a:cubicBezTo>
                    <a:pt x="1003" y="1168"/>
                    <a:pt x="1004" y="1175"/>
                    <a:pt x="1004" y="1188"/>
                  </a:cubicBezTo>
                  <a:cubicBezTo>
                    <a:pt x="1005" y="1195"/>
                    <a:pt x="1005" y="1203"/>
                    <a:pt x="1006" y="1206"/>
                  </a:cubicBezTo>
                  <a:cubicBezTo>
                    <a:pt x="1006" y="1209"/>
                    <a:pt x="1006" y="1214"/>
                    <a:pt x="1005" y="1216"/>
                  </a:cubicBezTo>
                  <a:cubicBezTo>
                    <a:pt x="1004" y="1220"/>
                    <a:pt x="1006" y="1232"/>
                    <a:pt x="1010" y="1252"/>
                  </a:cubicBezTo>
                  <a:cubicBezTo>
                    <a:pt x="1014" y="1274"/>
                    <a:pt x="1014" y="1273"/>
                    <a:pt x="1009" y="1282"/>
                  </a:cubicBezTo>
                  <a:cubicBezTo>
                    <a:pt x="1007" y="1288"/>
                    <a:pt x="1005" y="1292"/>
                    <a:pt x="1005" y="1296"/>
                  </a:cubicBezTo>
                  <a:cubicBezTo>
                    <a:pt x="1004" y="1299"/>
                    <a:pt x="1004" y="1302"/>
                    <a:pt x="1004" y="1303"/>
                  </a:cubicBezTo>
                  <a:cubicBezTo>
                    <a:pt x="1003" y="1305"/>
                    <a:pt x="1003" y="1327"/>
                    <a:pt x="1003" y="1352"/>
                  </a:cubicBezTo>
                  <a:cubicBezTo>
                    <a:pt x="1003" y="1388"/>
                    <a:pt x="1002" y="1402"/>
                    <a:pt x="1002" y="1410"/>
                  </a:cubicBezTo>
                  <a:cubicBezTo>
                    <a:pt x="1001" y="1416"/>
                    <a:pt x="1000" y="1422"/>
                    <a:pt x="1000" y="1423"/>
                  </a:cubicBezTo>
                  <a:cubicBezTo>
                    <a:pt x="999" y="1423"/>
                    <a:pt x="999" y="1432"/>
                    <a:pt x="999" y="1443"/>
                  </a:cubicBezTo>
                  <a:cubicBezTo>
                    <a:pt x="998" y="1467"/>
                    <a:pt x="996" y="1482"/>
                    <a:pt x="991" y="1502"/>
                  </a:cubicBezTo>
                  <a:cubicBezTo>
                    <a:pt x="987" y="1518"/>
                    <a:pt x="987" y="1518"/>
                    <a:pt x="987" y="1579"/>
                  </a:cubicBezTo>
                  <a:cubicBezTo>
                    <a:pt x="987" y="1646"/>
                    <a:pt x="988" y="1680"/>
                    <a:pt x="993" y="1729"/>
                  </a:cubicBezTo>
                  <a:cubicBezTo>
                    <a:pt x="998" y="1785"/>
                    <a:pt x="998" y="1783"/>
                    <a:pt x="996" y="1785"/>
                  </a:cubicBezTo>
                  <a:cubicBezTo>
                    <a:pt x="996" y="1786"/>
                    <a:pt x="992" y="1789"/>
                    <a:pt x="988" y="1790"/>
                  </a:cubicBezTo>
                  <a:cubicBezTo>
                    <a:pt x="982" y="1793"/>
                    <a:pt x="980" y="1794"/>
                    <a:pt x="979" y="1797"/>
                  </a:cubicBezTo>
                  <a:cubicBezTo>
                    <a:pt x="979" y="1799"/>
                    <a:pt x="978" y="1801"/>
                    <a:pt x="977" y="1802"/>
                  </a:cubicBezTo>
                  <a:cubicBezTo>
                    <a:pt x="974" y="1809"/>
                    <a:pt x="959" y="1856"/>
                    <a:pt x="952" y="1879"/>
                  </a:cubicBezTo>
                  <a:cubicBezTo>
                    <a:pt x="947" y="1894"/>
                    <a:pt x="947" y="1896"/>
                    <a:pt x="949" y="1906"/>
                  </a:cubicBezTo>
                  <a:cubicBezTo>
                    <a:pt x="951" y="1916"/>
                    <a:pt x="951" y="1926"/>
                    <a:pt x="949" y="1931"/>
                  </a:cubicBezTo>
                  <a:cubicBezTo>
                    <a:pt x="949" y="1933"/>
                    <a:pt x="948" y="1934"/>
                    <a:pt x="948" y="1935"/>
                  </a:cubicBezTo>
                  <a:cubicBezTo>
                    <a:pt x="948" y="1935"/>
                    <a:pt x="950" y="1936"/>
                    <a:pt x="951" y="1937"/>
                  </a:cubicBezTo>
                  <a:cubicBezTo>
                    <a:pt x="961" y="1945"/>
                    <a:pt x="965" y="1953"/>
                    <a:pt x="964" y="1964"/>
                  </a:cubicBezTo>
                  <a:cubicBezTo>
                    <a:pt x="964" y="1967"/>
                    <a:pt x="964" y="1970"/>
                    <a:pt x="964" y="1970"/>
                  </a:cubicBezTo>
                  <a:cubicBezTo>
                    <a:pt x="965" y="1971"/>
                    <a:pt x="966" y="1975"/>
                    <a:pt x="968" y="1980"/>
                  </a:cubicBezTo>
                  <a:cubicBezTo>
                    <a:pt x="969" y="1984"/>
                    <a:pt x="971" y="1989"/>
                    <a:pt x="971" y="1989"/>
                  </a:cubicBezTo>
                  <a:cubicBezTo>
                    <a:pt x="972" y="1990"/>
                    <a:pt x="973" y="1995"/>
                    <a:pt x="974" y="2001"/>
                  </a:cubicBezTo>
                  <a:cubicBezTo>
                    <a:pt x="976" y="2009"/>
                    <a:pt x="977" y="2013"/>
                    <a:pt x="977" y="2019"/>
                  </a:cubicBezTo>
                  <a:cubicBezTo>
                    <a:pt x="976" y="2026"/>
                    <a:pt x="977" y="2026"/>
                    <a:pt x="978" y="2027"/>
                  </a:cubicBezTo>
                  <a:cubicBezTo>
                    <a:pt x="986" y="2034"/>
                    <a:pt x="992" y="2043"/>
                    <a:pt x="994" y="2052"/>
                  </a:cubicBezTo>
                  <a:cubicBezTo>
                    <a:pt x="995" y="2061"/>
                    <a:pt x="995" y="2065"/>
                    <a:pt x="992" y="2067"/>
                  </a:cubicBezTo>
                  <a:cubicBezTo>
                    <a:pt x="991" y="2069"/>
                    <a:pt x="990" y="2070"/>
                    <a:pt x="990" y="2072"/>
                  </a:cubicBezTo>
                  <a:cubicBezTo>
                    <a:pt x="990" y="2074"/>
                    <a:pt x="986" y="2077"/>
                    <a:pt x="983" y="2076"/>
                  </a:cubicBezTo>
                  <a:cubicBezTo>
                    <a:pt x="982" y="2076"/>
                    <a:pt x="980" y="2076"/>
                    <a:pt x="979" y="2077"/>
                  </a:cubicBezTo>
                  <a:cubicBezTo>
                    <a:pt x="977" y="2078"/>
                    <a:pt x="969" y="2081"/>
                    <a:pt x="968" y="2081"/>
                  </a:cubicBezTo>
                  <a:cubicBezTo>
                    <a:pt x="967" y="2081"/>
                    <a:pt x="965" y="2082"/>
                    <a:pt x="963" y="2083"/>
                  </a:cubicBezTo>
                  <a:cubicBezTo>
                    <a:pt x="961" y="2084"/>
                    <a:pt x="959" y="2085"/>
                    <a:pt x="957" y="2085"/>
                  </a:cubicBezTo>
                  <a:cubicBezTo>
                    <a:pt x="955" y="2085"/>
                    <a:pt x="953" y="2086"/>
                    <a:pt x="952" y="2087"/>
                  </a:cubicBezTo>
                  <a:cubicBezTo>
                    <a:pt x="951" y="2088"/>
                    <a:pt x="949" y="2088"/>
                    <a:pt x="947" y="2088"/>
                  </a:cubicBezTo>
                  <a:cubicBezTo>
                    <a:pt x="945" y="2089"/>
                    <a:pt x="942" y="2089"/>
                    <a:pt x="942" y="2090"/>
                  </a:cubicBezTo>
                  <a:cubicBezTo>
                    <a:pt x="941" y="2091"/>
                    <a:pt x="928" y="2092"/>
                    <a:pt x="926" y="2090"/>
                  </a:cubicBezTo>
                  <a:cubicBezTo>
                    <a:pt x="925" y="2090"/>
                    <a:pt x="924" y="2090"/>
                    <a:pt x="916" y="2089"/>
                  </a:cubicBezTo>
                  <a:cubicBezTo>
                    <a:pt x="914" y="2089"/>
                    <a:pt x="912" y="2088"/>
                    <a:pt x="911" y="2088"/>
                  </a:cubicBezTo>
                  <a:cubicBezTo>
                    <a:pt x="910" y="2086"/>
                    <a:pt x="908" y="2085"/>
                    <a:pt x="896" y="2084"/>
                  </a:cubicBezTo>
                  <a:cubicBezTo>
                    <a:pt x="891" y="2084"/>
                    <a:pt x="884" y="2082"/>
                    <a:pt x="881" y="2082"/>
                  </a:cubicBezTo>
                  <a:cubicBezTo>
                    <a:pt x="879" y="2081"/>
                    <a:pt x="872" y="2080"/>
                    <a:pt x="866" y="2079"/>
                  </a:cubicBezTo>
                  <a:cubicBezTo>
                    <a:pt x="859" y="2078"/>
                    <a:pt x="852" y="2077"/>
                    <a:pt x="845" y="2075"/>
                  </a:cubicBezTo>
                  <a:cubicBezTo>
                    <a:pt x="821" y="2067"/>
                    <a:pt x="813" y="2063"/>
                    <a:pt x="807" y="2056"/>
                  </a:cubicBezTo>
                  <a:cubicBezTo>
                    <a:pt x="802" y="2049"/>
                    <a:pt x="797" y="2040"/>
                    <a:pt x="796" y="2036"/>
                  </a:cubicBezTo>
                  <a:cubicBezTo>
                    <a:pt x="794" y="2032"/>
                    <a:pt x="794" y="2019"/>
                    <a:pt x="795" y="2013"/>
                  </a:cubicBezTo>
                  <a:cubicBezTo>
                    <a:pt x="795" y="2012"/>
                    <a:pt x="795" y="2005"/>
                    <a:pt x="795" y="1998"/>
                  </a:cubicBezTo>
                  <a:cubicBezTo>
                    <a:pt x="794" y="1987"/>
                    <a:pt x="793" y="1962"/>
                    <a:pt x="792" y="1924"/>
                  </a:cubicBezTo>
                  <a:cubicBezTo>
                    <a:pt x="791" y="1895"/>
                    <a:pt x="790" y="1881"/>
                    <a:pt x="790" y="1884"/>
                  </a:cubicBezTo>
                  <a:cubicBezTo>
                    <a:pt x="789" y="1885"/>
                    <a:pt x="790" y="1891"/>
                    <a:pt x="790" y="1896"/>
                  </a:cubicBezTo>
                  <a:cubicBezTo>
                    <a:pt x="791" y="1912"/>
                    <a:pt x="791" y="1935"/>
                    <a:pt x="790" y="1943"/>
                  </a:cubicBezTo>
                  <a:cubicBezTo>
                    <a:pt x="788" y="1955"/>
                    <a:pt x="780" y="1982"/>
                    <a:pt x="769" y="2008"/>
                  </a:cubicBezTo>
                  <a:cubicBezTo>
                    <a:pt x="766" y="2014"/>
                    <a:pt x="766" y="2014"/>
                    <a:pt x="766" y="2014"/>
                  </a:cubicBezTo>
                  <a:cubicBezTo>
                    <a:pt x="772" y="2019"/>
                    <a:pt x="772" y="2019"/>
                    <a:pt x="772" y="2019"/>
                  </a:cubicBezTo>
                  <a:cubicBezTo>
                    <a:pt x="780" y="2024"/>
                    <a:pt x="780" y="2023"/>
                    <a:pt x="789" y="2052"/>
                  </a:cubicBezTo>
                  <a:cubicBezTo>
                    <a:pt x="793" y="2063"/>
                    <a:pt x="793" y="2063"/>
                    <a:pt x="793" y="2073"/>
                  </a:cubicBezTo>
                  <a:cubicBezTo>
                    <a:pt x="793" y="2088"/>
                    <a:pt x="794" y="2093"/>
                    <a:pt x="799" y="2099"/>
                  </a:cubicBezTo>
                  <a:cubicBezTo>
                    <a:pt x="803" y="2103"/>
                    <a:pt x="805" y="2107"/>
                    <a:pt x="806" y="2113"/>
                  </a:cubicBezTo>
                  <a:cubicBezTo>
                    <a:pt x="807" y="2115"/>
                    <a:pt x="807" y="2119"/>
                    <a:pt x="808" y="2121"/>
                  </a:cubicBezTo>
                  <a:cubicBezTo>
                    <a:pt x="809" y="2127"/>
                    <a:pt x="808" y="2130"/>
                    <a:pt x="806" y="2132"/>
                  </a:cubicBezTo>
                  <a:cubicBezTo>
                    <a:pt x="805" y="2133"/>
                    <a:pt x="804" y="2135"/>
                    <a:pt x="804" y="2136"/>
                  </a:cubicBezTo>
                  <a:cubicBezTo>
                    <a:pt x="804" y="2138"/>
                    <a:pt x="804" y="2139"/>
                    <a:pt x="802" y="2140"/>
                  </a:cubicBezTo>
                  <a:cubicBezTo>
                    <a:pt x="794" y="2144"/>
                    <a:pt x="789" y="2146"/>
                    <a:pt x="787" y="2146"/>
                  </a:cubicBezTo>
                  <a:cubicBezTo>
                    <a:pt x="786" y="2146"/>
                    <a:pt x="784" y="2146"/>
                    <a:pt x="782" y="2147"/>
                  </a:cubicBezTo>
                  <a:cubicBezTo>
                    <a:pt x="781" y="2148"/>
                    <a:pt x="778" y="2149"/>
                    <a:pt x="776" y="2148"/>
                  </a:cubicBezTo>
                  <a:cubicBezTo>
                    <a:pt x="775" y="2148"/>
                    <a:pt x="773" y="2149"/>
                    <a:pt x="772" y="2150"/>
                  </a:cubicBezTo>
                  <a:cubicBezTo>
                    <a:pt x="771" y="2150"/>
                    <a:pt x="768" y="2150"/>
                    <a:pt x="765" y="2150"/>
                  </a:cubicBezTo>
                  <a:cubicBezTo>
                    <a:pt x="763" y="2150"/>
                    <a:pt x="761" y="2151"/>
                    <a:pt x="760" y="2152"/>
                  </a:cubicBezTo>
                  <a:cubicBezTo>
                    <a:pt x="758" y="2154"/>
                    <a:pt x="738" y="2156"/>
                    <a:pt x="727" y="2155"/>
                  </a:cubicBezTo>
                  <a:cubicBezTo>
                    <a:pt x="724" y="2155"/>
                    <a:pt x="722" y="2155"/>
                    <a:pt x="722" y="2156"/>
                  </a:cubicBezTo>
                  <a:cubicBezTo>
                    <a:pt x="720" y="2157"/>
                    <a:pt x="715" y="2157"/>
                    <a:pt x="712" y="2155"/>
                  </a:cubicBezTo>
                  <a:cubicBezTo>
                    <a:pt x="711" y="2154"/>
                    <a:pt x="708" y="2153"/>
                    <a:pt x="704" y="2152"/>
                  </a:cubicBezTo>
                  <a:cubicBezTo>
                    <a:pt x="696" y="2151"/>
                    <a:pt x="688" y="2149"/>
                    <a:pt x="680" y="2144"/>
                  </a:cubicBezTo>
                  <a:cubicBezTo>
                    <a:pt x="674" y="2141"/>
                    <a:pt x="673" y="2140"/>
                    <a:pt x="662" y="2140"/>
                  </a:cubicBezTo>
                  <a:cubicBezTo>
                    <a:pt x="655" y="2139"/>
                    <a:pt x="647" y="2138"/>
                    <a:pt x="644" y="2138"/>
                  </a:cubicBezTo>
                  <a:cubicBezTo>
                    <a:pt x="632" y="2135"/>
                    <a:pt x="600" y="2123"/>
                    <a:pt x="596" y="2120"/>
                  </a:cubicBezTo>
                  <a:cubicBezTo>
                    <a:pt x="594" y="2118"/>
                    <a:pt x="595" y="2114"/>
                    <a:pt x="599" y="2108"/>
                  </a:cubicBezTo>
                  <a:cubicBezTo>
                    <a:pt x="604" y="2099"/>
                    <a:pt x="608" y="2094"/>
                    <a:pt x="611" y="2092"/>
                  </a:cubicBezTo>
                  <a:cubicBezTo>
                    <a:pt x="613" y="2092"/>
                    <a:pt x="615" y="2090"/>
                    <a:pt x="616" y="2088"/>
                  </a:cubicBezTo>
                  <a:cubicBezTo>
                    <a:pt x="619" y="2085"/>
                    <a:pt x="619" y="2085"/>
                    <a:pt x="619" y="2085"/>
                  </a:cubicBezTo>
                  <a:cubicBezTo>
                    <a:pt x="619" y="2062"/>
                    <a:pt x="619" y="2062"/>
                    <a:pt x="619" y="2062"/>
                  </a:cubicBezTo>
                  <a:cubicBezTo>
                    <a:pt x="619" y="2039"/>
                    <a:pt x="619" y="2039"/>
                    <a:pt x="619" y="2039"/>
                  </a:cubicBezTo>
                  <a:cubicBezTo>
                    <a:pt x="615" y="2034"/>
                    <a:pt x="615" y="2034"/>
                    <a:pt x="615" y="2034"/>
                  </a:cubicBezTo>
                  <a:cubicBezTo>
                    <a:pt x="604" y="2023"/>
                    <a:pt x="592" y="2007"/>
                    <a:pt x="590" y="2001"/>
                  </a:cubicBezTo>
                  <a:cubicBezTo>
                    <a:pt x="589" y="1997"/>
                    <a:pt x="589" y="1964"/>
                    <a:pt x="590" y="1947"/>
                  </a:cubicBezTo>
                  <a:cubicBezTo>
                    <a:pt x="591" y="1935"/>
                    <a:pt x="590" y="1938"/>
                    <a:pt x="605" y="1885"/>
                  </a:cubicBezTo>
                  <a:cubicBezTo>
                    <a:pt x="617" y="1846"/>
                    <a:pt x="622" y="1831"/>
                    <a:pt x="635" y="1802"/>
                  </a:cubicBezTo>
                  <a:cubicBezTo>
                    <a:pt x="640" y="1789"/>
                    <a:pt x="658" y="1745"/>
                    <a:pt x="660" y="1740"/>
                  </a:cubicBezTo>
                  <a:cubicBezTo>
                    <a:pt x="661" y="1737"/>
                    <a:pt x="662" y="1731"/>
                    <a:pt x="663" y="1727"/>
                  </a:cubicBezTo>
                  <a:cubicBezTo>
                    <a:pt x="664" y="1723"/>
                    <a:pt x="666" y="1717"/>
                    <a:pt x="668" y="1713"/>
                  </a:cubicBezTo>
                  <a:cubicBezTo>
                    <a:pt x="669" y="1709"/>
                    <a:pt x="671" y="1704"/>
                    <a:pt x="671" y="1697"/>
                  </a:cubicBezTo>
                  <a:cubicBezTo>
                    <a:pt x="672" y="1692"/>
                    <a:pt x="674" y="1683"/>
                    <a:pt x="675" y="1678"/>
                  </a:cubicBezTo>
                  <a:cubicBezTo>
                    <a:pt x="676" y="1673"/>
                    <a:pt x="678" y="1665"/>
                    <a:pt x="679" y="1660"/>
                  </a:cubicBezTo>
                  <a:cubicBezTo>
                    <a:pt x="683" y="1641"/>
                    <a:pt x="700" y="1576"/>
                    <a:pt x="707" y="1554"/>
                  </a:cubicBezTo>
                  <a:cubicBezTo>
                    <a:pt x="708" y="1551"/>
                    <a:pt x="708" y="1545"/>
                    <a:pt x="708" y="1535"/>
                  </a:cubicBezTo>
                  <a:cubicBezTo>
                    <a:pt x="709" y="1520"/>
                    <a:pt x="709" y="1520"/>
                    <a:pt x="709" y="1520"/>
                  </a:cubicBezTo>
                  <a:cubicBezTo>
                    <a:pt x="705" y="1511"/>
                    <a:pt x="705" y="1511"/>
                    <a:pt x="705" y="1511"/>
                  </a:cubicBezTo>
                  <a:cubicBezTo>
                    <a:pt x="703" y="1505"/>
                    <a:pt x="701" y="1497"/>
                    <a:pt x="701" y="1493"/>
                  </a:cubicBezTo>
                  <a:cubicBezTo>
                    <a:pt x="700" y="1488"/>
                    <a:pt x="698" y="1477"/>
                    <a:pt x="696" y="1468"/>
                  </a:cubicBezTo>
                  <a:cubicBezTo>
                    <a:pt x="693" y="1455"/>
                    <a:pt x="690" y="1434"/>
                    <a:pt x="690" y="1431"/>
                  </a:cubicBezTo>
                  <a:cubicBezTo>
                    <a:pt x="690" y="1431"/>
                    <a:pt x="688" y="1429"/>
                    <a:pt x="686" y="1427"/>
                  </a:cubicBezTo>
                  <a:cubicBezTo>
                    <a:pt x="678" y="1422"/>
                    <a:pt x="677" y="1417"/>
                    <a:pt x="674" y="1388"/>
                  </a:cubicBezTo>
                  <a:cubicBezTo>
                    <a:pt x="674" y="1382"/>
                    <a:pt x="673" y="1373"/>
                    <a:pt x="672" y="1369"/>
                  </a:cubicBezTo>
                  <a:cubicBezTo>
                    <a:pt x="671" y="1364"/>
                    <a:pt x="670" y="1354"/>
                    <a:pt x="669" y="1335"/>
                  </a:cubicBezTo>
                  <a:cubicBezTo>
                    <a:pt x="667" y="1306"/>
                    <a:pt x="667" y="1303"/>
                    <a:pt x="665" y="1302"/>
                  </a:cubicBezTo>
                  <a:cubicBezTo>
                    <a:pt x="664" y="1302"/>
                    <a:pt x="664" y="1299"/>
                    <a:pt x="664" y="1292"/>
                  </a:cubicBezTo>
                  <a:cubicBezTo>
                    <a:pt x="664" y="1286"/>
                    <a:pt x="663" y="1274"/>
                    <a:pt x="662" y="1265"/>
                  </a:cubicBezTo>
                  <a:cubicBezTo>
                    <a:pt x="661" y="1255"/>
                    <a:pt x="660" y="1241"/>
                    <a:pt x="660" y="1229"/>
                  </a:cubicBezTo>
                  <a:cubicBezTo>
                    <a:pt x="660" y="1217"/>
                    <a:pt x="659" y="1202"/>
                    <a:pt x="659" y="1194"/>
                  </a:cubicBezTo>
                  <a:cubicBezTo>
                    <a:pt x="659" y="1186"/>
                    <a:pt x="659" y="1177"/>
                    <a:pt x="659" y="1173"/>
                  </a:cubicBezTo>
                  <a:cubicBezTo>
                    <a:pt x="660" y="1167"/>
                    <a:pt x="660" y="1164"/>
                    <a:pt x="659" y="1157"/>
                  </a:cubicBezTo>
                  <a:cubicBezTo>
                    <a:pt x="657" y="1148"/>
                    <a:pt x="658" y="1136"/>
                    <a:pt x="660" y="1126"/>
                  </a:cubicBezTo>
                  <a:cubicBezTo>
                    <a:pt x="662" y="1120"/>
                    <a:pt x="663" y="1115"/>
                    <a:pt x="667" y="1098"/>
                  </a:cubicBezTo>
                  <a:cubicBezTo>
                    <a:pt x="668" y="1095"/>
                    <a:pt x="668" y="1094"/>
                    <a:pt x="666" y="1091"/>
                  </a:cubicBezTo>
                  <a:cubicBezTo>
                    <a:pt x="665" y="1089"/>
                    <a:pt x="665" y="1087"/>
                    <a:pt x="666" y="1081"/>
                  </a:cubicBezTo>
                  <a:cubicBezTo>
                    <a:pt x="667" y="1071"/>
                    <a:pt x="667" y="1064"/>
                    <a:pt x="665" y="1055"/>
                  </a:cubicBezTo>
                  <a:cubicBezTo>
                    <a:pt x="663" y="1048"/>
                    <a:pt x="662" y="1048"/>
                    <a:pt x="660" y="1048"/>
                  </a:cubicBezTo>
                  <a:cubicBezTo>
                    <a:pt x="654" y="1047"/>
                    <a:pt x="640" y="1044"/>
                    <a:pt x="637" y="1043"/>
                  </a:cubicBezTo>
                  <a:cubicBezTo>
                    <a:pt x="634" y="1041"/>
                    <a:pt x="634" y="1041"/>
                    <a:pt x="634" y="1041"/>
                  </a:cubicBezTo>
                  <a:cubicBezTo>
                    <a:pt x="634" y="1033"/>
                    <a:pt x="634" y="1033"/>
                    <a:pt x="634" y="1033"/>
                  </a:cubicBezTo>
                  <a:cubicBezTo>
                    <a:pt x="634" y="1019"/>
                    <a:pt x="635" y="997"/>
                    <a:pt x="637" y="994"/>
                  </a:cubicBezTo>
                  <a:cubicBezTo>
                    <a:pt x="640" y="986"/>
                    <a:pt x="644" y="971"/>
                    <a:pt x="645" y="957"/>
                  </a:cubicBezTo>
                  <a:cubicBezTo>
                    <a:pt x="647" y="943"/>
                    <a:pt x="647" y="937"/>
                    <a:pt x="644" y="925"/>
                  </a:cubicBezTo>
                  <a:cubicBezTo>
                    <a:pt x="639" y="904"/>
                    <a:pt x="634" y="870"/>
                    <a:pt x="632" y="841"/>
                  </a:cubicBezTo>
                  <a:cubicBezTo>
                    <a:pt x="626" y="775"/>
                    <a:pt x="625" y="746"/>
                    <a:pt x="627" y="715"/>
                  </a:cubicBezTo>
                  <a:cubicBezTo>
                    <a:pt x="628" y="689"/>
                    <a:pt x="629" y="672"/>
                    <a:pt x="632" y="656"/>
                  </a:cubicBezTo>
                  <a:cubicBezTo>
                    <a:pt x="634" y="650"/>
                    <a:pt x="636" y="638"/>
                    <a:pt x="637" y="629"/>
                  </a:cubicBezTo>
                  <a:cubicBezTo>
                    <a:pt x="638" y="620"/>
                    <a:pt x="641" y="607"/>
                    <a:pt x="642" y="601"/>
                  </a:cubicBezTo>
                  <a:cubicBezTo>
                    <a:pt x="644" y="593"/>
                    <a:pt x="644" y="582"/>
                    <a:pt x="645" y="574"/>
                  </a:cubicBezTo>
                  <a:cubicBezTo>
                    <a:pt x="645" y="566"/>
                    <a:pt x="646" y="559"/>
                    <a:pt x="646" y="558"/>
                  </a:cubicBezTo>
                  <a:cubicBezTo>
                    <a:pt x="647" y="557"/>
                    <a:pt x="648" y="553"/>
                    <a:pt x="650" y="548"/>
                  </a:cubicBezTo>
                  <a:cubicBezTo>
                    <a:pt x="651" y="544"/>
                    <a:pt x="653" y="540"/>
                    <a:pt x="653" y="539"/>
                  </a:cubicBezTo>
                  <a:cubicBezTo>
                    <a:pt x="653" y="537"/>
                    <a:pt x="657" y="530"/>
                    <a:pt x="661" y="527"/>
                  </a:cubicBezTo>
                  <a:cubicBezTo>
                    <a:pt x="663" y="525"/>
                    <a:pt x="665" y="523"/>
                    <a:pt x="665" y="521"/>
                  </a:cubicBezTo>
                  <a:cubicBezTo>
                    <a:pt x="665" y="520"/>
                    <a:pt x="666" y="519"/>
                    <a:pt x="667" y="518"/>
                  </a:cubicBezTo>
                  <a:cubicBezTo>
                    <a:pt x="669" y="517"/>
                    <a:pt x="670" y="516"/>
                    <a:pt x="670" y="516"/>
                  </a:cubicBezTo>
                  <a:cubicBezTo>
                    <a:pt x="670" y="516"/>
                    <a:pt x="671" y="515"/>
                    <a:pt x="672" y="515"/>
                  </a:cubicBezTo>
                  <a:cubicBezTo>
                    <a:pt x="675" y="514"/>
                    <a:pt x="674" y="512"/>
                    <a:pt x="670" y="511"/>
                  </a:cubicBezTo>
                  <a:cubicBezTo>
                    <a:pt x="668" y="510"/>
                    <a:pt x="666" y="510"/>
                    <a:pt x="665" y="510"/>
                  </a:cubicBezTo>
                  <a:cubicBezTo>
                    <a:pt x="658" y="505"/>
                    <a:pt x="668" y="501"/>
                    <a:pt x="676" y="503"/>
                  </a:cubicBezTo>
                  <a:cubicBezTo>
                    <a:pt x="682" y="504"/>
                    <a:pt x="681" y="502"/>
                    <a:pt x="686" y="503"/>
                  </a:cubicBezTo>
                  <a:cubicBezTo>
                    <a:pt x="689" y="505"/>
                    <a:pt x="707" y="505"/>
                    <a:pt x="714" y="503"/>
                  </a:cubicBezTo>
                  <a:cubicBezTo>
                    <a:pt x="724" y="502"/>
                    <a:pt x="731" y="496"/>
                    <a:pt x="741" y="483"/>
                  </a:cubicBezTo>
                  <a:cubicBezTo>
                    <a:pt x="744" y="478"/>
                    <a:pt x="747" y="473"/>
                    <a:pt x="752" y="458"/>
                  </a:cubicBezTo>
                  <a:cubicBezTo>
                    <a:pt x="754" y="454"/>
                    <a:pt x="757" y="437"/>
                    <a:pt x="757" y="429"/>
                  </a:cubicBezTo>
                  <a:cubicBezTo>
                    <a:pt x="757" y="424"/>
                    <a:pt x="758" y="417"/>
                    <a:pt x="758" y="414"/>
                  </a:cubicBezTo>
                  <a:cubicBezTo>
                    <a:pt x="759" y="405"/>
                    <a:pt x="759" y="395"/>
                    <a:pt x="758" y="386"/>
                  </a:cubicBezTo>
                  <a:cubicBezTo>
                    <a:pt x="757" y="374"/>
                    <a:pt x="758" y="357"/>
                    <a:pt x="762" y="344"/>
                  </a:cubicBezTo>
                  <a:cubicBezTo>
                    <a:pt x="763" y="338"/>
                    <a:pt x="767" y="316"/>
                    <a:pt x="768" y="307"/>
                  </a:cubicBezTo>
                  <a:cubicBezTo>
                    <a:pt x="769" y="299"/>
                    <a:pt x="771" y="293"/>
                    <a:pt x="776" y="279"/>
                  </a:cubicBezTo>
                  <a:cubicBezTo>
                    <a:pt x="779" y="270"/>
                    <a:pt x="786" y="257"/>
                    <a:pt x="792" y="249"/>
                  </a:cubicBezTo>
                  <a:cubicBezTo>
                    <a:pt x="794" y="247"/>
                    <a:pt x="794" y="246"/>
                    <a:pt x="794" y="245"/>
                  </a:cubicBezTo>
                  <a:cubicBezTo>
                    <a:pt x="794" y="245"/>
                    <a:pt x="794" y="245"/>
                    <a:pt x="794" y="245"/>
                  </a:cubicBezTo>
                  <a:cubicBezTo>
                    <a:pt x="795" y="245"/>
                    <a:pt x="798" y="243"/>
                    <a:pt x="802" y="239"/>
                  </a:cubicBezTo>
                  <a:cubicBezTo>
                    <a:pt x="805" y="235"/>
                    <a:pt x="809" y="232"/>
                    <a:pt x="809" y="232"/>
                  </a:cubicBezTo>
                  <a:cubicBezTo>
                    <a:pt x="809" y="232"/>
                    <a:pt x="811" y="230"/>
                    <a:pt x="814" y="228"/>
                  </a:cubicBezTo>
                  <a:cubicBezTo>
                    <a:pt x="821" y="222"/>
                    <a:pt x="820" y="223"/>
                    <a:pt x="826" y="221"/>
                  </a:cubicBezTo>
                  <a:cubicBezTo>
                    <a:pt x="831" y="219"/>
                    <a:pt x="837" y="217"/>
                    <a:pt x="841" y="216"/>
                  </a:cubicBezTo>
                  <a:cubicBezTo>
                    <a:pt x="844" y="215"/>
                    <a:pt x="845" y="215"/>
                    <a:pt x="848" y="217"/>
                  </a:cubicBezTo>
                  <a:cubicBezTo>
                    <a:pt x="851" y="218"/>
                    <a:pt x="864" y="219"/>
                    <a:pt x="867" y="217"/>
                  </a:cubicBezTo>
                  <a:cubicBezTo>
                    <a:pt x="869" y="216"/>
                    <a:pt x="872" y="216"/>
                    <a:pt x="881" y="219"/>
                  </a:cubicBezTo>
                  <a:cubicBezTo>
                    <a:pt x="890" y="221"/>
                    <a:pt x="896" y="226"/>
                    <a:pt x="907" y="237"/>
                  </a:cubicBezTo>
                  <a:cubicBezTo>
                    <a:pt x="914" y="243"/>
                    <a:pt x="913" y="241"/>
                    <a:pt x="917" y="248"/>
                  </a:cubicBezTo>
                  <a:cubicBezTo>
                    <a:pt x="925" y="261"/>
                    <a:pt x="931" y="273"/>
                    <a:pt x="936" y="290"/>
                  </a:cubicBezTo>
                  <a:cubicBezTo>
                    <a:pt x="940" y="300"/>
                    <a:pt x="944" y="318"/>
                    <a:pt x="945" y="329"/>
                  </a:cubicBezTo>
                  <a:cubicBezTo>
                    <a:pt x="946" y="333"/>
                    <a:pt x="947" y="341"/>
                    <a:pt x="948" y="349"/>
                  </a:cubicBezTo>
                  <a:cubicBezTo>
                    <a:pt x="950" y="356"/>
                    <a:pt x="951" y="364"/>
                    <a:pt x="951" y="367"/>
                  </a:cubicBezTo>
                  <a:cubicBezTo>
                    <a:pt x="951" y="369"/>
                    <a:pt x="952" y="375"/>
                    <a:pt x="953" y="379"/>
                  </a:cubicBezTo>
                  <a:cubicBezTo>
                    <a:pt x="954" y="384"/>
                    <a:pt x="955" y="391"/>
                    <a:pt x="955" y="395"/>
                  </a:cubicBezTo>
                  <a:cubicBezTo>
                    <a:pt x="956" y="399"/>
                    <a:pt x="956" y="404"/>
                    <a:pt x="957" y="405"/>
                  </a:cubicBezTo>
                  <a:cubicBezTo>
                    <a:pt x="957" y="407"/>
                    <a:pt x="958" y="413"/>
                    <a:pt x="959" y="418"/>
                  </a:cubicBezTo>
                  <a:cubicBezTo>
                    <a:pt x="960" y="424"/>
                    <a:pt x="961" y="430"/>
                    <a:pt x="961" y="430"/>
                  </a:cubicBezTo>
                  <a:cubicBezTo>
                    <a:pt x="962" y="431"/>
                    <a:pt x="963" y="436"/>
                    <a:pt x="963" y="442"/>
                  </a:cubicBezTo>
                  <a:cubicBezTo>
                    <a:pt x="963" y="444"/>
                    <a:pt x="963" y="446"/>
                    <a:pt x="964" y="446"/>
                  </a:cubicBezTo>
                  <a:cubicBezTo>
                    <a:pt x="964" y="446"/>
                    <a:pt x="965" y="448"/>
                    <a:pt x="965" y="451"/>
                  </a:cubicBezTo>
                  <a:cubicBezTo>
                    <a:pt x="965" y="455"/>
                    <a:pt x="966" y="458"/>
                    <a:pt x="966" y="460"/>
                  </a:cubicBezTo>
                  <a:cubicBezTo>
                    <a:pt x="967" y="462"/>
                    <a:pt x="967" y="465"/>
                    <a:pt x="968" y="466"/>
                  </a:cubicBezTo>
                  <a:cubicBezTo>
                    <a:pt x="973" y="504"/>
                    <a:pt x="977" y="525"/>
                    <a:pt x="978" y="528"/>
                  </a:cubicBezTo>
                  <a:cubicBezTo>
                    <a:pt x="978" y="531"/>
                    <a:pt x="978" y="543"/>
                    <a:pt x="977" y="554"/>
                  </a:cubicBezTo>
                  <a:cubicBezTo>
                    <a:pt x="975" y="561"/>
                    <a:pt x="977" y="572"/>
                    <a:pt x="979" y="572"/>
                  </a:cubicBezTo>
                  <a:cubicBezTo>
                    <a:pt x="979" y="573"/>
                    <a:pt x="980" y="574"/>
                    <a:pt x="979" y="575"/>
                  </a:cubicBezTo>
                  <a:cubicBezTo>
                    <a:pt x="979" y="575"/>
                    <a:pt x="979" y="576"/>
                    <a:pt x="980" y="575"/>
                  </a:cubicBezTo>
                  <a:cubicBezTo>
                    <a:pt x="981" y="575"/>
                    <a:pt x="991" y="583"/>
                    <a:pt x="991" y="586"/>
                  </a:cubicBezTo>
                  <a:cubicBezTo>
                    <a:pt x="991" y="586"/>
                    <a:pt x="992" y="587"/>
                    <a:pt x="992" y="587"/>
                  </a:cubicBezTo>
                  <a:cubicBezTo>
                    <a:pt x="993" y="586"/>
                    <a:pt x="993" y="586"/>
                    <a:pt x="993" y="587"/>
                  </a:cubicBezTo>
                  <a:cubicBezTo>
                    <a:pt x="992" y="588"/>
                    <a:pt x="991" y="588"/>
                    <a:pt x="991" y="588"/>
                  </a:cubicBezTo>
                  <a:cubicBezTo>
                    <a:pt x="989" y="587"/>
                    <a:pt x="990" y="589"/>
                    <a:pt x="996" y="596"/>
                  </a:cubicBezTo>
                  <a:cubicBezTo>
                    <a:pt x="1001" y="602"/>
                    <a:pt x="1007" y="612"/>
                    <a:pt x="1008" y="618"/>
                  </a:cubicBezTo>
                  <a:cubicBezTo>
                    <a:pt x="1010" y="622"/>
                    <a:pt x="1017" y="655"/>
                    <a:pt x="1020" y="674"/>
                  </a:cubicBezTo>
                  <a:cubicBezTo>
                    <a:pt x="1022" y="681"/>
                    <a:pt x="1023" y="687"/>
                    <a:pt x="1024" y="686"/>
                  </a:cubicBezTo>
                  <a:cubicBezTo>
                    <a:pt x="1024" y="686"/>
                    <a:pt x="1025" y="682"/>
                    <a:pt x="1026" y="676"/>
                  </a:cubicBezTo>
                  <a:cubicBezTo>
                    <a:pt x="1026" y="672"/>
                    <a:pt x="1029" y="660"/>
                    <a:pt x="1031" y="649"/>
                  </a:cubicBezTo>
                  <a:cubicBezTo>
                    <a:pt x="1050" y="560"/>
                    <a:pt x="1058" y="522"/>
                    <a:pt x="1063" y="507"/>
                  </a:cubicBezTo>
                  <a:cubicBezTo>
                    <a:pt x="1066" y="496"/>
                    <a:pt x="1072" y="483"/>
                    <a:pt x="1075" y="477"/>
                  </a:cubicBezTo>
                  <a:cubicBezTo>
                    <a:pt x="1076" y="475"/>
                    <a:pt x="1078" y="471"/>
                    <a:pt x="1079" y="468"/>
                  </a:cubicBezTo>
                  <a:cubicBezTo>
                    <a:pt x="1081" y="462"/>
                    <a:pt x="1085" y="458"/>
                    <a:pt x="1093" y="450"/>
                  </a:cubicBezTo>
                  <a:cubicBezTo>
                    <a:pt x="1097" y="446"/>
                    <a:pt x="1115" y="436"/>
                    <a:pt x="1125" y="431"/>
                  </a:cubicBezTo>
                  <a:cubicBezTo>
                    <a:pt x="1129" y="429"/>
                    <a:pt x="1136" y="426"/>
                    <a:pt x="1140" y="424"/>
                  </a:cubicBezTo>
                  <a:cubicBezTo>
                    <a:pt x="1151" y="418"/>
                    <a:pt x="1166" y="411"/>
                    <a:pt x="1176" y="407"/>
                  </a:cubicBezTo>
                  <a:cubicBezTo>
                    <a:pt x="1181" y="405"/>
                    <a:pt x="1186" y="403"/>
                    <a:pt x="1188" y="402"/>
                  </a:cubicBezTo>
                  <a:cubicBezTo>
                    <a:pt x="1190" y="401"/>
                    <a:pt x="1192" y="400"/>
                    <a:pt x="1194" y="399"/>
                  </a:cubicBezTo>
                  <a:cubicBezTo>
                    <a:pt x="1195" y="399"/>
                    <a:pt x="1198" y="395"/>
                    <a:pt x="1200" y="392"/>
                  </a:cubicBezTo>
                  <a:cubicBezTo>
                    <a:pt x="1203" y="388"/>
                    <a:pt x="1206" y="383"/>
                    <a:pt x="1209" y="381"/>
                  </a:cubicBezTo>
                  <a:cubicBezTo>
                    <a:pt x="1212" y="376"/>
                    <a:pt x="1217" y="367"/>
                    <a:pt x="1217" y="365"/>
                  </a:cubicBezTo>
                  <a:cubicBezTo>
                    <a:pt x="1217" y="364"/>
                    <a:pt x="1218" y="361"/>
                    <a:pt x="1220" y="358"/>
                  </a:cubicBezTo>
                  <a:cubicBezTo>
                    <a:pt x="1222" y="351"/>
                    <a:pt x="1224" y="350"/>
                    <a:pt x="1231" y="350"/>
                  </a:cubicBezTo>
                  <a:cubicBezTo>
                    <a:pt x="1232" y="350"/>
                    <a:pt x="1233" y="349"/>
                    <a:pt x="1233" y="349"/>
                  </a:cubicBezTo>
                  <a:cubicBezTo>
                    <a:pt x="1234" y="349"/>
                    <a:pt x="1233" y="343"/>
                    <a:pt x="1232" y="336"/>
                  </a:cubicBezTo>
                  <a:cubicBezTo>
                    <a:pt x="1231" y="325"/>
                    <a:pt x="1231" y="322"/>
                    <a:pt x="1228" y="316"/>
                  </a:cubicBezTo>
                  <a:cubicBezTo>
                    <a:pt x="1225" y="309"/>
                    <a:pt x="1221" y="299"/>
                    <a:pt x="1220" y="292"/>
                  </a:cubicBezTo>
                  <a:cubicBezTo>
                    <a:pt x="1219" y="286"/>
                    <a:pt x="1219" y="285"/>
                    <a:pt x="1213" y="283"/>
                  </a:cubicBezTo>
                  <a:cubicBezTo>
                    <a:pt x="1207" y="281"/>
                    <a:pt x="1203" y="277"/>
                    <a:pt x="1203" y="273"/>
                  </a:cubicBezTo>
                  <a:cubicBezTo>
                    <a:pt x="1203" y="271"/>
                    <a:pt x="1203" y="266"/>
                    <a:pt x="1201" y="263"/>
                  </a:cubicBezTo>
                  <a:cubicBezTo>
                    <a:pt x="1198" y="253"/>
                    <a:pt x="1196" y="243"/>
                    <a:pt x="1196" y="226"/>
                  </a:cubicBezTo>
                  <a:cubicBezTo>
                    <a:pt x="1196" y="217"/>
                    <a:pt x="1196" y="210"/>
                    <a:pt x="1196" y="210"/>
                  </a:cubicBezTo>
                  <a:cubicBezTo>
                    <a:pt x="1195" y="210"/>
                    <a:pt x="1195" y="210"/>
                    <a:pt x="1195" y="209"/>
                  </a:cubicBezTo>
                  <a:cubicBezTo>
                    <a:pt x="1195" y="209"/>
                    <a:pt x="1195" y="207"/>
                    <a:pt x="1194" y="206"/>
                  </a:cubicBezTo>
                  <a:cubicBezTo>
                    <a:pt x="1193" y="203"/>
                    <a:pt x="1193" y="198"/>
                    <a:pt x="1193" y="188"/>
                  </a:cubicBezTo>
                  <a:cubicBezTo>
                    <a:pt x="1193" y="180"/>
                    <a:pt x="1192" y="173"/>
                    <a:pt x="1192" y="171"/>
                  </a:cubicBezTo>
                  <a:cubicBezTo>
                    <a:pt x="1190" y="169"/>
                    <a:pt x="1190" y="160"/>
                    <a:pt x="1191" y="156"/>
                  </a:cubicBezTo>
                  <a:cubicBezTo>
                    <a:pt x="1191" y="154"/>
                    <a:pt x="1192" y="151"/>
                    <a:pt x="1193" y="149"/>
                  </a:cubicBezTo>
                  <a:cubicBezTo>
                    <a:pt x="1195" y="145"/>
                    <a:pt x="1195" y="141"/>
                    <a:pt x="1194" y="142"/>
                  </a:cubicBezTo>
                  <a:cubicBezTo>
                    <a:pt x="1194" y="142"/>
                    <a:pt x="1193" y="142"/>
                    <a:pt x="1193" y="142"/>
                  </a:cubicBezTo>
                  <a:cubicBezTo>
                    <a:pt x="1194" y="140"/>
                    <a:pt x="1192" y="135"/>
                    <a:pt x="1190" y="132"/>
                  </a:cubicBezTo>
                  <a:cubicBezTo>
                    <a:pt x="1189" y="130"/>
                    <a:pt x="1189" y="130"/>
                    <a:pt x="1189" y="130"/>
                  </a:cubicBezTo>
                  <a:cubicBezTo>
                    <a:pt x="1191" y="127"/>
                    <a:pt x="1191" y="127"/>
                    <a:pt x="1191" y="127"/>
                  </a:cubicBezTo>
                  <a:cubicBezTo>
                    <a:pt x="1192" y="126"/>
                    <a:pt x="1193" y="124"/>
                    <a:pt x="1193" y="124"/>
                  </a:cubicBezTo>
                  <a:cubicBezTo>
                    <a:pt x="1193" y="123"/>
                    <a:pt x="1194" y="122"/>
                    <a:pt x="1195" y="122"/>
                  </a:cubicBezTo>
                  <a:cubicBezTo>
                    <a:pt x="1197" y="121"/>
                    <a:pt x="1205" y="105"/>
                    <a:pt x="1205" y="99"/>
                  </a:cubicBezTo>
                  <a:cubicBezTo>
                    <a:pt x="1206" y="95"/>
                    <a:pt x="1207" y="93"/>
                    <a:pt x="1212" y="88"/>
                  </a:cubicBezTo>
                  <a:cubicBezTo>
                    <a:pt x="1216" y="84"/>
                    <a:pt x="1219" y="80"/>
                    <a:pt x="1218" y="79"/>
                  </a:cubicBezTo>
                  <a:cubicBezTo>
                    <a:pt x="1218" y="79"/>
                    <a:pt x="1218" y="79"/>
                    <a:pt x="1219" y="79"/>
                  </a:cubicBezTo>
                  <a:cubicBezTo>
                    <a:pt x="1219" y="79"/>
                    <a:pt x="1221" y="78"/>
                    <a:pt x="1222" y="75"/>
                  </a:cubicBezTo>
                  <a:cubicBezTo>
                    <a:pt x="1224" y="73"/>
                    <a:pt x="1226" y="71"/>
                    <a:pt x="1226" y="71"/>
                  </a:cubicBezTo>
                  <a:cubicBezTo>
                    <a:pt x="1227" y="71"/>
                    <a:pt x="1227" y="71"/>
                    <a:pt x="1226" y="72"/>
                  </a:cubicBezTo>
                  <a:cubicBezTo>
                    <a:pt x="1226" y="73"/>
                    <a:pt x="1227" y="73"/>
                    <a:pt x="1231" y="71"/>
                  </a:cubicBezTo>
                  <a:cubicBezTo>
                    <a:pt x="1233" y="69"/>
                    <a:pt x="1234" y="68"/>
                    <a:pt x="1235" y="65"/>
                  </a:cubicBezTo>
                  <a:cubicBezTo>
                    <a:pt x="1236" y="61"/>
                    <a:pt x="1238" y="59"/>
                    <a:pt x="1241" y="59"/>
                  </a:cubicBezTo>
                  <a:cubicBezTo>
                    <a:pt x="1245" y="59"/>
                    <a:pt x="1246" y="57"/>
                    <a:pt x="1243" y="57"/>
                  </a:cubicBezTo>
                  <a:cubicBezTo>
                    <a:pt x="1242" y="56"/>
                    <a:pt x="1242" y="55"/>
                    <a:pt x="1242" y="55"/>
                  </a:cubicBezTo>
                  <a:cubicBezTo>
                    <a:pt x="1242" y="54"/>
                    <a:pt x="1241" y="54"/>
                    <a:pt x="1239" y="54"/>
                  </a:cubicBezTo>
                  <a:cubicBezTo>
                    <a:pt x="1236" y="54"/>
                    <a:pt x="1235" y="53"/>
                    <a:pt x="1235" y="53"/>
                  </a:cubicBezTo>
                  <a:cubicBezTo>
                    <a:pt x="1235" y="52"/>
                    <a:pt x="1236" y="52"/>
                    <a:pt x="1238" y="53"/>
                  </a:cubicBezTo>
                  <a:cubicBezTo>
                    <a:pt x="1245" y="53"/>
                    <a:pt x="1247" y="54"/>
                    <a:pt x="1250" y="57"/>
                  </a:cubicBezTo>
                  <a:cubicBezTo>
                    <a:pt x="1252" y="59"/>
                    <a:pt x="1254" y="60"/>
                    <a:pt x="1254" y="58"/>
                  </a:cubicBezTo>
                  <a:cubicBezTo>
                    <a:pt x="1254" y="58"/>
                    <a:pt x="1255" y="57"/>
                    <a:pt x="1257" y="57"/>
                  </a:cubicBezTo>
                  <a:cubicBezTo>
                    <a:pt x="1258" y="57"/>
                    <a:pt x="1260" y="58"/>
                    <a:pt x="1260" y="58"/>
                  </a:cubicBezTo>
                  <a:cubicBezTo>
                    <a:pt x="1260" y="59"/>
                    <a:pt x="1260" y="59"/>
                    <a:pt x="1261" y="59"/>
                  </a:cubicBezTo>
                  <a:cubicBezTo>
                    <a:pt x="1262" y="59"/>
                    <a:pt x="1262" y="60"/>
                    <a:pt x="1262" y="60"/>
                  </a:cubicBezTo>
                  <a:cubicBezTo>
                    <a:pt x="1262" y="61"/>
                    <a:pt x="1261" y="61"/>
                    <a:pt x="1260" y="60"/>
                  </a:cubicBezTo>
                  <a:cubicBezTo>
                    <a:pt x="1258" y="60"/>
                    <a:pt x="1257" y="60"/>
                    <a:pt x="1258" y="61"/>
                  </a:cubicBezTo>
                  <a:cubicBezTo>
                    <a:pt x="1260" y="62"/>
                    <a:pt x="1263" y="62"/>
                    <a:pt x="1264" y="60"/>
                  </a:cubicBezTo>
                  <a:cubicBezTo>
                    <a:pt x="1265" y="60"/>
                    <a:pt x="1266" y="59"/>
                    <a:pt x="1267" y="60"/>
                  </a:cubicBezTo>
                  <a:cubicBezTo>
                    <a:pt x="1268" y="60"/>
                    <a:pt x="1269" y="59"/>
                    <a:pt x="1270" y="57"/>
                  </a:cubicBezTo>
                  <a:cubicBezTo>
                    <a:pt x="1271" y="54"/>
                    <a:pt x="1271" y="53"/>
                    <a:pt x="1270" y="50"/>
                  </a:cubicBezTo>
                  <a:cubicBezTo>
                    <a:pt x="1269" y="48"/>
                    <a:pt x="1268" y="46"/>
                    <a:pt x="1267" y="46"/>
                  </a:cubicBezTo>
                  <a:cubicBezTo>
                    <a:pt x="1266" y="45"/>
                    <a:pt x="1266" y="44"/>
                    <a:pt x="1266" y="44"/>
                  </a:cubicBezTo>
                  <a:cubicBezTo>
                    <a:pt x="1266" y="41"/>
                    <a:pt x="1271" y="42"/>
                    <a:pt x="1275" y="45"/>
                  </a:cubicBezTo>
                  <a:cubicBezTo>
                    <a:pt x="1276" y="47"/>
                    <a:pt x="1278" y="49"/>
                    <a:pt x="1278" y="48"/>
                  </a:cubicBezTo>
                  <a:cubicBezTo>
                    <a:pt x="1279" y="47"/>
                    <a:pt x="1275" y="43"/>
                    <a:pt x="1274" y="43"/>
                  </a:cubicBezTo>
                  <a:cubicBezTo>
                    <a:pt x="1273" y="43"/>
                    <a:pt x="1273" y="43"/>
                    <a:pt x="1273" y="42"/>
                  </a:cubicBezTo>
                  <a:cubicBezTo>
                    <a:pt x="1274" y="41"/>
                    <a:pt x="1280" y="45"/>
                    <a:pt x="1280" y="46"/>
                  </a:cubicBezTo>
                  <a:cubicBezTo>
                    <a:pt x="1280" y="47"/>
                    <a:pt x="1281" y="46"/>
                    <a:pt x="1282" y="45"/>
                  </a:cubicBezTo>
                  <a:cubicBezTo>
                    <a:pt x="1284" y="43"/>
                    <a:pt x="1289" y="43"/>
                    <a:pt x="1293" y="45"/>
                  </a:cubicBezTo>
                  <a:cubicBezTo>
                    <a:pt x="1294" y="45"/>
                    <a:pt x="1297" y="49"/>
                    <a:pt x="1299" y="52"/>
                  </a:cubicBezTo>
                  <a:cubicBezTo>
                    <a:pt x="1303" y="58"/>
                    <a:pt x="1303" y="58"/>
                    <a:pt x="1303" y="58"/>
                  </a:cubicBezTo>
                  <a:cubicBezTo>
                    <a:pt x="1309" y="57"/>
                    <a:pt x="1309" y="57"/>
                    <a:pt x="1309" y="57"/>
                  </a:cubicBezTo>
                  <a:cubicBezTo>
                    <a:pt x="1314" y="57"/>
                    <a:pt x="1316" y="57"/>
                    <a:pt x="1320" y="59"/>
                  </a:cubicBezTo>
                  <a:cubicBezTo>
                    <a:pt x="1323" y="60"/>
                    <a:pt x="1327" y="61"/>
                    <a:pt x="1331" y="61"/>
                  </a:cubicBezTo>
                  <a:cubicBezTo>
                    <a:pt x="1334" y="61"/>
                    <a:pt x="1337" y="61"/>
                    <a:pt x="1339" y="63"/>
                  </a:cubicBezTo>
                  <a:cubicBezTo>
                    <a:pt x="1341" y="64"/>
                    <a:pt x="1343" y="64"/>
                    <a:pt x="1343" y="64"/>
                  </a:cubicBezTo>
                  <a:cubicBezTo>
                    <a:pt x="1344" y="64"/>
                    <a:pt x="1345" y="64"/>
                    <a:pt x="1345" y="65"/>
                  </a:cubicBezTo>
                  <a:cubicBezTo>
                    <a:pt x="1345" y="67"/>
                    <a:pt x="1346" y="68"/>
                    <a:pt x="1346" y="69"/>
                  </a:cubicBezTo>
                  <a:cubicBezTo>
                    <a:pt x="1347" y="70"/>
                    <a:pt x="1347" y="72"/>
                    <a:pt x="1347" y="73"/>
                  </a:cubicBezTo>
                  <a:cubicBezTo>
                    <a:pt x="1346" y="75"/>
                    <a:pt x="1347" y="76"/>
                    <a:pt x="1348" y="76"/>
                  </a:cubicBezTo>
                  <a:cubicBezTo>
                    <a:pt x="1349" y="76"/>
                    <a:pt x="1349" y="75"/>
                    <a:pt x="1348" y="74"/>
                  </a:cubicBezTo>
                  <a:cubicBezTo>
                    <a:pt x="1347" y="73"/>
                    <a:pt x="1347" y="73"/>
                    <a:pt x="1347" y="72"/>
                  </a:cubicBezTo>
                  <a:cubicBezTo>
                    <a:pt x="1348" y="72"/>
                    <a:pt x="1349" y="72"/>
                    <a:pt x="1350" y="73"/>
                  </a:cubicBezTo>
                  <a:cubicBezTo>
                    <a:pt x="1351" y="73"/>
                    <a:pt x="1352" y="74"/>
                    <a:pt x="1354" y="73"/>
                  </a:cubicBezTo>
                  <a:cubicBezTo>
                    <a:pt x="1358" y="72"/>
                    <a:pt x="1358" y="73"/>
                    <a:pt x="1356" y="75"/>
                  </a:cubicBezTo>
                  <a:cubicBezTo>
                    <a:pt x="1354" y="78"/>
                    <a:pt x="1354" y="80"/>
                    <a:pt x="1356" y="80"/>
                  </a:cubicBezTo>
                  <a:cubicBezTo>
                    <a:pt x="1358" y="80"/>
                    <a:pt x="1365" y="83"/>
                    <a:pt x="1365" y="84"/>
                  </a:cubicBezTo>
                  <a:cubicBezTo>
                    <a:pt x="1365" y="85"/>
                    <a:pt x="1364" y="85"/>
                    <a:pt x="1362" y="84"/>
                  </a:cubicBezTo>
                  <a:cubicBezTo>
                    <a:pt x="1360" y="84"/>
                    <a:pt x="1360" y="84"/>
                    <a:pt x="1362" y="85"/>
                  </a:cubicBezTo>
                  <a:cubicBezTo>
                    <a:pt x="1363" y="86"/>
                    <a:pt x="1364" y="86"/>
                    <a:pt x="1364" y="87"/>
                  </a:cubicBezTo>
                  <a:cubicBezTo>
                    <a:pt x="1365" y="87"/>
                    <a:pt x="1366" y="88"/>
                    <a:pt x="1368" y="88"/>
                  </a:cubicBezTo>
                  <a:cubicBezTo>
                    <a:pt x="1370" y="89"/>
                    <a:pt x="1371" y="89"/>
                    <a:pt x="1371" y="86"/>
                  </a:cubicBezTo>
                  <a:cubicBezTo>
                    <a:pt x="1371" y="83"/>
                    <a:pt x="1372" y="83"/>
                    <a:pt x="1373" y="85"/>
                  </a:cubicBezTo>
                  <a:cubicBezTo>
                    <a:pt x="1374" y="86"/>
                    <a:pt x="1374" y="88"/>
                    <a:pt x="1373" y="90"/>
                  </a:cubicBezTo>
                  <a:cubicBezTo>
                    <a:pt x="1373" y="92"/>
                    <a:pt x="1373" y="94"/>
                    <a:pt x="1373" y="95"/>
                  </a:cubicBezTo>
                  <a:cubicBezTo>
                    <a:pt x="1373" y="96"/>
                    <a:pt x="1373" y="97"/>
                    <a:pt x="1372" y="97"/>
                  </a:cubicBezTo>
                  <a:cubicBezTo>
                    <a:pt x="1372" y="97"/>
                    <a:pt x="1372" y="97"/>
                    <a:pt x="1372" y="98"/>
                  </a:cubicBezTo>
                  <a:cubicBezTo>
                    <a:pt x="1372" y="99"/>
                    <a:pt x="1372" y="100"/>
                    <a:pt x="1373" y="100"/>
                  </a:cubicBezTo>
                  <a:cubicBezTo>
                    <a:pt x="1373" y="100"/>
                    <a:pt x="1374" y="99"/>
                    <a:pt x="1374" y="99"/>
                  </a:cubicBezTo>
                  <a:cubicBezTo>
                    <a:pt x="1374" y="98"/>
                    <a:pt x="1375" y="98"/>
                    <a:pt x="1376" y="98"/>
                  </a:cubicBezTo>
                  <a:cubicBezTo>
                    <a:pt x="1378" y="98"/>
                    <a:pt x="1379" y="103"/>
                    <a:pt x="1377" y="103"/>
                  </a:cubicBezTo>
                  <a:cubicBezTo>
                    <a:pt x="1375" y="103"/>
                    <a:pt x="1375" y="105"/>
                    <a:pt x="1377" y="111"/>
                  </a:cubicBezTo>
                  <a:cubicBezTo>
                    <a:pt x="1380" y="118"/>
                    <a:pt x="1381" y="123"/>
                    <a:pt x="1380" y="124"/>
                  </a:cubicBezTo>
                  <a:cubicBezTo>
                    <a:pt x="1380" y="124"/>
                    <a:pt x="1379" y="127"/>
                    <a:pt x="1380" y="132"/>
                  </a:cubicBezTo>
                  <a:cubicBezTo>
                    <a:pt x="1380" y="136"/>
                    <a:pt x="1380" y="145"/>
                    <a:pt x="1380" y="152"/>
                  </a:cubicBezTo>
                  <a:cubicBezTo>
                    <a:pt x="1381" y="165"/>
                    <a:pt x="1381" y="171"/>
                    <a:pt x="1383" y="181"/>
                  </a:cubicBezTo>
                  <a:cubicBezTo>
                    <a:pt x="1384" y="185"/>
                    <a:pt x="1384" y="191"/>
                    <a:pt x="1385" y="195"/>
                  </a:cubicBezTo>
                  <a:cubicBezTo>
                    <a:pt x="1385" y="204"/>
                    <a:pt x="1385" y="207"/>
                    <a:pt x="1386" y="206"/>
                  </a:cubicBezTo>
                  <a:cubicBezTo>
                    <a:pt x="1387" y="206"/>
                    <a:pt x="1387" y="206"/>
                    <a:pt x="1387" y="207"/>
                  </a:cubicBezTo>
                  <a:cubicBezTo>
                    <a:pt x="1387" y="207"/>
                    <a:pt x="1387" y="210"/>
                    <a:pt x="1388" y="213"/>
                  </a:cubicBezTo>
                  <a:cubicBezTo>
                    <a:pt x="1390" y="219"/>
                    <a:pt x="1390" y="226"/>
                    <a:pt x="1388" y="240"/>
                  </a:cubicBezTo>
                  <a:cubicBezTo>
                    <a:pt x="1387" y="252"/>
                    <a:pt x="1385" y="258"/>
                    <a:pt x="1381" y="264"/>
                  </a:cubicBezTo>
                  <a:cubicBezTo>
                    <a:pt x="1380" y="266"/>
                    <a:pt x="1378" y="269"/>
                    <a:pt x="1378" y="269"/>
                  </a:cubicBezTo>
                  <a:cubicBezTo>
                    <a:pt x="1378" y="273"/>
                    <a:pt x="1371" y="280"/>
                    <a:pt x="1365" y="281"/>
                  </a:cubicBezTo>
                  <a:cubicBezTo>
                    <a:pt x="1363" y="282"/>
                    <a:pt x="1362" y="283"/>
                    <a:pt x="1361" y="284"/>
                  </a:cubicBezTo>
                  <a:cubicBezTo>
                    <a:pt x="1359" y="290"/>
                    <a:pt x="1357" y="331"/>
                    <a:pt x="1358" y="341"/>
                  </a:cubicBezTo>
                  <a:cubicBezTo>
                    <a:pt x="1358" y="347"/>
                    <a:pt x="1358" y="347"/>
                    <a:pt x="1358" y="347"/>
                  </a:cubicBezTo>
                  <a:cubicBezTo>
                    <a:pt x="1362" y="347"/>
                    <a:pt x="1362" y="347"/>
                    <a:pt x="1362" y="347"/>
                  </a:cubicBezTo>
                  <a:cubicBezTo>
                    <a:pt x="1364" y="348"/>
                    <a:pt x="1368" y="349"/>
                    <a:pt x="1371" y="349"/>
                  </a:cubicBezTo>
                  <a:cubicBezTo>
                    <a:pt x="1376" y="349"/>
                    <a:pt x="1377" y="349"/>
                    <a:pt x="1378" y="352"/>
                  </a:cubicBezTo>
                  <a:cubicBezTo>
                    <a:pt x="1379" y="355"/>
                    <a:pt x="1381" y="363"/>
                    <a:pt x="1383" y="369"/>
                  </a:cubicBezTo>
                  <a:cubicBezTo>
                    <a:pt x="1383" y="370"/>
                    <a:pt x="1389" y="385"/>
                    <a:pt x="1406" y="396"/>
                  </a:cubicBezTo>
                  <a:cubicBezTo>
                    <a:pt x="1410" y="397"/>
                    <a:pt x="1410" y="397"/>
                    <a:pt x="1410" y="397"/>
                  </a:cubicBezTo>
                  <a:cubicBezTo>
                    <a:pt x="1415" y="400"/>
                    <a:pt x="1424" y="404"/>
                    <a:pt x="1429" y="406"/>
                  </a:cubicBezTo>
                  <a:cubicBezTo>
                    <a:pt x="1433" y="408"/>
                    <a:pt x="1440" y="412"/>
                    <a:pt x="1443" y="412"/>
                  </a:cubicBezTo>
                  <a:cubicBezTo>
                    <a:pt x="1447" y="413"/>
                    <a:pt x="1452" y="415"/>
                    <a:pt x="1455" y="416"/>
                  </a:cubicBezTo>
                  <a:cubicBezTo>
                    <a:pt x="1460" y="419"/>
                    <a:pt x="1460" y="419"/>
                    <a:pt x="1460" y="419"/>
                  </a:cubicBezTo>
                  <a:cubicBezTo>
                    <a:pt x="1466" y="415"/>
                    <a:pt x="1466" y="415"/>
                    <a:pt x="1466" y="415"/>
                  </a:cubicBezTo>
                  <a:cubicBezTo>
                    <a:pt x="1469" y="412"/>
                    <a:pt x="1475" y="408"/>
                    <a:pt x="1478" y="407"/>
                  </a:cubicBezTo>
                  <a:cubicBezTo>
                    <a:pt x="1481" y="405"/>
                    <a:pt x="1486" y="400"/>
                    <a:pt x="1490" y="397"/>
                  </a:cubicBezTo>
                  <a:cubicBezTo>
                    <a:pt x="1498" y="388"/>
                    <a:pt x="1501" y="387"/>
                    <a:pt x="1507" y="389"/>
                  </a:cubicBezTo>
                  <a:cubicBezTo>
                    <a:pt x="1508" y="389"/>
                    <a:pt x="1513" y="390"/>
                    <a:pt x="1517" y="392"/>
                  </a:cubicBezTo>
                  <a:cubicBezTo>
                    <a:pt x="1520" y="393"/>
                    <a:pt x="1526" y="395"/>
                    <a:pt x="1529" y="397"/>
                  </a:cubicBezTo>
                  <a:cubicBezTo>
                    <a:pt x="1535" y="400"/>
                    <a:pt x="1539" y="406"/>
                    <a:pt x="1550" y="424"/>
                  </a:cubicBezTo>
                  <a:cubicBezTo>
                    <a:pt x="1550" y="425"/>
                    <a:pt x="1552" y="424"/>
                    <a:pt x="1553" y="423"/>
                  </a:cubicBezTo>
                  <a:cubicBezTo>
                    <a:pt x="1556" y="419"/>
                    <a:pt x="1561" y="418"/>
                    <a:pt x="1566" y="419"/>
                  </a:cubicBezTo>
                  <a:cubicBezTo>
                    <a:pt x="1569" y="420"/>
                    <a:pt x="1574" y="420"/>
                    <a:pt x="1577" y="420"/>
                  </a:cubicBezTo>
                  <a:cubicBezTo>
                    <a:pt x="1580" y="420"/>
                    <a:pt x="1585" y="420"/>
                    <a:pt x="1587" y="420"/>
                  </a:cubicBezTo>
                  <a:cubicBezTo>
                    <a:pt x="1590" y="421"/>
                    <a:pt x="1592" y="421"/>
                    <a:pt x="1603" y="416"/>
                  </a:cubicBezTo>
                  <a:cubicBezTo>
                    <a:pt x="1621" y="410"/>
                    <a:pt x="1637" y="406"/>
                    <a:pt x="1645" y="405"/>
                  </a:cubicBezTo>
                  <a:cubicBezTo>
                    <a:pt x="1650" y="404"/>
                    <a:pt x="1652" y="404"/>
                    <a:pt x="1653" y="403"/>
                  </a:cubicBezTo>
                  <a:cubicBezTo>
                    <a:pt x="1653" y="402"/>
                    <a:pt x="1652" y="402"/>
                    <a:pt x="1650" y="402"/>
                  </a:cubicBezTo>
                  <a:cubicBezTo>
                    <a:pt x="1648" y="402"/>
                    <a:pt x="1646" y="401"/>
                    <a:pt x="1645" y="400"/>
                  </a:cubicBezTo>
                  <a:cubicBezTo>
                    <a:pt x="1645" y="400"/>
                    <a:pt x="1645" y="400"/>
                    <a:pt x="1646" y="400"/>
                  </a:cubicBezTo>
                  <a:cubicBezTo>
                    <a:pt x="1647" y="401"/>
                    <a:pt x="1647" y="401"/>
                    <a:pt x="1646" y="400"/>
                  </a:cubicBezTo>
                  <a:cubicBezTo>
                    <a:pt x="1646" y="399"/>
                    <a:pt x="1645" y="399"/>
                    <a:pt x="1645" y="399"/>
                  </a:cubicBezTo>
                  <a:cubicBezTo>
                    <a:pt x="1644" y="399"/>
                    <a:pt x="1643" y="398"/>
                    <a:pt x="1643" y="398"/>
                  </a:cubicBezTo>
                  <a:cubicBezTo>
                    <a:pt x="1643" y="397"/>
                    <a:pt x="1644" y="397"/>
                    <a:pt x="1649" y="398"/>
                  </a:cubicBezTo>
                  <a:cubicBezTo>
                    <a:pt x="1653" y="399"/>
                    <a:pt x="1653" y="398"/>
                    <a:pt x="1648" y="394"/>
                  </a:cubicBezTo>
                  <a:cubicBezTo>
                    <a:pt x="1646" y="393"/>
                    <a:pt x="1644" y="389"/>
                    <a:pt x="1643" y="388"/>
                  </a:cubicBezTo>
                  <a:cubicBezTo>
                    <a:pt x="1642" y="385"/>
                    <a:pt x="1641" y="385"/>
                    <a:pt x="1639" y="385"/>
                  </a:cubicBezTo>
                  <a:cubicBezTo>
                    <a:pt x="1633" y="387"/>
                    <a:pt x="1632" y="383"/>
                    <a:pt x="1635" y="377"/>
                  </a:cubicBezTo>
                  <a:cubicBezTo>
                    <a:pt x="1637" y="375"/>
                    <a:pt x="1637" y="374"/>
                    <a:pt x="1636" y="368"/>
                  </a:cubicBezTo>
                  <a:cubicBezTo>
                    <a:pt x="1635" y="363"/>
                    <a:pt x="1635" y="361"/>
                    <a:pt x="1633" y="359"/>
                  </a:cubicBezTo>
                  <a:cubicBezTo>
                    <a:pt x="1631" y="358"/>
                    <a:pt x="1631" y="356"/>
                    <a:pt x="1631" y="355"/>
                  </a:cubicBezTo>
                  <a:cubicBezTo>
                    <a:pt x="1630" y="354"/>
                    <a:pt x="1630" y="355"/>
                    <a:pt x="1629" y="356"/>
                  </a:cubicBezTo>
                  <a:cubicBezTo>
                    <a:pt x="1629" y="358"/>
                    <a:pt x="1629" y="363"/>
                    <a:pt x="1629" y="368"/>
                  </a:cubicBezTo>
                  <a:cubicBezTo>
                    <a:pt x="1629" y="373"/>
                    <a:pt x="1629" y="375"/>
                    <a:pt x="1629" y="374"/>
                  </a:cubicBezTo>
                  <a:cubicBezTo>
                    <a:pt x="1628" y="372"/>
                    <a:pt x="1627" y="359"/>
                    <a:pt x="1628" y="354"/>
                  </a:cubicBezTo>
                  <a:cubicBezTo>
                    <a:pt x="1628" y="352"/>
                    <a:pt x="1629" y="349"/>
                    <a:pt x="1629" y="346"/>
                  </a:cubicBezTo>
                  <a:cubicBezTo>
                    <a:pt x="1629" y="343"/>
                    <a:pt x="1629" y="341"/>
                    <a:pt x="1630" y="341"/>
                  </a:cubicBezTo>
                  <a:cubicBezTo>
                    <a:pt x="1631" y="340"/>
                    <a:pt x="1635" y="333"/>
                    <a:pt x="1635" y="331"/>
                  </a:cubicBezTo>
                  <a:cubicBezTo>
                    <a:pt x="1635" y="331"/>
                    <a:pt x="1634" y="331"/>
                    <a:pt x="1634" y="331"/>
                  </a:cubicBezTo>
                  <a:cubicBezTo>
                    <a:pt x="1632" y="331"/>
                    <a:pt x="1625" y="324"/>
                    <a:pt x="1623" y="320"/>
                  </a:cubicBezTo>
                  <a:cubicBezTo>
                    <a:pt x="1620" y="315"/>
                    <a:pt x="1617" y="306"/>
                    <a:pt x="1617" y="301"/>
                  </a:cubicBezTo>
                  <a:cubicBezTo>
                    <a:pt x="1617" y="298"/>
                    <a:pt x="1617" y="296"/>
                    <a:pt x="1617" y="296"/>
                  </a:cubicBezTo>
                  <a:cubicBezTo>
                    <a:pt x="1616" y="295"/>
                    <a:pt x="1616" y="295"/>
                    <a:pt x="1616" y="294"/>
                  </a:cubicBezTo>
                  <a:cubicBezTo>
                    <a:pt x="1616" y="294"/>
                    <a:pt x="1616" y="293"/>
                    <a:pt x="1616" y="294"/>
                  </a:cubicBezTo>
                  <a:cubicBezTo>
                    <a:pt x="1617" y="294"/>
                    <a:pt x="1618" y="292"/>
                    <a:pt x="1619" y="289"/>
                  </a:cubicBezTo>
                  <a:cubicBezTo>
                    <a:pt x="1622" y="282"/>
                    <a:pt x="1624" y="280"/>
                    <a:pt x="1630" y="277"/>
                  </a:cubicBezTo>
                  <a:cubicBezTo>
                    <a:pt x="1634" y="275"/>
                    <a:pt x="1635" y="274"/>
                    <a:pt x="1635" y="272"/>
                  </a:cubicBezTo>
                  <a:cubicBezTo>
                    <a:pt x="1635" y="270"/>
                    <a:pt x="1635" y="269"/>
                    <a:pt x="1635" y="269"/>
                  </a:cubicBezTo>
                  <a:cubicBezTo>
                    <a:pt x="1635" y="269"/>
                    <a:pt x="1633" y="269"/>
                    <a:pt x="1630" y="269"/>
                  </a:cubicBezTo>
                  <a:cubicBezTo>
                    <a:pt x="1622" y="268"/>
                    <a:pt x="1616" y="269"/>
                    <a:pt x="1615" y="273"/>
                  </a:cubicBezTo>
                  <a:cubicBezTo>
                    <a:pt x="1613" y="276"/>
                    <a:pt x="1613" y="287"/>
                    <a:pt x="1614" y="287"/>
                  </a:cubicBezTo>
                  <a:cubicBezTo>
                    <a:pt x="1614" y="288"/>
                    <a:pt x="1615" y="289"/>
                    <a:pt x="1615" y="291"/>
                  </a:cubicBezTo>
                  <a:cubicBezTo>
                    <a:pt x="1616" y="293"/>
                    <a:pt x="1616" y="293"/>
                    <a:pt x="1615" y="291"/>
                  </a:cubicBezTo>
                  <a:cubicBezTo>
                    <a:pt x="1613" y="287"/>
                    <a:pt x="1612" y="289"/>
                    <a:pt x="1613" y="300"/>
                  </a:cubicBezTo>
                  <a:cubicBezTo>
                    <a:pt x="1613" y="309"/>
                    <a:pt x="1613" y="312"/>
                    <a:pt x="1612" y="310"/>
                  </a:cubicBezTo>
                  <a:cubicBezTo>
                    <a:pt x="1611" y="309"/>
                    <a:pt x="1611" y="305"/>
                    <a:pt x="1611" y="294"/>
                  </a:cubicBezTo>
                  <a:cubicBezTo>
                    <a:pt x="1611" y="276"/>
                    <a:pt x="1611" y="274"/>
                    <a:pt x="1614" y="269"/>
                  </a:cubicBezTo>
                  <a:cubicBezTo>
                    <a:pt x="1616" y="266"/>
                    <a:pt x="1618" y="264"/>
                    <a:pt x="1621" y="264"/>
                  </a:cubicBezTo>
                  <a:cubicBezTo>
                    <a:pt x="1624" y="262"/>
                    <a:pt x="1625" y="262"/>
                    <a:pt x="1623" y="261"/>
                  </a:cubicBezTo>
                  <a:cubicBezTo>
                    <a:pt x="1621" y="261"/>
                    <a:pt x="1621" y="261"/>
                    <a:pt x="1621" y="261"/>
                  </a:cubicBezTo>
                  <a:cubicBezTo>
                    <a:pt x="1623" y="259"/>
                    <a:pt x="1623" y="259"/>
                    <a:pt x="1623" y="259"/>
                  </a:cubicBezTo>
                  <a:cubicBezTo>
                    <a:pt x="1624" y="259"/>
                    <a:pt x="1626" y="258"/>
                    <a:pt x="1627" y="257"/>
                  </a:cubicBezTo>
                  <a:cubicBezTo>
                    <a:pt x="1629" y="257"/>
                    <a:pt x="1629" y="255"/>
                    <a:pt x="1628" y="254"/>
                  </a:cubicBezTo>
                  <a:cubicBezTo>
                    <a:pt x="1627" y="254"/>
                    <a:pt x="1627" y="253"/>
                    <a:pt x="1627" y="253"/>
                  </a:cubicBezTo>
                  <a:cubicBezTo>
                    <a:pt x="1628" y="253"/>
                    <a:pt x="1627" y="252"/>
                    <a:pt x="1626" y="253"/>
                  </a:cubicBezTo>
                  <a:cubicBezTo>
                    <a:pt x="1625" y="253"/>
                    <a:pt x="1623" y="252"/>
                    <a:pt x="1622" y="251"/>
                  </a:cubicBezTo>
                  <a:cubicBezTo>
                    <a:pt x="1622" y="250"/>
                    <a:pt x="1621" y="250"/>
                    <a:pt x="1621" y="250"/>
                  </a:cubicBezTo>
                  <a:cubicBezTo>
                    <a:pt x="1619" y="252"/>
                    <a:pt x="1611" y="246"/>
                    <a:pt x="1608" y="241"/>
                  </a:cubicBezTo>
                  <a:cubicBezTo>
                    <a:pt x="1606" y="237"/>
                    <a:pt x="1608" y="237"/>
                    <a:pt x="1611" y="241"/>
                  </a:cubicBezTo>
                  <a:cubicBezTo>
                    <a:pt x="1612" y="243"/>
                    <a:pt x="1614" y="244"/>
                    <a:pt x="1617" y="245"/>
                  </a:cubicBezTo>
                  <a:cubicBezTo>
                    <a:pt x="1619" y="245"/>
                    <a:pt x="1622" y="246"/>
                    <a:pt x="1623" y="246"/>
                  </a:cubicBezTo>
                  <a:cubicBezTo>
                    <a:pt x="1627" y="247"/>
                    <a:pt x="1627" y="247"/>
                    <a:pt x="1627" y="247"/>
                  </a:cubicBezTo>
                  <a:cubicBezTo>
                    <a:pt x="1624" y="244"/>
                    <a:pt x="1624" y="244"/>
                    <a:pt x="1624" y="244"/>
                  </a:cubicBezTo>
                  <a:cubicBezTo>
                    <a:pt x="1621" y="240"/>
                    <a:pt x="1619" y="235"/>
                    <a:pt x="1619" y="229"/>
                  </a:cubicBezTo>
                  <a:cubicBezTo>
                    <a:pt x="1619" y="224"/>
                    <a:pt x="1619" y="223"/>
                    <a:pt x="1621" y="223"/>
                  </a:cubicBezTo>
                  <a:cubicBezTo>
                    <a:pt x="1622" y="223"/>
                    <a:pt x="1622" y="223"/>
                    <a:pt x="1621" y="224"/>
                  </a:cubicBezTo>
                  <a:cubicBezTo>
                    <a:pt x="1620" y="225"/>
                    <a:pt x="1620" y="231"/>
                    <a:pt x="1621" y="235"/>
                  </a:cubicBezTo>
                  <a:cubicBezTo>
                    <a:pt x="1622" y="238"/>
                    <a:pt x="1622" y="238"/>
                    <a:pt x="1623" y="236"/>
                  </a:cubicBezTo>
                  <a:cubicBezTo>
                    <a:pt x="1625" y="234"/>
                    <a:pt x="1626" y="227"/>
                    <a:pt x="1625" y="228"/>
                  </a:cubicBezTo>
                  <a:cubicBezTo>
                    <a:pt x="1625" y="228"/>
                    <a:pt x="1624" y="229"/>
                    <a:pt x="1624" y="231"/>
                  </a:cubicBezTo>
                  <a:cubicBezTo>
                    <a:pt x="1624" y="232"/>
                    <a:pt x="1624" y="234"/>
                    <a:pt x="1623" y="234"/>
                  </a:cubicBezTo>
                  <a:cubicBezTo>
                    <a:pt x="1622" y="234"/>
                    <a:pt x="1622" y="229"/>
                    <a:pt x="1624" y="227"/>
                  </a:cubicBezTo>
                  <a:cubicBezTo>
                    <a:pt x="1624" y="226"/>
                    <a:pt x="1624" y="225"/>
                    <a:pt x="1624" y="225"/>
                  </a:cubicBezTo>
                  <a:cubicBezTo>
                    <a:pt x="1623" y="223"/>
                    <a:pt x="1623" y="223"/>
                    <a:pt x="1624" y="223"/>
                  </a:cubicBezTo>
                  <a:cubicBezTo>
                    <a:pt x="1625" y="222"/>
                    <a:pt x="1623" y="222"/>
                    <a:pt x="1620" y="222"/>
                  </a:cubicBezTo>
                  <a:cubicBezTo>
                    <a:pt x="1616" y="223"/>
                    <a:pt x="1615" y="223"/>
                    <a:pt x="1616" y="221"/>
                  </a:cubicBezTo>
                  <a:cubicBezTo>
                    <a:pt x="1617" y="221"/>
                    <a:pt x="1619" y="220"/>
                    <a:pt x="1621" y="220"/>
                  </a:cubicBezTo>
                  <a:cubicBezTo>
                    <a:pt x="1626" y="219"/>
                    <a:pt x="1627" y="217"/>
                    <a:pt x="1627" y="216"/>
                  </a:cubicBezTo>
                  <a:cubicBezTo>
                    <a:pt x="1627" y="215"/>
                    <a:pt x="1626" y="215"/>
                    <a:pt x="1625" y="217"/>
                  </a:cubicBezTo>
                  <a:cubicBezTo>
                    <a:pt x="1623" y="218"/>
                    <a:pt x="1619" y="218"/>
                    <a:pt x="1617" y="217"/>
                  </a:cubicBezTo>
                  <a:cubicBezTo>
                    <a:pt x="1616" y="216"/>
                    <a:pt x="1617" y="216"/>
                    <a:pt x="1619" y="217"/>
                  </a:cubicBezTo>
                  <a:cubicBezTo>
                    <a:pt x="1622" y="217"/>
                    <a:pt x="1626" y="215"/>
                    <a:pt x="1624" y="214"/>
                  </a:cubicBezTo>
                  <a:cubicBezTo>
                    <a:pt x="1623" y="213"/>
                    <a:pt x="1623" y="213"/>
                    <a:pt x="1625" y="212"/>
                  </a:cubicBezTo>
                  <a:cubicBezTo>
                    <a:pt x="1627" y="210"/>
                    <a:pt x="1626" y="207"/>
                    <a:pt x="1624" y="206"/>
                  </a:cubicBezTo>
                  <a:cubicBezTo>
                    <a:pt x="1623" y="205"/>
                    <a:pt x="1623" y="204"/>
                    <a:pt x="1623" y="203"/>
                  </a:cubicBezTo>
                  <a:cubicBezTo>
                    <a:pt x="1623" y="203"/>
                    <a:pt x="1624" y="201"/>
                    <a:pt x="1624" y="199"/>
                  </a:cubicBezTo>
                  <a:cubicBezTo>
                    <a:pt x="1624" y="196"/>
                    <a:pt x="1625" y="193"/>
                    <a:pt x="1626" y="192"/>
                  </a:cubicBezTo>
                  <a:cubicBezTo>
                    <a:pt x="1628" y="186"/>
                    <a:pt x="1631" y="165"/>
                    <a:pt x="1629" y="166"/>
                  </a:cubicBezTo>
                  <a:cubicBezTo>
                    <a:pt x="1627" y="166"/>
                    <a:pt x="1626" y="160"/>
                    <a:pt x="1627" y="160"/>
                  </a:cubicBezTo>
                  <a:cubicBezTo>
                    <a:pt x="1628" y="159"/>
                    <a:pt x="1628" y="159"/>
                    <a:pt x="1628" y="158"/>
                  </a:cubicBezTo>
                  <a:cubicBezTo>
                    <a:pt x="1628" y="155"/>
                    <a:pt x="1632" y="150"/>
                    <a:pt x="1635" y="148"/>
                  </a:cubicBezTo>
                  <a:cubicBezTo>
                    <a:pt x="1637" y="146"/>
                    <a:pt x="1639" y="145"/>
                    <a:pt x="1640" y="145"/>
                  </a:cubicBezTo>
                  <a:cubicBezTo>
                    <a:pt x="1643" y="145"/>
                    <a:pt x="1645" y="144"/>
                    <a:pt x="1645" y="141"/>
                  </a:cubicBezTo>
                  <a:cubicBezTo>
                    <a:pt x="1645" y="140"/>
                    <a:pt x="1645" y="140"/>
                    <a:pt x="1646" y="140"/>
                  </a:cubicBezTo>
                  <a:cubicBezTo>
                    <a:pt x="1646" y="140"/>
                    <a:pt x="1647" y="140"/>
                    <a:pt x="1647" y="140"/>
                  </a:cubicBezTo>
                  <a:cubicBezTo>
                    <a:pt x="1647" y="138"/>
                    <a:pt x="1646" y="138"/>
                    <a:pt x="1644" y="138"/>
                  </a:cubicBezTo>
                  <a:cubicBezTo>
                    <a:pt x="1643" y="138"/>
                    <a:pt x="1643" y="138"/>
                    <a:pt x="1643" y="137"/>
                  </a:cubicBezTo>
                  <a:cubicBezTo>
                    <a:pt x="1643" y="137"/>
                    <a:pt x="1644" y="137"/>
                    <a:pt x="1645" y="136"/>
                  </a:cubicBezTo>
                  <a:cubicBezTo>
                    <a:pt x="1648" y="136"/>
                    <a:pt x="1648" y="135"/>
                    <a:pt x="1650" y="131"/>
                  </a:cubicBezTo>
                  <a:cubicBezTo>
                    <a:pt x="1650" y="128"/>
                    <a:pt x="1651" y="126"/>
                    <a:pt x="1651" y="126"/>
                  </a:cubicBezTo>
                  <a:cubicBezTo>
                    <a:pt x="1651" y="125"/>
                    <a:pt x="1653" y="123"/>
                    <a:pt x="1657" y="121"/>
                  </a:cubicBezTo>
                  <a:cubicBezTo>
                    <a:pt x="1662" y="117"/>
                    <a:pt x="1666" y="113"/>
                    <a:pt x="1672" y="106"/>
                  </a:cubicBezTo>
                  <a:cubicBezTo>
                    <a:pt x="1678" y="99"/>
                    <a:pt x="1683" y="94"/>
                    <a:pt x="1687" y="92"/>
                  </a:cubicBezTo>
                  <a:cubicBezTo>
                    <a:pt x="1690" y="90"/>
                    <a:pt x="1694" y="86"/>
                    <a:pt x="1697" y="83"/>
                  </a:cubicBezTo>
                  <a:cubicBezTo>
                    <a:pt x="1702" y="78"/>
                    <a:pt x="1708" y="74"/>
                    <a:pt x="1715" y="71"/>
                  </a:cubicBezTo>
                  <a:cubicBezTo>
                    <a:pt x="1718" y="70"/>
                    <a:pt x="1721" y="69"/>
                    <a:pt x="1722" y="68"/>
                  </a:cubicBezTo>
                  <a:cubicBezTo>
                    <a:pt x="1730" y="62"/>
                    <a:pt x="1735" y="60"/>
                    <a:pt x="1741" y="60"/>
                  </a:cubicBezTo>
                  <a:cubicBezTo>
                    <a:pt x="1745" y="60"/>
                    <a:pt x="1749" y="60"/>
                    <a:pt x="1751" y="61"/>
                  </a:cubicBezTo>
                  <a:cubicBezTo>
                    <a:pt x="1754" y="63"/>
                    <a:pt x="1754" y="63"/>
                    <a:pt x="1759" y="61"/>
                  </a:cubicBezTo>
                  <a:cubicBezTo>
                    <a:pt x="1761" y="60"/>
                    <a:pt x="1764" y="59"/>
                    <a:pt x="1766" y="59"/>
                  </a:cubicBezTo>
                  <a:cubicBezTo>
                    <a:pt x="1771" y="59"/>
                    <a:pt x="1787" y="66"/>
                    <a:pt x="1787" y="68"/>
                  </a:cubicBezTo>
                  <a:cubicBezTo>
                    <a:pt x="1787" y="68"/>
                    <a:pt x="1788" y="69"/>
                    <a:pt x="1790" y="70"/>
                  </a:cubicBezTo>
                  <a:cubicBezTo>
                    <a:pt x="1791" y="70"/>
                    <a:pt x="1793" y="71"/>
                    <a:pt x="1795" y="72"/>
                  </a:cubicBezTo>
                  <a:cubicBezTo>
                    <a:pt x="1796" y="74"/>
                    <a:pt x="1800" y="76"/>
                    <a:pt x="1803" y="78"/>
                  </a:cubicBezTo>
                  <a:cubicBezTo>
                    <a:pt x="1813" y="86"/>
                    <a:pt x="1829" y="101"/>
                    <a:pt x="1831" y="106"/>
                  </a:cubicBezTo>
                  <a:cubicBezTo>
                    <a:pt x="1833" y="111"/>
                    <a:pt x="1847" y="125"/>
                    <a:pt x="1855" y="131"/>
                  </a:cubicBezTo>
                  <a:cubicBezTo>
                    <a:pt x="1857" y="132"/>
                    <a:pt x="1858" y="133"/>
                    <a:pt x="1858" y="134"/>
                  </a:cubicBezTo>
                  <a:cubicBezTo>
                    <a:pt x="1858" y="135"/>
                    <a:pt x="1858" y="135"/>
                    <a:pt x="1855" y="134"/>
                  </a:cubicBezTo>
                  <a:cubicBezTo>
                    <a:pt x="1852" y="132"/>
                    <a:pt x="1851" y="133"/>
                    <a:pt x="1852" y="137"/>
                  </a:cubicBezTo>
                  <a:cubicBezTo>
                    <a:pt x="1853" y="140"/>
                    <a:pt x="1853" y="140"/>
                    <a:pt x="1854" y="138"/>
                  </a:cubicBezTo>
                  <a:cubicBezTo>
                    <a:pt x="1854" y="136"/>
                    <a:pt x="1855" y="136"/>
                    <a:pt x="1855" y="138"/>
                  </a:cubicBezTo>
                  <a:cubicBezTo>
                    <a:pt x="1856" y="140"/>
                    <a:pt x="1856" y="141"/>
                    <a:pt x="1856" y="141"/>
                  </a:cubicBezTo>
                  <a:cubicBezTo>
                    <a:pt x="1855" y="141"/>
                    <a:pt x="1856" y="141"/>
                    <a:pt x="1857" y="142"/>
                  </a:cubicBezTo>
                  <a:cubicBezTo>
                    <a:pt x="1858" y="144"/>
                    <a:pt x="1859" y="145"/>
                    <a:pt x="1859" y="147"/>
                  </a:cubicBezTo>
                  <a:cubicBezTo>
                    <a:pt x="1859" y="148"/>
                    <a:pt x="1859" y="149"/>
                    <a:pt x="1860" y="149"/>
                  </a:cubicBezTo>
                  <a:cubicBezTo>
                    <a:pt x="1861" y="150"/>
                    <a:pt x="1861" y="149"/>
                    <a:pt x="1860" y="148"/>
                  </a:cubicBezTo>
                  <a:cubicBezTo>
                    <a:pt x="1859" y="147"/>
                    <a:pt x="1859" y="147"/>
                    <a:pt x="1860" y="147"/>
                  </a:cubicBezTo>
                  <a:cubicBezTo>
                    <a:pt x="1861" y="147"/>
                    <a:pt x="1861" y="145"/>
                    <a:pt x="1860" y="143"/>
                  </a:cubicBezTo>
                  <a:cubicBezTo>
                    <a:pt x="1860" y="139"/>
                    <a:pt x="1860" y="139"/>
                    <a:pt x="1860" y="139"/>
                  </a:cubicBezTo>
                  <a:cubicBezTo>
                    <a:pt x="1861" y="142"/>
                    <a:pt x="1861" y="142"/>
                    <a:pt x="1861" y="142"/>
                  </a:cubicBezTo>
                  <a:cubicBezTo>
                    <a:pt x="1862" y="144"/>
                    <a:pt x="1862" y="146"/>
                    <a:pt x="1862" y="148"/>
                  </a:cubicBezTo>
                  <a:cubicBezTo>
                    <a:pt x="1863" y="150"/>
                    <a:pt x="1863" y="151"/>
                    <a:pt x="1866" y="152"/>
                  </a:cubicBezTo>
                  <a:cubicBezTo>
                    <a:pt x="1869" y="154"/>
                    <a:pt x="1870" y="155"/>
                    <a:pt x="1872" y="159"/>
                  </a:cubicBezTo>
                  <a:cubicBezTo>
                    <a:pt x="1873" y="162"/>
                    <a:pt x="1874" y="165"/>
                    <a:pt x="1874" y="167"/>
                  </a:cubicBezTo>
                  <a:cubicBezTo>
                    <a:pt x="1874" y="169"/>
                    <a:pt x="1875" y="171"/>
                    <a:pt x="1876" y="173"/>
                  </a:cubicBezTo>
                  <a:cubicBezTo>
                    <a:pt x="1878" y="177"/>
                    <a:pt x="1878" y="180"/>
                    <a:pt x="1878" y="181"/>
                  </a:cubicBezTo>
                  <a:cubicBezTo>
                    <a:pt x="1878" y="185"/>
                    <a:pt x="1880" y="189"/>
                    <a:pt x="1881" y="189"/>
                  </a:cubicBezTo>
                  <a:cubicBezTo>
                    <a:pt x="1882" y="189"/>
                    <a:pt x="1883" y="189"/>
                    <a:pt x="1884" y="190"/>
                  </a:cubicBezTo>
                  <a:cubicBezTo>
                    <a:pt x="1884" y="191"/>
                    <a:pt x="1884" y="191"/>
                    <a:pt x="1883" y="191"/>
                  </a:cubicBezTo>
                  <a:cubicBezTo>
                    <a:pt x="1882" y="191"/>
                    <a:pt x="1881" y="192"/>
                    <a:pt x="1882" y="192"/>
                  </a:cubicBezTo>
                  <a:cubicBezTo>
                    <a:pt x="1882" y="193"/>
                    <a:pt x="1883" y="196"/>
                    <a:pt x="1883" y="198"/>
                  </a:cubicBezTo>
                  <a:cubicBezTo>
                    <a:pt x="1884" y="200"/>
                    <a:pt x="1885" y="202"/>
                    <a:pt x="1885" y="202"/>
                  </a:cubicBezTo>
                  <a:cubicBezTo>
                    <a:pt x="1886" y="202"/>
                    <a:pt x="1889" y="197"/>
                    <a:pt x="1888" y="196"/>
                  </a:cubicBezTo>
                  <a:cubicBezTo>
                    <a:pt x="1888" y="196"/>
                    <a:pt x="1888" y="195"/>
                    <a:pt x="1888" y="195"/>
                  </a:cubicBezTo>
                  <a:cubicBezTo>
                    <a:pt x="1890" y="194"/>
                    <a:pt x="1890" y="199"/>
                    <a:pt x="1888" y="202"/>
                  </a:cubicBezTo>
                  <a:cubicBezTo>
                    <a:pt x="1887" y="203"/>
                    <a:pt x="1887" y="205"/>
                    <a:pt x="1886" y="207"/>
                  </a:cubicBezTo>
                  <a:cubicBezTo>
                    <a:pt x="1886" y="210"/>
                    <a:pt x="1886" y="211"/>
                    <a:pt x="1888" y="212"/>
                  </a:cubicBezTo>
                  <a:cubicBezTo>
                    <a:pt x="1890" y="213"/>
                    <a:pt x="1890" y="213"/>
                    <a:pt x="1889" y="214"/>
                  </a:cubicBezTo>
                  <a:cubicBezTo>
                    <a:pt x="1887" y="214"/>
                    <a:pt x="1887" y="216"/>
                    <a:pt x="1890" y="225"/>
                  </a:cubicBezTo>
                  <a:cubicBezTo>
                    <a:pt x="1891" y="231"/>
                    <a:pt x="1892" y="239"/>
                    <a:pt x="1891" y="240"/>
                  </a:cubicBezTo>
                  <a:cubicBezTo>
                    <a:pt x="1890" y="241"/>
                    <a:pt x="1890" y="242"/>
                    <a:pt x="1890" y="242"/>
                  </a:cubicBezTo>
                  <a:cubicBezTo>
                    <a:pt x="1891" y="242"/>
                    <a:pt x="1890" y="244"/>
                    <a:pt x="1890" y="246"/>
                  </a:cubicBezTo>
                  <a:cubicBezTo>
                    <a:pt x="1889" y="249"/>
                    <a:pt x="1889" y="252"/>
                    <a:pt x="1889" y="254"/>
                  </a:cubicBezTo>
                  <a:cubicBezTo>
                    <a:pt x="1889" y="256"/>
                    <a:pt x="1889" y="257"/>
                    <a:pt x="1889" y="257"/>
                  </a:cubicBezTo>
                  <a:cubicBezTo>
                    <a:pt x="1888" y="257"/>
                    <a:pt x="1888" y="256"/>
                    <a:pt x="1887" y="255"/>
                  </a:cubicBezTo>
                  <a:cubicBezTo>
                    <a:pt x="1887" y="254"/>
                    <a:pt x="1887" y="254"/>
                    <a:pt x="1886" y="255"/>
                  </a:cubicBezTo>
                  <a:cubicBezTo>
                    <a:pt x="1885" y="256"/>
                    <a:pt x="1885" y="257"/>
                    <a:pt x="1888" y="260"/>
                  </a:cubicBezTo>
                  <a:cubicBezTo>
                    <a:pt x="1892" y="265"/>
                    <a:pt x="1893" y="268"/>
                    <a:pt x="1892" y="273"/>
                  </a:cubicBezTo>
                  <a:cubicBezTo>
                    <a:pt x="1892" y="275"/>
                    <a:pt x="1892" y="276"/>
                    <a:pt x="1892" y="277"/>
                  </a:cubicBezTo>
                  <a:cubicBezTo>
                    <a:pt x="1892" y="277"/>
                    <a:pt x="1891" y="279"/>
                    <a:pt x="1891" y="281"/>
                  </a:cubicBezTo>
                  <a:cubicBezTo>
                    <a:pt x="1890" y="283"/>
                    <a:pt x="1890" y="284"/>
                    <a:pt x="1891" y="286"/>
                  </a:cubicBezTo>
                  <a:cubicBezTo>
                    <a:pt x="1892" y="288"/>
                    <a:pt x="1892" y="289"/>
                    <a:pt x="1889" y="294"/>
                  </a:cubicBezTo>
                  <a:cubicBezTo>
                    <a:pt x="1888" y="297"/>
                    <a:pt x="1887" y="300"/>
                    <a:pt x="1887" y="300"/>
                  </a:cubicBezTo>
                  <a:cubicBezTo>
                    <a:pt x="1888" y="300"/>
                    <a:pt x="1881" y="306"/>
                    <a:pt x="1880" y="307"/>
                  </a:cubicBezTo>
                  <a:cubicBezTo>
                    <a:pt x="1880" y="307"/>
                    <a:pt x="1879" y="307"/>
                    <a:pt x="1878" y="307"/>
                  </a:cubicBezTo>
                  <a:cubicBezTo>
                    <a:pt x="1877" y="308"/>
                    <a:pt x="1878" y="316"/>
                    <a:pt x="1881" y="321"/>
                  </a:cubicBezTo>
                  <a:cubicBezTo>
                    <a:pt x="1882" y="323"/>
                    <a:pt x="1882" y="326"/>
                    <a:pt x="1882" y="329"/>
                  </a:cubicBezTo>
                  <a:cubicBezTo>
                    <a:pt x="1882" y="331"/>
                    <a:pt x="1883" y="335"/>
                    <a:pt x="1883" y="335"/>
                  </a:cubicBezTo>
                  <a:cubicBezTo>
                    <a:pt x="1884" y="336"/>
                    <a:pt x="1884" y="336"/>
                    <a:pt x="1884" y="335"/>
                  </a:cubicBezTo>
                  <a:cubicBezTo>
                    <a:pt x="1884" y="335"/>
                    <a:pt x="1885" y="334"/>
                    <a:pt x="1885" y="334"/>
                  </a:cubicBezTo>
                  <a:cubicBezTo>
                    <a:pt x="1886" y="334"/>
                    <a:pt x="1887" y="335"/>
                    <a:pt x="1886" y="336"/>
                  </a:cubicBezTo>
                  <a:cubicBezTo>
                    <a:pt x="1886" y="337"/>
                    <a:pt x="1886" y="337"/>
                    <a:pt x="1886" y="337"/>
                  </a:cubicBezTo>
                  <a:cubicBezTo>
                    <a:pt x="1888" y="335"/>
                    <a:pt x="1887" y="329"/>
                    <a:pt x="1884" y="326"/>
                  </a:cubicBezTo>
                  <a:cubicBezTo>
                    <a:pt x="1881" y="321"/>
                    <a:pt x="1883" y="321"/>
                    <a:pt x="1887" y="326"/>
                  </a:cubicBezTo>
                  <a:cubicBezTo>
                    <a:pt x="1893" y="333"/>
                    <a:pt x="1892" y="339"/>
                    <a:pt x="1885" y="342"/>
                  </a:cubicBezTo>
                  <a:cubicBezTo>
                    <a:pt x="1884" y="343"/>
                    <a:pt x="1882" y="344"/>
                    <a:pt x="1882" y="344"/>
                  </a:cubicBezTo>
                  <a:cubicBezTo>
                    <a:pt x="1882" y="345"/>
                    <a:pt x="1884" y="347"/>
                    <a:pt x="1886" y="349"/>
                  </a:cubicBezTo>
                  <a:cubicBezTo>
                    <a:pt x="1892" y="356"/>
                    <a:pt x="1892" y="362"/>
                    <a:pt x="1887" y="367"/>
                  </a:cubicBezTo>
                  <a:cubicBezTo>
                    <a:pt x="1881" y="373"/>
                    <a:pt x="1880" y="374"/>
                    <a:pt x="1880" y="376"/>
                  </a:cubicBezTo>
                  <a:cubicBezTo>
                    <a:pt x="1880" y="377"/>
                    <a:pt x="1880" y="378"/>
                    <a:pt x="1879" y="378"/>
                  </a:cubicBezTo>
                  <a:cubicBezTo>
                    <a:pt x="1878" y="379"/>
                    <a:pt x="1878" y="379"/>
                    <a:pt x="1879" y="378"/>
                  </a:cubicBezTo>
                  <a:cubicBezTo>
                    <a:pt x="1879" y="378"/>
                    <a:pt x="1880" y="377"/>
                    <a:pt x="1880" y="377"/>
                  </a:cubicBezTo>
                  <a:cubicBezTo>
                    <a:pt x="1880" y="376"/>
                    <a:pt x="1879" y="377"/>
                    <a:pt x="1877" y="378"/>
                  </a:cubicBezTo>
                  <a:cubicBezTo>
                    <a:pt x="1876" y="380"/>
                    <a:pt x="1873" y="381"/>
                    <a:pt x="1873" y="381"/>
                  </a:cubicBezTo>
                  <a:cubicBezTo>
                    <a:pt x="1870" y="381"/>
                    <a:pt x="1886" y="385"/>
                    <a:pt x="1890" y="385"/>
                  </a:cubicBezTo>
                  <a:cubicBezTo>
                    <a:pt x="1892" y="386"/>
                    <a:pt x="1893" y="385"/>
                    <a:pt x="1897" y="379"/>
                  </a:cubicBezTo>
                  <a:cubicBezTo>
                    <a:pt x="1900" y="373"/>
                    <a:pt x="1916" y="356"/>
                    <a:pt x="1920" y="353"/>
                  </a:cubicBezTo>
                  <a:cubicBezTo>
                    <a:pt x="1922" y="353"/>
                    <a:pt x="1923" y="353"/>
                    <a:pt x="1924" y="353"/>
                  </a:cubicBezTo>
                  <a:cubicBezTo>
                    <a:pt x="1928" y="355"/>
                    <a:pt x="1928" y="356"/>
                    <a:pt x="1931" y="361"/>
                  </a:cubicBezTo>
                  <a:cubicBezTo>
                    <a:pt x="1936" y="370"/>
                    <a:pt x="1940" y="375"/>
                    <a:pt x="1948" y="379"/>
                  </a:cubicBezTo>
                  <a:cubicBezTo>
                    <a:pt x="1952" y="381"/>
                    <a:pt x="1957" y="383"/>
                    <a:pt x="1958" y="384"/>
                  </a:cubicBezTo>
                  <a:cubicBezTo>
                    <a:pt x="1961" y="386"/>
                    <a:pt x="1965" y="392"/>
                    <a:pt x="1965" y="397"/>
                  </a:cubicBezTo>
                  <a:cubicBezTo>
                    <a:pt x="1966" y="399"/>
                    <a:pt x="1967" y="401"/>
                    <a:pt x="1969" y="402"/>
                  </a:cubicBezTo>
                  <a:cubicBezTo>
                    <a:pt x="1969" y="403"/>
                    <a:pt x="1974" y="406"/>
                    <a:pt x="1979" y="410"/>
                  </a:cubicBezTo>
                  <a:cubicBezTo>
                    <a:pt x="1990" y="417"/>
                    <a:pt x="1998" y="424"/>
                    <a:pt x="2007" y="437"/>
                  </a:cubicBezTo>
                  <a:cubicBezTo>
                    <a:pt x="2010" y="442"/>
                    <a:pt x="2015" y="447"/>
                    <a:pt x="2016" y="449"/>
                  </a:cubicBezTo>
                  <a:cubicBezTo>
                    <a:pt x="2017" y="450"/>
                    <a:pt x="2019" y="453"/>
                    <a:pt x="2020" y="456"/>
                  </a:cubicBezTo>
                  <a:cubicBezTo>
                    <a:pt x="2024" y="466"/>
                    <a:pt x="2042" y="493"/>
                    <a:pt x="2049" y="501"/>
                  </a:cubicBezTo>
                  <a:cubicBezTo>
                    <a:pt x="2051" y="503"/>
                    <a:pt x="2053" y="506"/>
                    <a:pt x="2053" y="507"/>
                  </a:cubicBezTo>
                  <a:cubicBezTo>
                    <a:pt x="2053" y="508"/>
                    <a:pt x="2054" y="510"/>
                    <a:pt x="2055" y="510"/>
                  </a:cubicBezTo>
                  <a:cubicBezTo>
                    <a:pt x="2056" y="512"/>
                    <a:pt x="2057" y="513"/>
                    <a:pt x="2057" y="514"/>
                  </a:cubicBezTo>
                  <a:cubicBezTo>
                    <a:pt x="2057" y="515"/>
                    <a:pt x="2061" y="522"/>
                    <a:pt x="2064" y="530"/>
                  </a:cubicBezTo>
                  <a:cubicBezTo>
                    <a:pt x="2068" y="537"/>
                    <a:pt x="2074" y="548"/>
                    <a:pt x="2077" y="554"/>
                  </a:cubicBezTo>
                  <a:cubicBezTo>
                    <a:pt x="2080" y="560"/>
                    <a:pt x="2083" y="567"/>
                    <a:pt x="2085" y="570"/>
                  </a:cubicBezTo>
                  <a:cubicBezTo>
                    <a:pt x="2093" y="586"/>
                    <a:pt x="2126" y="649"/>
                    <a:pt x="2131" y="660"/>
                  </a:cubicBezTo>
                  <a:cubicBezTo>
                    <a:pt x="2140" y="678"/>
                    <a:pt x="2145" y="690"/>
                    <a:pt x="2150" y="709"/>
                  </a:cubicBezTo>
                  <a:cubicBezTo>
                    <a:pt x="2156" y="730"/>
                    <a:pt x="2158" y="738"/>
                    <a:pt x="2158" y="754"/>
                  </a:cubicBezTo>
                  <a:cubicBezTo>
                    <a:pt x="2159" y="772"/>
                    <a:pt x="2156" y="789"/>
                    <a:pt x="2152" y="795"/>
                  </a:cubicBezTo>
                  <a:cubicBezTo>
                    <a:pt x="2150" y="797"/>
                    <a:pt x="2147" y="805"/>
                    <a:pt x="2143" y="815"/>
                  </a:cubicBezTo>
                  <a:cubicBezTo>
                    <a:pt x="2141" y="822"/>
                    <a:pt x="2141" y="822"/>
                    <a:pt x="2141" y="822"/>
                  </a:cubicBezTo>
                  <a:cubicBezTo>
                    <a:pt x="2144" y="825"/>
                    <a:pt x="2144" y="825"/>
                    <a:pt x="2144" y="825"/>
                  </a:cubicBezTo>
                  <a:cubicBezTo>
                    <a:pt x="2148" y="829"/>
                    <a:pt x="2148" y="829"/>
                    <a:pt x="2148" y="829"/>
                  </a:cubicBezTo>
                  <a:cubicBezTo>
                    <a:pt x="2147" y="837"/>
                    <a:pt x="2147" y="837"/>
                    <a:pt x="2147" y="837"/>
                  </a:cubicBezTo>
                  <a:cubicBezTo>
                    <a:pt x="2145" y="850"/>
                    <a:pt x="2145" y="861"/>
                    <a:pt x="2148" y="868"/>
                  </a:cubicBezTo>
                  <a:cubicBezTo>
                    <a:pt x="2149" y="872"/>
                    <a:pt x="2149" y="877"/>
                    <a:pt x="2150" y="879"/>
                  </a:cubicBezTo>
                  <a:cubicBezTo>
                    <a:pt x="2150" y="882"/>
                    <a:pt x="2149" y="883"/>
                    <a:pt x="2145" y="887"/>
                  </a:cubicBezTo>
                  <a:cubicBezTo>
                    <a:pt x="2142" y="890"/>
                    <a:pt x="2139" y="892"/>
                    <a:pt x="2138" y="892"/>
                  </a:cubicBezTo>
                  <a:cubicBezTo>
                    <a:pt x="2137" y="892"/>
                    <a:pt x="2135" y="893"/>
                    <a:pt x="2133" y="893"/>
                  </a:cubicBezTo>
                  <a:cubicBezTo>
                    <a:pt x="2131" y="895"/>
                    <a:pt x="2126" y="895"/>
                    <a:pt x="2096" y="895"/>
                  </a:cubicBezTo>
                  <a:cubicBezTo>
                    <a:pt x="2089" y="896"/>
                    <a:pt x="2089" y="896"/>
                    <a:pt x="2089" y="896"/>
                  </a:cubicBezTo>
                  <a:cubicBezTo>
                    <a:pt x="2081" y="909"/>
                    <a:pt x="2081" y="909"/>
                    <a:pt x="2081" y="909"/>
                  </a:cubicBezTo>
                  <a:cubicBezTo>
                    <a:pt x="2072" y="926"/>
                    <a:pt x="2062" y="942"/>
                    <a:pt x="2057" y="949"/>
                  </a:cubicBezTo>
                  <a:cubicBezTo>
                    <a:pt x="2052" y="959"/>
                    <a:pt x="2046" y="967"/>
                    <a:pt x="2046" y="967"/>
                  </a:cubicBezTo>
                  <a:cubicBezTo>
                    <a:pt x="2045" y="968"/>
                    <a:pt x="2035" y="984"/>
                    <a:pt x="2032" y="988"/>
                  </a:cubicBezTo>
                  <a:cubicBezTo>
                    <a:pt x="2031" y="991"/>
                    <a:pt x="2027" y="996"/>
                    <a:pt x="2022" y="1001"/>
                  </a:cubicBezTo>
                  <a:cubicBezTo>
                    <a:pt x="2018" y="1007"/>
                    <a:pt x="2013" y="1012"/>
                    <a:pt x="2012" y="1014"/>
                  </a:cubicBezTo>
                  <a:cubicBezTo>
                    <a:pt x="2005" y="1025"/>
                    <a:pt x="1994" y="1029"/>
                    <a:pt x="1967" y="1032"/>
                  </a:cubicBezTo>
                  <a:cubicBezTo>
                    <a:pt x="1955" y="1033"/>
                    <a:pt x="1949" y="1035"/>
                    <a:pt x="1945" y="1037"/>
                  </a:cubicBezTo>
                  <a:cubicBezTo>
                    <a:pt x="1936" y="1045"/>
                    <a:pt x="1932" y="1049"/>
                    <a:pt x="1926" y="1056"/>
                  </a:cubicBezTo>
                  <a:cubicBezTo>
                    <a:pt x="1920" y="1064"/>
                    <a:pt x="1920" y="1064"/>
                    <a:pt x="1920" y="1064"/>
                  </a:cubicBezTo>
                  <a:cubicBezTo>
                    <a:pt x="1919" y="1071"/>
                    <a:pt x="1919" y="1071"/>
                    <a:pt x="1919" y="1071"/>
                  </a:cubicBezTo>
                  <a:cubicBezTo>
                    <a:pt x="1918" y="1079"/>
                    <a:pt x="1917" y="1089"/>
                    <a:pt x="1916" y="1093"/>
                  </a:cubicBezTo>
                  <a:cubicBezTo>
                    <a:pt x="1916" y="1095"/>
                    <a:pt x="1917" y="1097"/>
                    <a:pt x="1918" y="1099"/>
                  </a:cubicBezTo>
                  <a:cubicBezTo>
                    <a:pt x="1919" y="1101"/>
                    <a:pt x="1921" y="1104"/>
                    <a:pt x="1921" y="1106"/>
                  </a:cubicBezTo>
                  <a:cubicBezTo>
                    <a:pt x="1922" y="1108"/>
                    <a:pt x="1923" y="1111"/>
                    <a:pt x="1924" y="1113"/>
                  </a:cubicBezTo>
                  <a:cubicBezTo>
                    <a:pt x="1925" y="1115"/>
                    <a:pt x="1926" y="1117"/>
                    <a:pt x="1927" y="1118"/>
                  </a:cubicBezTo>
                  <a:cubicBezTo>
                    <a:pt x="1927" y="1120"/>
                    <a:pt x="1925" y="1129"/>
                    <a:pt x="1923" y="1133"/>
                  </a:cubicBezTo>
                  <a:cubicBezTo>
                    <a:pt x="1921" y="1138"/>
                    <a:pt x="1921" y="1146"/>
                    <a:pt x="1924" y="1150"/>
                  </a:cubicBezTo>
                  <a:cubicBezTo>
                    <a:pt x="1931" y="1159"/>
                    <a:pt x="1932" y="1172"/>
                    <a:pt x="1926" y="1206"/>
                  </a:cubicBezTo>
                  <a:cubicBezTo>
                    <a:pt x="1924" y="1215"/>
                    <a:pt x="1923" y="1221"/>
                    <a:pt x="1924" y="1222"/>
                  </a:cubicBezTo>
                  <a:cubicBezTo>
                    <a:pt x="1924" y="1222"/>
                    <a:pt x="1923" y="1235"/>
                    <a:pt x="1921" y="1250"/>
                  </a:cubicBezTo>
                  <a:cubicBezTo>
                    <a:pt x="1919" y="1276"/>
                    <a:pt x="1918" y="1291"/>
                    <a:pt x="1916" y="1307"/>
                  </a:cubicBezTo>
                  <a:cubicBezTo>
                    <a:pt x="1916" y="1315"/>
                    <a:pt x="1914" y="1324"/>
                    <a:pt x="1911" y="1332"/>
                  </a:cubicBezTo>
                  <a:cubicBezTo>
                    <a:pt x="1909" y="1337"/>
                    <a:pt x="1908" y="1341"/>
                    <a:pt x="1908" y="1349"/>
                  </a:cubicBezTo>
                  <a:cubicBezTo>
                    <a:pt x="1907" y="1366"/>
                    <a:pt x="1904" y="1388"/>
                    <a:pt x="1901" y="1396"/>
                  </a:cubicBezTo>
                  <a:cubicBezTo>
                    <a:pt x="1900" y="1397"/>
                    <a:pt x="1899" y="1401"/>
                    <a:pt x="1897" y="1405"/>
                  </a:cubicBezTo>
                  <a:cubicBezTo>
                    <a:pt x="1895" y="1409"/>
                    <a:pt x="1892" y="1420"/>
                    <a:pt x="1890" y="1429"/>
                  </a:cubicBezTo>
                  <a:cubicBezTo>
                    <a:pt x="1888" y="1437"/>
                    <a:pt x="1885" y="1446"/>
                    <a:pt x="1884" y="1449"/>
                  </a:cubicBezTo>
                  <a:cubicBezTo>
                    <a:pt x="1883" y="1452"/>
                    <a:pt x="1883" y="1454"/>
                    <a:pt x="1884" y="1459"/>
                  </a:cubicBezTo>
                  <a:cubicBezTo>
                    <a:pt x="1885" y="1468"/>
                    <a:pt x="1884" y="1471"/>
                    <a:pt x="1882" y="1479"/>
                  </a:cubicBezTo>
                  <a:cubicBezTo>
                    <a:pt x="1880" y="1484"/>
                    <a:pt x="1880" y="1487"/>
                    <a:pt x="1880" y="1499"/>
                  </a:cubicBezTo>
                  <a:cubicBezTo>
                    <a:pt x="1880" y="1511"/>
                    <a:pt x="1880" y="1513"/>
                    <a:pt x="1878" y="1517"/>
                  </a:cubicBezTo>
                  <a:cubicBezTo>
                    <a:pt x="1877" y="1520"/>
                    <a:pt x="1876" y="1523"/>
                    <a:pt x="1876" y="1524"/>
                  </a:cubicBezTo>
                  <a:cubicBezTo>
                    <a:pt x="1876" y="1525"/>
                    <a:pt x="1875" y="1529"/>
                    <a:pt x="1874" y="1533"/>
                  </a:cubicBezTo>
                  <a:cubicBezTo>
                    <a:pt x="1873" y="1540"/>
                    <a:pt x="1873" y="1543"/>
                    <a:pt x="1873" y="1551"/>
                  </a:cubicBezTo>
                  <a:cubicBezTo>
                    <a:pt x="1874" y="1559"/>
                    <a:pt x="1873" y="1564"/>
                    <a:pt x="1872" y="1577"/>
                  </a:cubicBezTo>
                  <a:cubicBezTo>
                    <a:pt x="1867" y="1609"/>
                    <a:pt x="1867" y="1607"/>
                    <a:pt x="1869" y="1619"/>
                  </a:cubicBezTo>
                  <a:cubicBezTo>
                    <a:pt x="1870" y="1624"/>
                    <a:pt x="1872" y="1633"/>
                    <a:pt x="1873" y="1637"/>
                  </a:cubicBezTo>
                  <a:cubicBezTo>
                    <a:pt x="1875" y="1645"/>
                    <a:pt x="1876" y="1647"/>
                    <a:pt x="1876" y="1663"/>
                  </a:cubicBezTo>
                  <a:cubicBezTo>
                    <a:pt x="1877" y="1673"/>
                    <a:pt x="1877" y="1682"/>
                    <a:pt x="1877" y="1683"/>
                  </a:cubicBezTo>
                  <a:cubicBezTo>
                    <a:pt x="1877" y="1683"/>
                    <a:pt x="1878" y="1686"/>
                    <a:pt x="1879" y="1690"/>
                  </a:cubicBezTo>
                  <a:cubicBezTo>
                    <a:pt x="1883" y="1703"/>
                    <a:pt x="1885" y="1731"/>
                    <a:pt x="1882" y="1752"/>
                  </a:cubicBezTo>
                  <a:cubicBezTo>
                    <a:pt x="1881" y="1760"/>
                    <a:pt x="1881" y="1764"/>
                    <a:pt x="1882" y="1775"/>
                  </a:cubicBezTo>
                  <a:cubicBezTo>
                    <a:pt x="1883" y="1789"/>
                    <a:pt x="1883" y="1796"/>
                    <a:pt x="1881" y="1802"/>
                  </a:cubicBezTo>
                  <a:cubicBezTo>
                    <a:pt x="1880" y="1804"/>
                    <a:pt x="1880" y="1807"/>
                    <a:pt x="1880" y="1809"/>
                  </a:cubicBezTo>
                  <a:cubicBezTo>
                    <a:pt x="1880" y="1815"/>
                    <a:pt x="1877" y="1822"/>
                    <a:pt x="1873" y="1828"/>
                  </a:cubicBezTo>
                  <a:cubicBezTo>
                    <a:pt x="1869" y="1836"/>
                    <a:pt x="1866" y="1842"/>
                    <a:pt x="1863" y="1851"/>
                  </a:cubicBezTo>
                  <a:cubicBezTo>
                    <a:pt x="1863" y="1856"/>
                    <a:pt x="1861" y="1863"/>
                    <a:pt x="1860" y="1867"/>
                  </a:cubicBezTo>
                  <a:cubicBezTo>
                    <a:pt x="1859" y="1872"/>
                    <a:pt x="1859" y="1876"/>
                    <a:pt x="1859" y="1880"/>
                  </a:cubicBezTo>
                  <a:cubicBezTo>
                    <a:pt x="1859" y="1883"/>
                    <a:pt x="1859" y="1887"/>
                    <a:pt x="1859" y="1887"/>
                  </a:cubicBezTo>
                  <a:cubicBezTo>
                    <a:pt x="1859" y="1887"/>
                    <a:pt x="1860" y="1889"/>
                    <a:pt x="1860" y="1889"/>
                  </a:cubicBezTo>
                  <a:cubicBezTo>
                    <a:pt x="1864" y="1893"/>
                    <a:pt x="1867" y="1902"/>
                    <a:pt x="1867" y="1910"/>
                  </a:cubicBezTo>
                  <a:cubicBezTo>
                    <a:pt x="1867" y="1912"/>
                    <a:pt x="1866" y="1918"/>
                    <a:pt x="1865" y="1923"/>
                  </a:cubicBezTo>
                  <a:cubicBezTo>
                    <a:pt x="1864" y="1928"/>
                    <a:pt x="1863" y="1936"/>
                    <a:pt x="1863" y="1940"/>
                  </a:cubicBezTo>
                  <a:cubicBezTo>
                    <a:pt x="1861" y="1952"/>
                    <a:pt x="1857" y="1964"/>
                    <a:pt x="1850" y="1978"/>
                  </a:cubicBezTo>
                  <a:cubicBezTo>
                    <a:pt x="1846" y="1986"/>
                    <a:pt x="1845" y="1987"/>
                    <a:pt x="1845" y="1992"/>
                  </a:cubicBezTo>
                  <a:cubicBezTo>
                    <a:pt x="1845" y="1995"/>
                    <a:pt x="1845" y="1997"/>
                    <a:pt x="1843" y="1999"/>
                  </a:cubicBezTo>
                  <a:cubicBezTo>
                    <a:pt x="1842" y="2000"/>
                    <a:pt x="1841" y="2001"/>
                    <a:pt x="1841" y="2001"/>
                  </a:cubicBezTo>
                  <a:cubicBezTo>
                    <a:pt x="1841" y="2001"/>
                    <a:pt x="1839" y="2002"/>
                    <a:pt x="1838" y="2004"/>
                  </a:cubicBezTo>
                  <a:cubicBezTo>
                    <a:pt x="1836" y="2008"/>
                    <a:pt x="1837" y="2012"/>
                    <a:pt x="1841" y="2019"/>
                  </a:cubicBezTo>
                  <a:cubicBezTo>
                    <a:pt x="1843" y="2022"/>
                    <a:pt x="1844" y="2025"/>
                    <a:pt x="1844" y="2026"/>
                  </a:cubicBezTo>
                  <a:cubicBezTo>
                    <a:pt x="1844" y="2029"/>
                    <a:pt x="1844" y="2029"/>
                    <a:pt x="1842" y="2028"/>
                  </a:cubicBezTo>
                  <a:cubicBezTo>
                    <a:pt x="1840" y="2028"/>
                    <a:pt x="1839" y="2028"/>
                    <a:pt x="1839" y="2029"/>
                  </a:cubicBezTo>
                  <a:cubicBezTo>
                    <a:pt x="1839" y="2029"/>
                    <a:pt x="1841" y="2031"/>
                    <a:pt x="1845" y="2034"/>
                  </a:cubicBezTo>
                  <a:cubicBezTo>
                    <a:pt x="1853" y="2043"/>
                    <a:pt x="1855" y="2049"/>
                    <a:pt x="1852" y="2056"/>
                  </a:cubicBezTo>
                  <a:cubicBezTo>
                    <a:pt x="1850" y="2060"/>
                    <a:pt x="1847" y="2060"/>
                    <a:pt x="1842" y="2057"/>
                  </a:cubicBezTo>
                  <a:cubicBezTo>
                    <a:pt x="1841" y="2055"/>
                    <a:pt x="1839" y="2054"/>
                    <a:pt x="1838" y="2055"/>
                  </a:cubicBezTo>
                  <a:cubicBezTo>
                    <a:pt x="1838" y="2055"/>
                    <a:pt x="1838" y="2069"/>
                    <a:pt x="1838" y="2085"/>
                  </a:cubicBezTo>
                  <a:cubicBezTo>
                    <a:pt x="1838" y="2123"/>
                    <a:pt x="1836" y="2134"/>
                    <a:pt x="1830" y="2142"/>
                  </a:cubicBezTo>
                  <a:cubicBezTo>
                    <a:pt x="1829" y="2144"/>
                    <a:pt x="1828" y="2145"/>
                    <a:pt x="1829" y="2150"/>
                  </a:cubicBezTo>
                  <a:cubicBezTo>
                    <a:pt x="1829" y="2154"/>
                    <a:pt x="1828" y="2157"/>
                    <a:pt x="1828" y="2158"/>
                  </a:cubicBezTo>
                  <a:cubicBezTo>
                    <a:pt x="1827" y="2161"/>
                    <a:pt x="1817" y="2166"/>
                    <a:pt x="1811" y="2167"/>
                  </a:cubicBezTo>
                  <a:cubicBezTo>
                    <a:pt x="1809" y="2167"/>
                    <a:pt x="1802" y="2167"/>
                    <a:pt x="1795" y="2166"/>
                  </a:cubicBezTo>
                  <a:close/>
                  <a:moveTo>
                    <a:pt x="820" y="1667"/>
                  </a:moveTo>
                  <a:cubicBezTo>
                    <a:pt x="821" y="1659"/>
                    <a:pt x="821" y="1657"/>
                    <a:pt x="820" y="1655"/>
                  </a:cubicBezTo>
                  <a:cubicBezTo>
                    <a:pt x="819" y="1653"/>
                    <a:pt x="819" y="1653"/>
                    <a:pt x="818" y="1659"/>
                  </a:cubicBezTo>
                  <a:cubicBezTo>
                    <a:pt x="816" y="1667"/>
                    <a:pt x="814" y="1683"/>
                    <a:pt x="814" y="1686"/>
                  </a:cubicBezTo>
                  <a:cubicBezTo>
                    <a:pt x="814" y="1689"/>
                    <a:pt x="818" y="1676"/>
                    <a:pt x="820" y="1667"/>
                  </a:cubicBezTo>
                  <a:close/>
                  <a:moveTo>
                    <a:pt x="1926" y="1029"/>
                  </a:moveTo>
                  <a:cubicBezTo>
                    <a:pt x="1931" y="1024"/>
                    <a:pt x="1931" y="1023"/>
                    <a:pt x="1930" y="1021"/>
                  </a:cubicBezTo>
                  <a:cubicBezTo>
                    <a:pt x="1929" y="1018"/>
                    <a:pt x="1927" y="1017"/>
                    <a:pt x="1923" y="1019"/>
                  </a:cubicBezTo>
                  <a:cubicBezTo>
                    <a:pt x="1919" y="1021"/>
                    <a:pt x="1919" y="1021"/>
                    <a:pt x="1919" y="1021"/>
                  </a:cubicBezTo>
                  <a:cubicBezTo>
                    <a:pt x="1920" y="1027"/>
                    <a:pt x="1920" y="1027"/>
                    <a:pt x="1920" y="1027"/>
                  </a:cubicBezTo>
                  <a:cubicBezTo>
                    <a:pt x="1920" y="1031"/>
                    <a:pt x="1920" y="1034"/>
                    <a:pt x="1921" y="1034"/>
                  </a:cubicBezTo>
                  <a:cubicBezTo>
                    <a:pt x="1921" y="1034"/>
                    <a:pt x="1924" y="1032"/>
                    <a:pt x="1926" y="1029"/>
                  </a:cubicBezTo>
                  <a:close/>
                  <a:moveTo>
                    <a:pt x="1112" y="996"/>
                  </a:moveTo>
                  <a:cubicBezTo>
                    <a:pt x="1114" y="989"/>
                    <a:pt x="1116" y="980"/>
                    <a:pt x="1117" y="976"/>
                  </a:cubicBezTo>
                  <a:cubicBezTo>
                    <a:pt x="1118" y="971"/>
                    <a:pt x="1119" y="963"/>
                    <a:pt x="1120" y="950"/>
                  </a:cubicBezTo>
                  <a:cubicBezTo>
                    <a:pt x="1122" y="915"/>
                    <a:pt x="1127" y="881"/>
                    <a:pt x="1134" y="839"/>
                  </a:cubicBezTo>
                  <a:cubicBezTo>
                    <a:pt x="1136" y="827"/>
                    <a:pt x="1137" y="820"/>
                    <a:pt x="1137" y="811"/>
                  </a:cubicBezTo>
                  <a:cubicBezTo>
                    <a:pt x="1137" y="800"/>
                    <a:pt x="1137" y="800"/>
                    <a:pt x="1137" y="800"/>
                  </a:cubicBezTo>
                  <a:cubicBezTo>
                    <a:pt x="1135" y="802"/>
                    <a:pt x="1135" y="802"/>
                    <a:pt x="1135" y="802"/>
                  </a:cubicBezTo>
                  <a:cubicBezTo>
                    <a:pt x="1132" y="805"/>
                    <a:pt x="1132" y="805"/>
                    <a:pt x="1132" y="805"/>
                  </a:cubicBezTo>
                  <a:cubicBezTo>
                    <a:pt x="1134" y="810"/>
                    <a:pt x="1134" y="810"/>
                    <a:pt x="1134" y="810"/>
                  </a:cubicBezTo>
                  <a:cubicBezTo>
                    <a:pt x="1137" y="817"/>
                    <a:pt x="1137" y="819"/>
                    <a:pt x="1133" y="822"/>
                  </a:cubicBezTo>
                  <a:cubicBezTo>
                    <a:pt x="1131" y="825"/>
                    <a:pt x="1131" y="825"/>
                    <a:pt x="1123" y="824"/>
                  </a:cubicBezTo>
                  <a:cubicBezTo>
                    <a:pt x="1122" y="824"/>
                    <a:pt x="1122" y="824"/>
                    <a:pt x="1122" y="826"/>
                  </a:cubicBezTo>
                  <a:cubicBezTo>
                    <a:pt x="1123" y="834"/>
                    <a:pt x="1122" y="839"/>
                    <a:pt x="1117" y="839"/>
                  </a:cubicBezTo>
                  <a:cubicBezTo>
                    <a:pt x="1116" y="839"/>
                    <a:pt x="1115" y="840"/>
                    <a:pt x="1114" y="841"/>
                  </a:cubicBezTo>
                  <a:cubicBezTo>
                    <a:pt x="1113" y="842"/>
                    <a:pt x="1112" y="857"/>
                    <a:pt x="1112" y="864"/>
                  </a:cubicBezTo>
                  <a:cubicBezTo>
                    <a:pt x="1112" y="868"/>
                    <a:pt x="1112" y="874"/>
                    <a:pt x="1112" y="878"/>
                  </a:cubicBezTo>
                  <a:cubicBezTo>
                    <a:pt x="1112" y="882"/>
                    <a:pt x="1112" y="896"/>
                    <a:pt x="1112" y="909"/>
                  </a:cubicBezTo>
                  <a:cubicBezTo>
                    <a:pt x="1112" y="925"/>
                    <a:pt x="1111" y="938"/>
                    <a:pt x="1111" y="947"/>
                  </a:cubicBezTo>
                  <a:cubicBezTo>
                    <a:pt x="1108" y="972"/>
                    <a:pt x="1107" y="984"/>
                    <a:pt x="1107" y="1002"/>
                  </a:cubicBezTo>
                  <a:cubicBezTo>
                    <a:pt x="1106" y="1022"/>
                    <a:pt x="1107" y="1022"/>
                    <a:pt x="1112" y="996"/>
                  </a:cubicBezTo>
                  <a:close/>
                  <a:moveTo>
                    <a:pt x="1971" y="966"/>
                  </a:moveTo>
                  <a:cubicBezTo>
                    <a:pt x="1974" y="965"/>
                    <a:pt x="1978" y="963"/>
                    <a:pt x="1981" y="962"/>
                  </a:cubicBezTo>
                  <a:cubicBezTo>
                    <a:pt x="1985" y="960"/>
                    <a:pt x="1985" y="959"/>
                    <a:pt x="1991" y="949"/>
                  </a:cubicBezTo>
                  <a:cubicBezTo>
                    <a:pt x="1994" y="943"/>
                    <a:pt x="1999" y="934"/>
                    <a:pt x="2001" y="930"/>
                  </a:cubicBezTo>
                  <a:cubicBezTo>
                    <a:pt x="2008" y="917"/>
                    <a:pt x="2025" y="884"/>
                    <a:pt x="2025" y="882"/>
                  </a:cubicBezTo>
                  <a:cubicBezTo>
                    <a:pt x="2025" y="882"/>
                    <a:pt x="2024" y="880"/>
                    <a:pt x="2023" y="880"/>
                  </a:cubicBezTo>
                  <a:cubicBezTo>
                    <a:pt x="2021" y="878"/>
                    <a:pt x="2021" y="872"/>
                    <a:pt x="2024" y="864"/>
                  </a:cubicBezTo>
                  <a:cubicBezTo>
                    <a:pt x="2026" y="859"/>
                    <a:pt x="2026" y="856"/>
                    <a:pt x="2026" y="848"/>
                  </a:cubicBezTo>
                  <a:cubicBezTo>
                    <a:pt x="2026" y="841"/>
                    <a:pt x="2027" y="839"/>
                    <a:pt x="2029" y="835"/>
                  </a:cubicBezTo>
                  <a:cubicBezTo>
                    <a:pt x="2030" y="832"/>
                    <a:pt x="2031" y="830"/>
                    <a:pt x="2030" y="828"/>
                  </a:cubicBezTo>
                  <a:cubicBezTo>
                    <a:pt x="2030" y="826"/>
                    <a:pt x="2029" y="823"/>
                    <a:pt x="2029" y="820"/>
                  </a:cubicBezTo>
                  <a:cubicBezTo>
                    <a:pt x="2029" y="817"/>
                    <a:pt x="2029" y="816"/>
                    <a:pt x="2030" y="814"/>
                  </a:cubicBezTo>
                  <a:cubicBezTo>
                    <a:pt x="2031" y="814"/>
                    <a:pt x="2033" y="813"/>
                    <a:pt x="2034" y="813"/>
                  </a:cubicBezTo>
                  <a:cubicBezTo>
                    <a:pt x="2035" y="813"/>
                    <a:pt x="2036" y="813"/>
                    <a:pt x="2036" y="809"/>
                  </a:cubicBezTo>
                  <a:cubicBezTo>
                    <a:pt x="2036" y="807"/>
                    <a:pt x="2036" y="802"/>
                    <a:pt x="2037" y="799"/>
                  </a:cubicBezTo>
                  <a:cubicBezTo>
                    <a:pt x="2038" y="794"/>
                    <a:pt x="2038" y="791"/>
                    <a:pt x="2038" y="785"/>
                  </a:cubicBezTo>
                  <a:cubicBezTo>
                    <a:pt x="2036" y="774"/>
                    <a:pt x="2037" y="769"/>
                    <a:pt x="2041" y="764"/>
                  </a:cubicBezTo>
                  <a:cubicBezTo>
                    <a:pt x="2044" y="760"/>
                    <a:pt x="2044" y="760"/>
                    <a:pt x="2044" y="760"/>
                  </a:cubicBezTo>
                  <a:cubicBezTo>
                    <a:pt x="2037" y="742"/>
                    <a:pt x="2037" y="742"/>
                    <a:pt x="2037" y="742"/>
                  </a:cubicBezTo>
                  <a:cubicBezTo>
                    <a:pt x="2032" y="733"/>
                    <a:pt x="2027" y="719"/>
                    <a:pt x="2025" y="713"/>
                  </a:cubicBezTo>
                  <a:cubicBezTo>
                    <a:pt x="2022" y="707"/>
                    <a:pt x="2019" y="699"/>
                    <a:pt x="2017" y="696"/>
                  </a:cubicBezTo>
                  <a:cubicBezTo>
                    <a:pt x="2015" y="690"/>
                    <a:pt x="2014" y="689"/>
                    <a:pt x="2008" y="687"/>
                  </a:cubicBezTo>
                  <a:cubicBezTo>
                    <a:pt x="2004" y="685"/>
                    <a:pt x="2001" y="685"/>
                    <a:pt x="2001" y="685"/>
                  </a:cubicBezTo>
                  <a:cubicBezTo>
                    <a:pt x="2001" y="685"/>
                    <a:pt x="2000" y="692"/>
                    <a:pt x="1999" y="698"/>
                  </a:cubicBezTo>
                  <a:cubicBezTo>
                    <a:pt x="1997" y="728"/>
                    <a:pt x="1986" y="795"/>
                    <a:pt x="1977" y="841"/>
                  </a:cubicBezTo>
                  <a:cubicBezTo>
                    <a:pt x="1968" y="886"/>
                    <a:pt x="1966" y="895"/>
                    <a:pt x="1966" y="901"/>
                  </a:cubicBezTo>
                  <a:cubicBezTo>
                    <a:pt x="1966" y="911"/>
                    <a:pt x="1964" y="920"/>
                    <a:pt x="1958" y="927"/>
                  </a:cubicBezTo>
                  <a:cubicBezTo>
                    <a:pt x="1955" y="931"/>
                    <a:pt x="1951" y="938"/>
                    <a:pt x="1949" y="945"/>
                  </a:cubicBezTo>
                  <a:cubicBezTo>
                    <a:pt x="1945" y="956"/>
                    <a:pt x="1941" y="959"/>
                    <a:pt x="1933" y="958"/>
                  </a:cubicBezTo>
                  <a:cubicBezTo>
                    <a:pt x="1918" y="957"/>
                    <a:pt x="1940" y="964"/>
                    <a:pt x="1957" y="966"/>
                  </a:cubicBezTo>
                  <a:cubicBezTo>
                    <a:pt x="1965" y="967"/>
                    <a:pt x="1965" y="967"/>
                    <a:pt x="1971" y="966"/>
                  </a:cubicBezTo>
                  <a:close/>
                  <a:moveTo>
                    <a:pt x="1490" y="910"/>
                  </a:moveTo>
                  <a:cubicBezTo>
                    <a:pt x="1491" y="901"/>
                    <a:pt x="1492" y="889"/>
                    <a:pt x="1493" y="883"/>
                  </a:cubicBezTo>
                  <a:cubicBezTo>
                    <a:pt x="1495" y="872"/>
                    <a:pt x="1495" y="870"/>
                    <a:pt x="1493" y="868"/>
                  </a:cubicBezTo>
                  <a:cubicBezTo>
                    <a:pt x="1490" y="864"/>
                    <a:pt x="1489" y="858"/>
                    <a:pt x="1491" y="851"/>
                  </a:cubicBezTo>
                  <a:cubicBezTo>
                    <a:pt x="1492" y="848"/>
                    <a:pt x="1492" y="848"/>
                    <a:pt x="1489" y="844"/>
                  </a:cubicBezTo>
                  <a:cubicBezTo>
                    <a:pt x="1487" y="842"/>
                    <a:pt x="1486" y="839"/>
                    <a:pt x="1486" y="837"/>
                  </a:cubicBezTo>
                  <a:cubicBezTo>
                    <a:pt x="1486" y="832"/>
                    <a:pt x="1485" y="831"/>
                    <a:pt x="1483" y="828"/>
                  </a:cubicBezTo>
                  <a:cubicBezTo>
                    <a:pt x="1481" y="825"/>
                    <a:pt x="1477" y="813"/>
                    <a:pt x="1477" y="810"/>
                  </a:cubicBezTo>
                  <a:cubicBezTo>
                    <a:pt x="1477" y="810"/>
                    <a:pt x="1476" y="808"/>
                    <a:pt x="1475" y="805"/>
                  </a:cubicBezTo>
                  <a:cubicBezTo>
                    <a:pt x="1472" y="802"/>
                    <a:pt x="1472" y="802"/>
                    <a:pt x="1472" y="804"/>
                  </a:cubicBezTo>
                  <a:cubicBezTo>
                    <a:pt x="1473" y="805"/>
                    <a:pt x="1474" y="814"/>
                    <a:pt x="1474" y="821"/>
                  </a:cubicBezTo>
                  <a:cubicBezTo>
                    <a:pt x="1475" y="829"/>
                    <a:pt x="1476" y="838"/>
                    <a:pt x="1477" y="842"/>
                  </a:cubicBezTo>
                  <a:cubicBezTo>
                    <a:pt x="1478" y="846"/>
                    <a:pt x="1478" y="852"/>
                    <a:pt x="1478" y="877"/>
                  </a:cubicBezTo>
                  <a:cubicBezTo>
                    <a:pt x="1478" y="907"/>
                    <a:pt x="1478" y="907"/>
                    <a:pt x="1478" y="907"/>
                  </a:cubicBezTo>
                  <a:cubicBezTo>
                    <a:pt x="1481" y="919"/>
                    <a:pt x="1481" y="919"/>
                    <a:pt x="1481" y="919"/>
                  </a:cubicBezTo>
                  <a:cubicBezTo>
                    <a:pt x="1482" y="926"/>
                    <a:pt x="1484" y="934"/>
                    <a:pt x="1485" y="937"/>
                  </a:cubicBezTo>
                  <a:cubicBezTo>
                    <a:pt x="1487" y="944"/>
                    <a:pt x="1487" y="944"/>
                    <a:pt x="1487" y="944"/>
                  </a:cubicBezTo>
                  <a:cubicBezTo>
                    <a:pt x="1488" y="935"/>
                    <a:pt x="1488" y="935"/>
                    <a:pt x="1488" y="935"/>
                  </a:cubicBezTo>
                  <a:cubicBezTo>
                    <a:pt x="1488" y="930"/>
                    <a:pt x="1489" y="919"/>
                    <a:pt x="1490" y="910"/>
                  </a:cubicBezTo>
                  <a:close/>
                  <a:moveTo>
                    <a:pt x="1657" y="390"/>
                  </a:moveTo>
                  <a:cubicBezTo>
                    <a:pt x="1657" y="389"/>
                    <a:pt x="1656" y="388"/>
                    <a:pt x="1655" y="386"/>
                  </a:cubicBezTo>
                  <a:cubicBezTo>
                    <a:pt x="1654" y="385"/>
                    <a:pt x="1652" y="382"/>
                    <a:pt x="1652" y="381"/>
                  </a:cubicBezTo>
                  <a:cubicBezTo>
                    <a:pt x="1651" y="379"/>
                    <a:pt x="1651" y="378"/>
                    <a:pt x="1650" y="378"/>
                  </a:cubicBezTo>
                  <a:cubicBezTo>
                    <a:pt x="1649" y="379"/>
                    <a:pt x="1655" y="391"/>
                    <a:pt x="1656" y="391"/>
                  </a:cubicBezTo>
                  <a:cubicBezTo>
                    <a:pt x="1657" y="391"/>
                    <a:pt x="1657" y="390"/>
                    <a:pt x="1657" y="390"/>
                  </a:cubicBezTo>
                  <a:close/>
                  <a:moveTo>
                    <a:pt x="1639" y="379"/>
                  </a:moveTo>
                  <a:cubicBezTo>
                    <a:pt x="1638" y="378"/>
                    <a:pt x="1637" y="378"/>
                    <a:pt x="1637" y="380"/>
                  </a:cubicBezTo>
                  <a:cubicBezTo>
                    <a:pt x="1635" y="382"/>
                    <a:pt x="1636" y="383"/>
                    <a:pt x="1638" y="381"/>
                  </a:cubicBezTo>
                  <a:cubicBezTo>
                    <a:pt x="1639" y="380"/>
                    <a:pt x="1639" y="379"/>
                    <a:pt x="1639" y="379"/>
                  </a:cubicBezTo>
                  <a:close/>
                  <a:moveTo>
                    <a:pt x="1655" y="377"/>
                  </a:moveTo>
                  <a:cubicBezTo>
                    <a:pt x="1655" y="375"/>
                    <a:pt x="1655" y="374"/>
                    <a:pt x="1654" y="375"/>
                  </a:cubicBezTo>
                  <a:cubicBezTo>
                    <a:pt x="1654" y="375"/>
                    <a:pt x="1654" y="377"/>
                    <a:pt x="1654" y="378"/>
                  </a:cubicBezTo>
                  <a:cubicBezTo>
                    <a:pt x="1655" y="382"/>
                    <a:pt x="1655" y="382"/>
                    <a:pt x="1655" y="377"/>
                  </a:cubicBezTo>
                  <a:close/>
                  <a:moveTo>
                    <a:pt x="1649" y="370"/>
                  </a:moveTo>
                  <a:cubicBezTo>
                    <a:pt x="1649" y="369"/>
                    <a:pt x="1649" y="368"/>
                    <a:pt x="1649" y="368"/>
                  </a:cubicBezTo>
                  <a:cubicBezTo>
                    <a:pt x="1648" y="369"/>
                    <a:pt x="1648" y="368"/>
                    <a:pt x="1647" y="368"/>
                  </a:cubicBezTo>
                  <a:cubicBezTo>
                    <a:pt x="1647" y="367"/>
                    <a:pt x="1647" y="368"/>
                    <a:pt x="1647" y="370"/>
                  </a:cubicBezTo>
                  <a:cubicBezTo>
                    <a:pt x="1647" y="371"/>
                    <a:pt x="1647" y="373"/>
                    <a:pt x="1647" y="373"/>
                  </a:cubicBezTo>
                  <a:cubicBezTo>
                    <a:pt x="1648" y="375"/>
                    <a:pt x="1649" y="373"/>
                    <a:pt x="1649" y="370"/>
                  </a:cubicBezTo>
                  <a:close/>
                  <a:moveTo>
                    <a:pt x="1879" y="365"/>
                  </a:moveTo>
                  <a:cubicBezTo>
                    <a:pt x="1878" y="364"/>
                    <a:pt x="1878" y="363"/>
                    <a:pt x="1879" y="363"/>
                  </a:cubicBezTo>
                  <a:cubicBezTo>
                    <a:pt x="1879" y="362"/>
                    <a:pt x="1878" y="363"/>
                    <a:pt x="1877" y="363"/>
                  </a:cubicBezTo>
                  <a:cubicBezTo>
                    <a:pt x="1876" y="364"/>
                    <a:pt x="1874" y="365"/>
                    <a:pt x="1873" y="365"/>
                  </a:cubicBezTo>
                  <a:cubicBezTo>
                    <a:pt x="1871" y="365"/>
                    <a:pt x="1870" y="368"/>
                    <a:pt x="1872" y="369"/>
                  </a:cubicBezTo>
                  <a:cubicBezTo>
                    <a:pt x="1873" y="370"/>
                    <a:pt x="1873" y="371"/>
                    <a:pt x="1873" y="372"/>
                  </a:cubicBezTo>
                  <a:cubicBezTo>
                    <a:pt x="1873" y="374"/>
                    <a:pt x="1874" y="373"/>
                    <a:pt x="1876" y="370"/>
                  </a:cubicBezTo>
                  <a:cubicBezTo>
                    <a:pt x="1879" y="367"/>
                    <a:pt x="1880" y="365"/>
                    <a:pt x="1879" y="365"/>
                  </a:cubicBezTo>
                  <a:close/>
                  <a:moveTo>
                    <a:pt x="1654" y="364"/>
                  </a:moveTo>
                  <a:cubicBezTo>
                    <a:pt x="1654" y="361"/>
                    <a:pt x="1654" y="361"/>
                    <a:pt x="1654" y="363"/>
                  </a:cubicBezTo>
                  <a:cubicBezTo>
                    <a:pt x="1653" y="364"/>
                    <a:pt x="1653" y="366"/>
                    <a:pt x="1653" y="367"/>
                  </a:cubicBezTo>
                  <a:cubicBezTo>
                    <a:pt x="1653" y="369"/>
                    <a:pt x="1653" y="369"/>
                    <a:pt x="1654" y="368"/>
                  </a:cubicBezTo>
                  <a:cubicBezTo>
                    <a:pt x="1654" y="368"/>
                    <a:pt x="1655" y="365"/>
                    <a:pt x="1654" y="364"/>
                  </a:cubicBezTo>
                  <a:close/>
                  <a:moveTo>
                    <a:pt x="1889" y="359"/>
                  </a:moveTo>
                  <a:cubicBezTo>
                    <a:pt x="1889" y="357"/>
                    <a:pt x="1888" y="355"/>
                    <a:pt x="1887" y="353"/>
                  </a:cubicBezTo>
                  <a:cubicBezTo>
                    <a:pt x="1884" y="350"/>
                    <a:pt x="1882" y="349"/>
                    <a:pt x="1884" y="353"/>
                  </a:cubicBezTo>
                  <a:cubicBezTo>
                    <a:pt x="1885" y="354"/>
                    <a:pt x="1885" y="358"/>
                    <a:pt x="1883" y="358"/>
                  </a:cubicBezTo>
                  <a:cubicBezTo>
                    <a:pt x="1882" y="358"/>
                    <a:pt x="1882" y="366"/>
                    <a:pt x="1883" y="368"/>
                  </a:cubicBezTo>
                  <a:cubicBezTo>
                    <a:pt x="1884" y="369"/>
                    <a:pt x="1889" y="362"/>
                    <a:pt x="1889" y="359"/>
                  </a:cubicBezTo>
                  <a:close/>
                  <a:moveTo>
                    <a:pt x="1648" y="364"/>
                  </a:moveTo>
                  <a:cubicBezTo>
                    <a:pt x="1648" y="363"/>
                    <a:pt x="1648" y="362"/>
                    <a:pt x="1648" y="363"/>
                  </a:cubicBezTo>
                  <a:cubicBezTo>
                    <a:pt x="1647" y="363"/>
                    <a:pt x="1647" y="364"/>
                    <a:pt x="1647" y="364"/>
                  </a:cubicBezTo>
                  <a:cubicBezTo>
                    <a:pt x="1647" y="365"/>
                    <a:pt x="1647" y="365"/>
                    <a:pt x="1648" y="364"/>
                  </a:cubicBezTo>
                  <a:close/>
                  <a:moveTo>
                    <a:pt x="1651" y="356"/>
                  </a:moveTo>
                  <a:cubicBezTo>
                    <a:pt x="1651" y="355"/>
                    <a:pt x="1651" y="354"/>
                    <a:pt x="1650" y="355"/>
                  </a:cubicBezTo>
                  <a:cubicBezTo>
                    <a:pt x="1650" y="355"/>
                    <a:pt x="1649" y="357"/>
                    <a:pt x="1649" y="359"/>
                  </a:cubicBezTo>
                  <a:cubicBezTo>
                    <a:pt x="1650" y="362"/>
                    <a:pt x="1650" y="362"/>
                    <a:pt x="1650" y="360"/>
                  </a:cubicBezTo>
                  <a:cubicBezTo>
                    <a:pt x="1651" y="359"/>
                    <a:pt x="1651" y="357"/>
                    <a:pt x="1651" y="356"/>
                  </a:cubicBezTo>
                  <a:close/>
                  <a:moveTo>
                    <a:pt x="1877" y="361"/>
                  </a:moveTo>
                  <a:cubicBezTo>
                    <a:pt x="1878" y="360"/>
                    <a:pt x="1875" y="357"/>
                    <a:pt x="1873" y="357"/>
                  </a:cubicBezTo>
                  <a:cubicBezTo>
                    <a:pt x="1871" y="357"/>
                    <a:pt x="1871" y="357"/>
                    <a:pt x="1872" y="359"/>
                  </a:cubicBezTo>
                  <a:cubicBezTo>
                    <a:pt x="1873" y="360"/>
                    <a:pt x="1873" y="360"/>
                    <a:pt x="1872" y="361"/>
                  </a:cubicBezTo>
                  <a:cubicBezTo>
                    <a:pt x="1871" y="362"/>
                    <a:pt x="1871" y="362"/>
                    <a:pt x="1873" y="362"/>
                  </a:cubicBezTo>
                  <a:cubicBezTo>
                    <a:pt x="1875" y="362"/>
                    <a:pt x="1876" y="361"/>
                    <a:pt x="1877" y="361"/>
                  </a:cubicBezTo>
                  <a:close/>
                  <a:moveTo>
                    <a:pt x="1635" y="342"/>
                  </a:moveTo>
                  <a:cubicBezTo>
                    <a:pt x="1635" y="342"/>
                    <a:pt x="1634" y="343"/>
                    <a:pt x="1634" y="345"/>
                  </a:cubicBezTo>
                  <a:cubicBezTo>
                    <a:pt x="1634" y="346"/>
                    <a:pt x="1633" y="347"/>
                    <a:pt x="1633" y="347"/>
                  </a:cubicBezTo>
                  <a:cubicBezTo>
                    <a:pt x="1632" y="347"/>
                    <a:pt x="1633" y="344"/>
                    <a:pt x="1635" y="338"/>
                  </a:cubicBezTo>
                  <a:cubicBezTo>
                    <a:pt x="1637" y="334"/>
                    <a:pt x="1638" y="330"/>
                    <a:pt x="1637" y="332"/>
                  </a:cubicBezTo>
                  <a:cubicBezTo>
                    <a:pt x="1636" y="333"/>
                    <a:pt x="1635" y="334"/>
                    <a:pt x="1635" y="335"/>
                  </a:cubicBezTo>
                  <a:cubicBezTo>
                    <a:pt x="1635" y="335"/>
                    <a:pt x="1634" y="338"/>
                    <a:pt x="1633" y="340"/>
                  </a:cubicBezTo>
                  <a:cubicBezTo>
                    <a:pt x="1631" y="345"/>
                    <a:pt x="1631" y="352"/>
                    <a:pt x="1633" y="357"/>
                  </a:cubicBezTo>
                  <a:cubicBezTo>
                    <a:pt x="1634" y="359"/>
                    <a:pt x="1634" y="357"/>
                    <a:pt x="1635" y="351"/>
                  </a:cubicBezTo>
                  <a:cubicBezTo>
                    <a:pt x="1635" y="346"/>
                    <a:pt x="1635" y="342"/>
                    <a:pt x="1635" y="342"/>
                  </a:cubicBezTo>
                  <a:close/>
                  <a:moveTo>
                    <a:pt x="1880" y="351"/>
                  </a:moveTo>
                  <a:cubicBezTo>
                    <a:pt x="1879" y="350"/>
                    <a:pt x="1879" y="349"/>
                    <a:pt x="1879" y="349"/>
                  </a:cubicBezTo>
                  <a:cubicBezTo>
                    <a:pt x="1880" y="349"/>
                    <a:pt x="1880" y="347"/>
                    <a:pt x="1879" y="347"/>
                  </a:cubicBezTo>
                  <a:cubicBezTo>
                    <a:pt x="1878" y="345"/>
                    <a:pt x="1878" y="345"/>
                    <a:pt x="1877" y="346"/>
                  </a:cubicBezTo>
                  <a:cubicBezTo>
                    <a:pt x="1876" y="347"/>
                    <a:pt x="1876" y="348"/>
                    <a:pt x="1877" y="349"/>
                  </a:cubicBezTo>
                  <a:cubicBezTo>
                    <a:pt x="1880" y="352"/>
                    <a:pt x="1881" y="353"/>
                    <a:pt x="1880" y="351"/>
                  </a:cubicBezTo>
                  <a:close/>
                  <a:moveTo>
                    <a:pt x="1637" y="326"/>
                  </a:moveTo>
                  <a:cubicBezTo>
                    <a:pt x="1637" y="324"/>
                    <a:pt x="1637" y="324"/>
                    <a:pt x="1635" y="326"/>
                  </a:cubicBezTo>
                  <a:cubicBezTo>
                    <a:pt x="1635" y="328"/>
                    <a:pt x="1635" y="328"/>
                    <a:pt x="1636" y="328"/>
                  </a:cubicBezTo>
                  <a:cubicBezTo>
                    <a:pt x="1637" y="328"/>
                    <a:pt x="1637" y="327"/>
                    <a:pt x="1637" y="326"/>
                  </a:cubicBezTo>
                  <a:close/>
                  <a:moveTo>
                    <a:pt x="1634" y="325"/>
                  </a:moveTo>
                  <a:cubicBezTo>
                    <a:pt x="1635" y="323"/>
                    <a:pt x="1636" y="320"/>
                    <a:pt x="1637" y="319"/>
                  </a:cubicBezTo>
                  <a:cubicBezTo>
                    <a:pt x="1637" y="316"/>
                    <a:pt x="1637" y="315"/>
                    <a:pt x="1635" y="314"/>
                  </a:cubicBezTo>
                  <a:cubicBezTo>
                    <a:pt x="1634" y="313"/>
                    <a:pt x="1632" y="311"/>
                    <a:pt x="1630" y="309"/>
                  </a:cubicBezTo>
                  <a:cubicBezTo>
                    <a:pt x="1629" y="307"/>
                    <a:pt x="1628" y="306"/>
                    <a:pt x="1625" y="306"/>
                  </a:cubicBezTo>
                  <a:cubicBezTo>
                    <a:pt x="1621" y="306"/>
                    <a:pt x="1620" y="307"/>
                    <a:pt x="1621" y="308"/>
                  </a:cubicBezTo>
                  <a:cubicBezTo>
                    <a:pt x="1622" y="308"/>
                    <a:pt x="1623" y="309"/>
                    <a:pt x="1623" y="310"/>
                  </a:cubicBezTo>
                  <a:cubicBezTo>
                    <a:pt x="1623" y="312"/>
                    <a:pt x="1622" y="312"/>
                    <a:pt x="1622" y="310"/>
                  </a:cubicBezTo>
                  <a:cubicBezTo>
                    <a:pt x="1620" y="308"/>
                    <a:pt x="1621" y="310"/>
                    <a:pt x="1623" y="316"/>
                  </a:cubicBezTo>
                  <a:cubicBezTo>
                    <a:pt x="1625" y="320"/>
                    <a:pt x="1630" y="327"/>
                    <a:pt x="1632" y="327"/>
                  </a:cubicBezTo>
                  <a:cubicBezTo>
                    <a:pt x="1633" y="327"/>
                    <a:pt x="1634" y="326"/>
                    <a:pt x="1634" y="325"/>
                  </a:cubicBezTo>
                  <a:close/>
                  <a:moveTo>
                    <a:pt x="1643" y="321"/>
                  </a:moveTo>
                  <a:cubicBezTo>
                    <a:pt x="1643" y="320"/>
                    <a:pt x="1642" y="320"/>
                    <a:pt x="1642" y="321"/>
                  </a:cubicBezTo>
                  <a:cubicBezTo>
                    <a:pt x="1640" y="322"/>
                    <a:pt x="1640" y="323"/>
                    <a:pt x="1642" y="323"/>
                  </a:cubicBezTo>
                  <a:cubicBezTo>
                    <a:pt x="1642" y="323"/>
                    <a:pt x="1643" y="322"/>
                    <a:pt x="1643" y="321"/>
                  </a:cubicBezTo>
                  <a:close/>
                  <a:moveTo>
                    <a:pt x="1639" y="310"/>
                  </a:moveTo>
                  <a:cubicBezTo>
                    <a:pt x="1639" y="308"/>
                    <a:pt x="1639" y="308"/>
                    <a:pt x="1636" y="307"/>
                  </a:cubicBezTo>
                  <a:cubicBezTo>
                    <a:pt x="1630" y="305"/>
                    <a:pt x="1630" y="305"/>
                    <a:pt x="1633" y="309"/>
                  </a:cubicBezTo>
                  <a:cubicBezTo>
                    <a:pt x="1637" y="313"/>
                    <a:pt x="1637" y="313"/>
                    <a:pt x="1639" y="310"/>
                  </a:cubicBezTo>
                  <a:close/>
                  <a:moveTo>
                    <a:pt x="1624" y="303"/>
                  </a:moveTo>
                  <a:cubicBezTo>
                    <a:pt x="1627" y="302"/>
                    <a:pt x="1627" y="301"/>
                    <a:pt x="1626" y="301"/>
                  </a:cubicBezTo>
                  <a:cubicBezTo>
                    <a:pt x="1625" y="301"/>
                    <a:pt x="1623" y="300"/>
                    <a:pt x="1622" y="299"/>
                  </a:cubicBezTo>
                  <a:cubicBezTo>
                    <a:pt x="1620" y="298"/>
                    <a:pt x="1620" y="298"/>
                    <a:pt x="1620" y="301"/>
                  </a:cubicBezTo>
                  <a:cubicBezTo>
                    <a:pt x="1620" y="305"/>
                    <a:pt x="1620" y="305"/>
                    <a:pt x="1624" y="303"/>
                  </a:cubicBezTo>
                  <a:close/>
                  <a:moveTo>
                    <a:pt x="1878" y="300"/>
                  </a:moveTo>
                  <a:cubicBezTo>
                    <a:pt x="1878" y="299"/>
                    <a:pt x="1876" y="297"/>
                    <a:pt x="1875" y="297"/>
                  </a:cubicBezTo>
                  <a:cubicBezTo>
                    <a:pt x="1874" y="297"/>
                    <a:pt x="1874" y="296"/>
                    <a:pt x="1873" y="295"/>
                  </a:cubicBezTo>
                  <a:cubicBezTo>
                    <a:pt x="1872" y="294"/>
                    <a:pt x="1871" y="294"/>
                    <a:pt x="1872" y="295"/>
                  </a:cubicBezTo>
                  <a:cubicBezTo>
                    <a:pt x="1872" y="299"/>
                    <a:pt x="1874" y="302"/>
                    <a:pt x="1876" y="302"/>
                  </a:cubicBezTo>
                  <a:cubicBezTo>
                    <a:pt x="1876" y="301"/>
                    <a:pt x="1878" y="301"/>
                    <a:pt x="1878" y="300"/>
                  </a:cubicBezTo>
                  <a:close/>
                  <a:moveTo>
                    <a:pt x="1884" y="300"/>
                  </a:moveTo>
                  <a:cubicBezTo>
                    <a:pt x="1884" y="300"/>
                    <a:pt x="1884" y="300"/>
                    <a:pt x="1883" y="300"/>
                  </a:cubicBezTo>
                  <a:cubicBezTo>
                    <a:pt x="1881" y="301"/>
                    <a:pt x="1881" y="301"/>
                    <a:pt x="1882" y="301"/>
                  </a:cubicBezTo>
                  <a:cubicBezTo>
                    <a:pt x="1883" y="301"/>
                    <a:pt x="1883" y="301"/>
                    <a:pt x="1884" y="300"/>
                  </a:cubicBezTo>
                  <a:close/>
                  <a:moveTo>
                    <a:pt x="1639" y="298"/>
                  </a:moveTo>
                  <a:cubicBezTo>
                    <a:pt x="1639" y="298"/>
                    <a:pt x="1639" y="297"/>
                    <a:pt x="1634" y="296"/>
                  </a:cubicBezTo>
                  <a:cubicBezTo>
                    <a:pt x="1630" y="295"/>
                    <a:pt x="1629" y="295"/>
                    <a:pt x="1629" y="297"/>
                  </a:cubicBezTo>
                  <a:cubicBezTo>
                    <a:pt x="1629" y="300"/>
                    <a:pt x="1637" y="301"/>
                    <a:pt x="1639" y="298"/>
                  </a:cubicBezTo>
                  <a:close/>
                  <a:moveTo>
                    <a:pt x="1650" y="299"/>
                  </a:moveTo>
                  <a:cubicBezTo>
                    <a:pt x="1651" y="298"/>
                    <a:pt x="1651" y="297"/>
                    <a:pt x="1651" y="297"/>
                  </a:cubicBezTo>
                  <a:cubicBezTo>
                    <a:pt x="1651" y="296"/>
                    <a:pt x="1650" y="297"/>
                    <a:pt x="1649" y="298"/>
                  </a:cubicBezTo>
                  <a:cubicBezTo>
                    <a:pt x="1648" y="301"/>
                    <a:pt x="1648" y="301"/>
                    <a:pt x="1650" y="299"/>
                  </a:cubicBezTo>
                  <a:close/>
                  <a:moveTo>
                    <a:pt x="1886" y="295"/>
                  </a:moveTo>
                  <a:cubicBezTo>
                    <a:pt x="1885" y="294"/>
                    <a:pt x="1885" y="295"/>
                    <a:pt x="1885" y="297"/>
                  </a:cubicBezTo>
                  <a:cubicBezTo>
                    <a:pt x="1885" y="298"/>
                    <a:pt x="1885" y="298"/>
                    <a:pt x="1886" y="298"/>
                  </a:cubicBezTo>
                  <a:cubicBezTo>
                    <a:pt x="1886" y="297"/>
                    <a:pt x="1886" y="296"/>
                    <a:pt x="1886" y="295"/>
                  </a:cubicBezTo>
                  <a:close/>
                  <a:moveTo>
                    <a:pt x="1883" y="292"/>
                  </a:moveTo>
                  <a:cubicBezTo>
                    <a:pt x="1884" y="287"/>
                    <a:pt x="1883" y="286"/>
                    <a:pt x="1878" y="283"/>
                  </a:cubicBezTo>
                  <a:cubicBezTo>
                    <a:pt x="1871" y="279"/>
                    <a:pt x="1867" y="282"/>
                    <a:pt x="1872" y="287"/>
                  </a:cubicBezTo>
                  <a:cubicBezTo>
                    <a:pt x="1873" y="288"/>
                    <a:pt x="1875" y="291"/>
                    <a:pt x="1877" y="292"/>
                  </a:cubicBezTo>
                  <a:cubicBezTo>
                    <a:pt x="1879" y="294"/>
                    <a:pt x="1880" y="295"/>
                    <a:pt x="1881" y="295"/>
                  </a:cubicBezTo>
                  <a:cubicBezTo>
                    <a:pt x="1881" y="294"/>
                    <a:pt x="1881" y="295"/>
                    <a:pt x="1881" y="296"/>
                  </a:cubicBezTo>
                  <a:cubicBezTo>
                    <a:pt x="1881" y="298"/>
                    <a:pt x="1881" y="298"/>
                    <a:pt x="1881" y="297"/>
                  </a:cubicBezTo>
                  <a:cubicBezTo>
                    <a:pt x="1882" y="296"/>
                    <a:pt x="1883" y="294"/>
                    <a:pt x="1883" y="292"/>
                  </a:cubicBezTo>
                  <a:close/>
                  <a:moveTo>
                    <a:pt x="1627" y="295"/>
                  </a:moveTo>
                  <a:cubicBezTo>
                    <a:pt x="1628" y="294"/>
                    <a:pt x="1626" y="291"/>
                    <a:pt x="1625" y="291"/>
                  </a:cubicBezTo>
                  <a:cubicBezTo>
                    <a:pt x="1624" y="291"/>
                    <a:pt x="1623" y="291"/>
                    <a:pt x="1623" y="290"/>
                  </a:cubicBezTo>
                  <a:cubicBezTo>
                    <a:pt x="1623" y="289"/>
                    <a:pt x="1622" y="289"/>
                    <a:pt x="1622" y="291"/>
                  </a:cubicBezTo>
                  <a:cubicBezTo>
                    <a:pt x="1621" y="293"/>
                    <a:pt x="1621" y="294"/>
                    <a:pt x="1624" y="295"/>
                  </a:cubicBezTo>
                  <a:cubicBezTo>
                    <a:pt x="1626" y="297"/>
                    <a:pt x="1627" y="297"/>
                    <a:pt x="1627" y="295"/>
                  </a:cubicBezTo>
                  <a:close/>
                  <a:moveTo>
                    <a:pt x="1639" y="292"/>
                  </a:moveTo>
                  <a:cubicBezTo>
                    <a:pt x="1642" y="289"/>
                    <a:pt x="1643" y="285"/>
                    <a:pt x="1641" y="286"/>
                  </a:cubicBezTo>
                  <a:cubicBezTo>
                    <a:pt x="1640" y="287"/>
                    <a:pt x="1639" y="287"/>
                    <a:pt x="1636" y="287"/>
                  </a:cubicBezTo>
                  <a:cubicBezTo>
                    <a:pt x="1633" y="287"/>
                    <a:pt x="1632" y="287"/>
                    <a:pt x="1631" y="289"/>
                  </a:cubicBezTo>
                  <a:cubicBezTo>
                    <a:pt x="1630" y="292"/>
                    <a:pt x="1630" y="294"/>
                    <a:pt x="1632" y="293"/>
                  </a:cubicBezTo>
                  <a:cubicBezTo>
                    <a:pt x="1632" y="293"/>
                    <a:pt x="1633" y="293"/>
                    <a:pt x="1634" y="294"/>
                  </a:cubicBezTo>
                  <a:cubicBezTo>
                    <a:pt x="1634" y="295"/>
                    <a:pt x="1637" y="294"/>
                    <a:pt x="1639" y="292"/>
                  </a:cubicBezTo>
                  <a:close/>
                  <a:moveTo>
                    <a:pt x="1629" y="289"/>
                  </a:moveTo>
                  <a:cubicBezTo>
                    <a:pt x="1629" y="288"/>
                    <a:pt x="1629" y="288"/>
                    <a:pt x="1629" y="288"/>
                  </a:cubicBezTo>
                  <a:cubicBezTo>
                    <a:pt x="1628" y="288"/>
                    <a:pt x="1628" y="289"/>
                    <a:pt x="1628" y="290"/>
                  </a:cubicBezTo>
                  <a:cubicBezTo>
                    <a:pt x="1628" y="291"/>
                    <a:pt x="1629" y="291"/>
                    <a:pt x="1629" y="289"/>
                  </a:cubicBezTo>
                  <a:close/>
                  <a:moveTo>
                    <a:pt x="1890" y="288"/>
                  </a:moveTo>
                  <a:cubicBezTo>
                    <a:pt x="1890" y="287"/>
                    <a:pt x="1890" y="287"/>
                    <a:pt x="1889" y="287"/>
                  </a:cubicBezTo>
                  <a:cubicBezTo>
                    <a:pt x="1887" y="287"/>
                    <a:pt x="1887" y="287"/>
                    <a:pt x="1888" y="289"/>
                  </a:cubicBezTo>
                  <a:cubicBezTo>
                    <a:pt x="1889" y="291"/>
                    <a:pt x="1890" y="290"/>
                    <a:pt x="1890" y="288"/>
                  </a:cubicBezTo>
                  <a:close/>
                  <a:moveTo>
                    <a:pt x="1639" y="284"/>
                  </a:moveTo>
                  <a:cubicBezTo>
                    <a:pt x="1639" y="283"/>
                    <a:pt x="1640" y="283"/>
                    <a:pt x="1641" y="283"/>
                  </a:cubicBezTo>
                  <a:cubicBezTo>
                    <a:pt x="1641" y="283"/>
                    <a:pt x="1642" y="283"/>
                    <a:pt x="1642" y="282"/>
                  </a:cubicBezTo>
                  <a:cubicBezTo>
                    <a:pt x="1642" y="281"/>
                    <a:pt x="1636" y="282"/>
                    <a:pt x="1635" y="283"/>
                  </a:cubicBezTo>
                  <a:cubicBezTo>
                    <a:pt x="1634" y="284"/>
                    <a:pt x="1634" y="284"/>
                    <a:pt x="1637" y="284"/>
                  </a:cubicBezTo>
                  <a:cubicBezTo>
                    <a:pt x="1639" y="284"/>
                    <a:pt x="1640" y="284"/>
                    <a:pt x="1639" y="284"/>
                  </a:cubicBezTo>
                  <a:close/>
                  <a:moveTo>
                    <a:pt x="1885" y="283"/>
                  </a:moveTo>
                  <a:cubicBezTo>
                    <a:pt x="1884" y="282"/>
                    <a:pt x="1883" y="282"/>
                    <a:pt x="1883" y="283"/>
                  </a:cubicBezTo>
                  <a:cubicBezTo>
                    <a:pt x="1883" y="284"/>
                    <a:pt x="1884" y="284"/>
                    <a:pt x="1884" y="284"/>
                  </a:cubicBezTo>
                  <a:cubicBezTo>
                    <a:pt x="1885" y="284"/>
                    <a:pt x="1885" y="284"/>
                    <a:pt x="1885" y="283"/>
                  </a:cubicBezTo>
                  <a:close/>
                  <a:moveTo>
                    <a:pt x="1890" y="275"/>
                  </a:moveTo>
                  <a:cubicBezTo>
                    <a:pt x="1891" y="270"/>
                    <a:pt x="1891" y="266"/>
                    <a:pt x="1890" y="266"/>
                  </a:cubicBezTo>
                  <a:cubicBezTo>
                    <a:pt x="1889" y="266"/>
                    <a:pt x="1889" y="268"/>
                    <a:pt x="1889" y="271"/>
                  </a:cubicBezTo>
                  <a:cubicBezTo>
                    <a:pt x="1889" y="274"/>
                    <a:pt x="1889" y="278"/>
                    <a:pt x="1888" y="280"/>
                  </a:cubicBezTo>
                  <a:cubicBezTo>
                    <a:pt x="1888" y="282"/>
                    <a:pt x="1888" y="283"/>
                    <a:pt x="1888" y="282"/>
                  </a:cubicBezTo>
                  <a:cubicBezTo>
                    <a:pt x="1889" y="282"/>
                    <a:pt x="1890" y="279"/>
                    <a:pt x="1890" y="275"/>
                  </a:cubicBezTo>
                  <a:close/>
                  <a:moveTo>
                    <a:pt x="1886" y="280"/>
                  </a:moveTo>
                  <a:cubicBezTo>
                    <a:pt x="1887" y="276"/>
                    <a:pt x="1887" y="267"/>
                    <a:pt x="1886" y="264"/>
                  </a:cubicBezTo>
                  <a:cubicBezTo>
                    <a:pt x="1884" y="260"/>
                    <a:pt x="1882" y="261"/>
                    <a:pt x="1877" y="266"/>
                  </a:cubicBezTo>
                  <a:cubicBezTo>
                    <a:pt x="1870" y="275"/>
                    <a:pt x="1870" y="276"/>
                    <a:pt x="1881" y="280"/>
                  </a:cubicBezTo>
                  <a:cubicBezTo>
                    <a:pt x="1886" y="282"/>
                    <a:pt x="1886" y="282"/>
                    <a:pt x="1886" y="280"/>
                  </a:cubicBezTo>
                  <a:close/>
                  <a:moveTo>
                    <a:pt x="1867" y="270"/>
                  </a:moveTo>
                  <a:cubicBezTo>
                    <a:pt x="1867" y="269"/>
                    <a:pt x="1867" y="270"/>
                    <a:pt x="1867" y="271"/>
                  </a:cubicBezTo>
                  <a:cubicBezTo>
                    <a:pt x="1867" y="273"/>
                    <a:pt x="1867" y="273"/>
                    <a:pt x="1867" y="272"/>
                  </a:cubicBezTo>
                  <a:cubicBezTo>
                    <a:pt x="1868" y="271"/>
                    <a:pt x="1868" y="270"/>
                    <a:pt x="1867" y="270"/>
                  </a:cubicBezTo>
                  <a:close/>
                  <a:moveTo>
                    <a:pt x="1877" y="262"/>
                  </a:moveTo>
                  <a:cubicBezTo>
                    <a:pt x="1878" y="261"/>
                    <a:pt x="1878" y="260"/>
                    <a:pt x="1877" y="260"/>
                  </a:cubicBezTo>
                  <a:cubicBezTo>
                    <a:pt x="1876" y="259"/>
                    <a:pt x="1877" y="259"/>
                    <a:pt x="1878" y="258"/>
                  </a:cubicBezTo>
                  <a:cubicBezTo>
                    <a:pt x="1879" y="257"/>
                    <a:pt x="1879" y="257"/>
                    <a:pt x="1876" y="257"/>
                  </a:cubicBezTo>
                  <a:cubicBezTo>
                    <a:pt x="1875" y="258"/>
                    <a:pt x="1873" y="258"/>
                    <a:pt x="1873" y="258"/>
                  </a:cubicBezTo>
                  <a:cubicBezTo>
                    <a:pt x="1872" y="258"/>
                    <a:pt x="1872" y="258"/>
                    <a:pt x="1872" y="259"/>
                  </a:cubicBezTo>
                  <a:cubicBezTo>
                    <a:pt x="1872" y="259"/>
                    <a:pt x="1873" y="260"/>
                    <a:pt x="1873" y="260"/>
                  </a:cubicBezTo>
                  <a:cubicBezTo>
                    <a:pt x="1874" y="260"/>
                    <a:pt x="1874" y="260"/>
                    <a:pt x="1874" y="261"/>
                  </a:cubicBezTo>
                  <a:cubicBezTo>
                    <a:pt x="1874" y="261"/>
                    <a:pt x="1874" y="261"/>
                    <a:pt x="1873" y="261"/>
                  </a:cubicBezTo>
                  <a:cubicBezTo>
                    <a:pt x="1872" y="261"/>
                    <a:pt x="1872" y="262"/>
                    <a:pt x="1873" y="263"/>
                  </a:cubicBezTo>
                  <a:cubicBezTo>
                    <a:pt x="1875" y="265"/>
                    <a:pt x="1876" y="265"/>
                    <a:pt x="1877" y="262"/>
                  </a:cubicBezTo>
                  <a:close/>
                  <a:moveTo>
                    <a:pt x="1636" y="261"/>
                  </a:moveTo>
                  <a:cubicBezTo>
                    <a:pt x="1637" y="261"/>
                    <a:pt x="1639" y="258"/>
                    <a:pt x="1638" y="257"/>
                  </a:cubicBezTo>
                  <a:cubicBezTo>
                    <a:pt x="1637" y="257"/>
                    <a:pt x="1637" y="257"/>
                    <a:pt x="1635" y="258"/>
                  </a:cubicBezTo>
                  <a:cubicBezTo>
                    <a:pt x="1634" y="259"/>
                    <a:pt x="1633" y="261"/>
                    <a:pt x="1631" y="261"/>
                  </a:cubicBezTo>
                  <a:cubicBezTo>
                    <a:pt x="1629" y="263"/>
                    <a:pt x="1629" y="263"/>
                    <a:pt x="1629" y="263"/>
                  </a:cubicBezTo>
                  <a:cubicBezTo>
                    <a:pt x="1632" y="262"/>
                    <a:pt x="1632" y="262"/>
                    <a:pt x="1632" y="262"/>
                  </a:cubicBezTo>
                  <a:cubicBezTo>
                    <a:pt x="1633" y="261"/>
                    <a:pt x="1635" y="261"/>
                    <a:pt x="1636" y="261"/>
                  </a:cubicBezTo>
                  <a:close/>
                  <a:moveTo>
                    <a:pt x="1629" y="260"/>
                  </a:moveTo>
                  <a:cubicBezTo>
                    <a:pt x="1630" y="259"/>
                    <a:pt x="1631" y="259"/>
                    <a:pt x="1632" y="259"/>
                  </a:cubicBezTo>
                  <a:cubicBezTo>
                    <a:pt x="1632" y="259"/>
                    <a:pt x="1633" y="258"/>
                    <a:pt x="1633" y="258"/>
                  </a:cubicBezTo>
                  <a:cubicBezTo>
                    <a:pt x="1634" y="257"/>
                    <a:pt x="1633" y="257"/>
                    <a:pt x="1632" y="258"/>
                  </a:cubicBezTo>
                  <a:cubicBezTo>
                    <a:pt x="1630" y="258"/>
                    <a:pt x="1626" y="261"/>
                    <a:pt x="1628" y="261"/>
                  </a:cubicBezTo>
                  <a:cubicBezTo>
                    <a:pt x="1628" y="261"/>
                    <a:pt x="1629" y="261"/>
                    <a:pt x="1629" y="260"/>
                  </a:cubicBezTo>
                  <a:close/>
                  <a:moveTo>
                    <a:pt x="1881" y="244"/>
                  </a:moveTo>
                  <a:cubicBezTo>
                    <a:pt x="1879" y="240"/>
                    <a:pt x="1878" y="243"/>
                    <a:pt x="1880" y="248"/>
                  </a:cubicBezTo>
                  <a:cubicBezTo>
                    <a:pt x="1881" y="251"/>
                    <a:pt x="1881" y="251"/>
                    <a:pt x="1882" y="249"/>
                  </a:cubicBezTo>
                  <a:cubicBezTo>
                    <a:pt x="1882" y="247"/>
                    <a:pt x="1882" y="246"/>
                    <a:pt x="1881" y="244"/>
                  </a:cubicBezTo>
                  <a:close/>
                  <a:moveTo>
                    <a:pt x="1885" y="249"/>
                  </a:moveTo>
                  <a:cubicBezTo>
                    <a:pt x="1884" y="249"/>
                    <a:pt x="1884" y="249"/>
                    <a:pt x="1884" y="250"/>
                  </a:cubicBezTo>
                  <a:cubicBezTo>
                    <a:pt x="1884" y="251"/>
                    <a:pt x="1884" y="252"/>
                    <a:pt x="1885" y="251"/>
                  </a:cubicBezTo>
                  <a:cubicBezTo>
                    <a:pt x="1885" y="250"/>
                    <a:pt x="1885" y="249"/>
                    <a:pt x="1885" y="249"/>
                  </a:cubicBezTo>
                  <a:close/>
                  <a:moveTo>
                    <a:pt x="1887" y="244"/>
                  </a:moveTo>
                  <a:cubicBezTo>
                    <a:pt x="1888" y="240"/>
                    <a:pt x="1887" y="232"/>
                    <a:pt x="1886" y="234"/>
                  </a:cubicBezTo>
                  <a:cubicBezTo>
                    <a:pt x="1885" y="235"/>
                    <a:pt x="1885" y="235"/>
                    <a:pt x="1885" y="233"/>
                  </a:cubicBezTo>
                  <a:cubicBezTo>
                    <a:pt x="1886" y="231"/>
                    <a:pt x="1885" y="229"/>
                    <a:pt x="1884" y="228"/>
                  </a:cubicBezTo>
                  <a:cubicBezTo>
                    <a:pt x="1883" y="225"/>
                    <a:pt x="1882" y="225"/>
                    <a:pt x="1882" y="227"/>
                  </a:cubicBezTo>
                  <a:cubicBezTo>
                    <a:pt x="1882" y="229"/>
                    <a:pt x="1884" y="240"/>
                    <a:pt x="1885" y="245"/>
                  </a:cubicBezTo>
                  <a:cubicBezTo>
                    <a:pt x="1885" y="248"/>
                    <a:pt x="1886" y="247"/>
                    <a:pt x="1887" y="244"/>
                  </a:cubicBezTo>
                  <a:close/>
                  <a:moveTo>
                    <a:pt x="1629" y="243"/>
                  </a:moveTo>
                  <a:cubicBezTo>
                    <a:pt x="1628" y="242"/>
                    <a:pt x="1627" y="241"/>
                    <a:pt x="1627" y="241"/>
                  </a:cubicBezTo>
                  <a:cubicBezTo>
                    <a:pt x="1627" y="242"/>
                    <a:pt x="1627" y="243"/>
                    <a:pt x="1628" y="243"/>
                  </a:cubicBezTo>
                  <a:cubicBezTo>
                    <a:pt x="1631" y="245"/>
                    <a:pt x="1631" y="245"/>
                    <a:pt x="1629" y="243"/>
                  </a:cubicBezTo>
                  <a:close/>
                  <a:moveTo>
                    <a:pt x="1632" y="238"/>
                  </a:moveTo>
                  <a:cubicBezTo>
                    <a:pt x="1632" y="235"/>
                    <a:pt x="1632" y="233"/>
                    <a:pt x="1633" y="233"/>
                  </a:cubicBezTo>
                  <a:cubicBezTo>
                    <a:pt x="1634" y="232"/>
                    <a:pt x="1634" y="232"/>
                    <a:pt x="1633" y="234"/>
                  </a:cubicBezTo>
                  <a:cubicBezTo>
                    <a:pt x="1633" y="236"/>
                    <a:pt x="1633" y="236"/>
                    <a:pt x="1633" y="236"/>
                  </a:cubicBezTo>
                  <a:cubicBezTo>
                    <a:pt x="1634" y="234"/>
                    <a:pt x="1634" y="234"/>
                    <a:pt x="1634" y="234"/>
                  </a:cubicBezTo>
                  <a:cubicBezTo>
                    <a:pt x="1635" y="232"/>
                    <a:pt x="1635" y="231"/>
                    <a:pt x="1634" y="229"/>
                  </a:cubicBezTo>
                  <a:cubicBezTo>
                    <a:pt x="1633" y="227"/>
                    <a:pt x="1632" y="227"/>
                    <a:pt x="1631" y="230"/>
                  </a:cubicBezTo>
                  <a:cubicBezTo>
                    <a:pt x="1630" y="232"/>
                    <a:pt x="1630" y="232"/>
                    <a:pt x="1630" y="230"/>
                  </a:cubicBezTo>
                  <a:cubicBezTo>
                    <a:pt x="1630" y="228"/>
                    <a:pt x="1630" y="227"/>
                    <a:pt x="1631" y="226"/>
                  </a:cubicBezTo>
                  <a:cubicBezTo>
                    <a:pt x="1632" y="225"/>
                    <a:pt x="1632" y="225"/>
                    <a:pt x="1631" y="224"/>
                  </a:cubicBezTo>
                  <a:cubicBezTo>
                    <a:pt x="1630" y="223"/>
                    <a:pt x="1629" y="223"/>
                    <a:pt x="1630" y="223"/>
                  </a:cubicBezTo>
                  <a:cubicBezTo>
                    <a:pt x="1630" y="224"/>
                    <a:pt x="1629" y="226"/>
                    <a:pt x="1629" y="229"/>
                  </a:cubicBezTo>
                  <a:cubicBezTo>
                    <a:pt x="1628" y="231"/>
                    <a:pt x="1628" y="233"/>
                    <a:pt x="1628" y="235"/>
                  </a:cubicBezTo>
                  <a:cubicBezTo>
                    <a:pt x="1628" y="237"/>
                    <a:pt x="1628" y="237"/>
                    <a:pt x="1629" y="235"/>
                  </a:cubicBezTo>
                  <a:cubicBezTo>
                    <a:pt x="1629" y="232"/>
                    <a:pt x="1630" y="232"/>
                    <a:pt x="1630" y="236"/>
                  </a:cubicBezTo>
                  <a:cubicBezTo>
                    <a:pt x="1630" y="239"/>
                    <a:pt x="1631" y="242"/>
                    <a:pt x="1632" y="242"/>
                  </a:cubicBezTo>
                  <a:cubicBezTo>
                    <a:pt x="1632" y="242"/>
                    <a:pt x="1632" y="240"/>
                    <a:pt x="1632" y="238"/>
                  </a:cubicBezTo>
                  <a:close/>
                  <a:moveTo>
                    <a:pt x="1882" y="238"/>
                  </a:moveTo>
                  <a:cubicBezTo>
                    <a:pt x="1881" y="236"/>
                    <a:pt x="1881" y="233"/>
                    <a:pt x="1881" y="232"/>
                  </a:cubicBezTo>
                  <a:cubicBezTo>
                    <a:pt x="1880" y="231"/>
                    <a:pt x="1880" y="231"/>
                    <a:pt x="1880" y="234"/>
                  </a:cubicBezTo>
                  <a:cubicBezTo>
                    <a:pt x="1880" y="237"/>
                    <a:pt x="1881" y="242"/>
                    <a:pt x="1882" y="242"/>
                  </a:cubicBezTo>
                  <a:cubicBezTo>
                    <a:pt x="1882" y="242"/>
                    <a:pt x="1882" y="240"/>
                    <a:pt x="1882" y="238"/>
                  </a:cubicBezTo>
                  <a:close/>
                  <a:moveTo>
                    <a:pt x="1869" y="237"/>
                  </a:moveTo>
                  <a:cubicBezTo>
                    <a:pt x="1869" y="237"/>
                    <a:pt x="1869" y="237"/>
                    <a:pt x="1869" y="239"/>
                  </a:cubicBezTo>
                  <a:cubicBezTo>
                    <a:pt x="1869" y="240"/>
                    <a:pt x="1869" y="240"/>
                    <a:pt x="1869" y="239"/>
                  </a:cubicBezTo>
                  <a:cubicBezTo>
                    <a:pt x="1869" y="238"/>
                    <a:pt x="1869" y="237"/>
                    <a:pt x="1869" y="237"/>
                  </a:cubicBezTo>
                  <a:close/>
                  <a:moveTo>
                    <a:pt x="1890" y="234"/>
                  </a:moveTo>
                  <a:cubicBezTo>
                    <a:pt x="1890" y="234"/>
                    <a:pt x="1889" y="235"/>
                    <a:pt x="1889" y="236"/>
                  </a:cubicBezTo>
                  <a:cubicBezTo>
                    <a:pt x="1890" y="237"/>
                    <a:pt x="1890" y="237"/>
                    <a:pt x="1890" y="236"/>
                  </a:cubicBezTo>
                  <a:cubicBezTo>
                    <a:pt x="1890" y="235"/>
                    <a:pt x="1890" y="235"/>
                    <a:pt x="1890" y="234"/>
                  </a:cubicBezTo>
                  <a:close/>
                  <a:moveTo>
                    <a:pt x="1889" y="230"/>
                  </a:moveTo>
                  <a:cubicBezTo>
                    <a:pt x="1889" y="230"/>
                    <a:pt x="1889" y="230"/>
                    <a:pt x="1889" y="232"/>
                  </a:cubicBezTo>
                  <a:cubicBezTo>
                    <a:pt x="1889" y="232"/>
                    <a:pt x="1889" y="233"/>
                    <a:pt x="1889" y="232"/>
                  </a:cubicBezTo>
                  <a:cubicBezTo>
                    <a:pt x="1889" y="231"/>
                    <a:pt x="1889" y="230"/>
                    <a:pt x="1889" y="230"/>
                  </a:cubicBezTo>
                  <a:close/>
                  <a:moveTo>
                    <a:pt x="1875" y="225"/>
                  </a:moveTo>
                  <a:cubicBezTo>
                    <a:pt x="1874" y="223"/>
                    <a:pt x="1874" y="223"/>
                    <a:pt x="1874" y="224"/>
                  </a:cubicBezTo>
                  <a:cubicBezTo>
                    <a:pt x="1873" y="225"/>
                    <a:pt x="1874" y="229"/>
                    <a:pt x="1875" y="227"/>
                  </a:cubicBezTo>
                  <a:cubicBezTo>
                    <a:pt x="1875" y="227"/>
                    <a:pt x="1875" y="225"/>
                    <a:pt x="1875" y="225"/>
                  </a:cubicBezTo>
                  <a:close/>
                  <a:moveTo>
                    <a:pt x="1635" y="222"/>
                  </a:moveTo>
                  <a:cubicBezTo>
                    <a:pt x="1635" y="221"/>
                    <a:pt x="1634" y="221"/>
                    <a:pt x="1633" y="221"/>
                  </a:cubicBezTo>
                  <a:cubicBezTo>
                    <a:pt x="1633" y="221"/>
                    <a:pt x="1632" y="221"/>
                    <a:pt x="1633" y="222"/>
                  </a:cubicBezTo>
                  <a:cubicBezTo>
                    <a:pt x="1633" y="223"/>
                    <a:pt x="1635" y="223"/>
                    <a:pt x="1635" y="222"/>
                  </a:cubicBezTo>
                  <a:close/>
                  <a:moveTo>
                    <a:pt x="1876" y="219"/>
                  </a:moveTo>
                  <a:cubicBezTo>
                    <a:pt x="1875" y="217"/>
                    <a:pt x="1874" y="215"/>
                    <a:pt x="1873" y="215"/>
                  </a:cubicBezTo>
                  <a:cubicBezTo>
                    <a:pt x="1873" y="215"/>
                    <a:pt x="1874" y="217"/>
                    <a:pt x="1875" y="218"/>
                  </a:cubicBezTo>
                  <a:cubicBezTo>
                    <a:pt x="1876" y="220"/>
                    <a:pt x="1877" y="221"/>
                    <a:pt x="1877" y="222"/>
                  </a:cubicBezTo>
                  <a:cubicBezTo>
                    <a:pt x="1877" y="223"/>
                    <a:pt x="1878" y="223"/>
                    <a:pt x="1878" y="223"/>
                  </a:cubicBezTo>
                  <a:cubicBezTo>
                    <a:pt x="1878" y="222"/>
                    <a:pt x="1877" y="221"/>
                    <a:pt x="1876" y="219"/>
                  </a:cubicBezTo>
                  <a:close/>
                  <a:moveTo>
                    <a:pt x="1871" y="183"/>
                  </a:moveTo>
                  <a:cubicBezTo>
                    <a:pt x="1869" y="180"/>
                    <a:pt x="1869" y="180"/>
                    <a:pt x="1870" y="183"/>
                  </a:cubicBezTo>
                  <a:cubicBezTo>
                    <a:pt x="1871" y="186"/>
                    <a:pt x="1871" y="188"/>
                    <a:pt x="1872" y="187"/>
                  </a:cubicBezTo>
                  <a:cubicBezTo>
                    <a:pt x="1872" y="187"/>
                    <a:pt x="1872" y="185"/>
                    <a:pt x="1871" y="183"/>
                  </a:cubicBezTo>
                  <a:close/>
                  <a:moveTo>
                    <a:pt x="1638" y="177"/>
                  </a:moveTo>
                  <a:cubicBezTo>
                    <a:pt x="1639" y="175"/>
                    <a:pt x="1639" y="173"/>
                    <a:pt x="1637" y="175"/>
                  </a:cubicBezTo>
                  <a:cubicBezTo>
                    <a:pt x="1635" y="177"/>
                    <a:pt x="1635" y="178"/>
                    <a:pt x="1636" y="178"/>
                  </a:cubicBezTo>
                  <a:cubicBezTo>
                    <a:pt x="1636" y="178"/>
                    <a:pt x="1637" y="178"/>
                    <a:pt x="1638" y="177"/>
                  </a:cubicBezTo>
                  <a:close/>
                  <a:moveTo>
                    <a:pt x="1637" y="166"/>
                  </a:moveTo>
                  <a:cubicBezTo>
                    <a:pt x="1637" y="163"/>
                    <a:pt x="1637" y="163"/>
                    <a:pt x="1637" y="163"/>
                  </a:cubicBezTo>
                  <a:cubicBezTo>
                    <a:pt x="1636" y="165"/>
                    <a:pt x="1636" y="165"/>
                    <a:pt x="1636" y="165"/>
                  </a:cubicBezTo>
                  <a:cubicBezTo>
                    <a:pt x="1635" y="167"/>
                    <a:pt x="1635" y="169"/>
                    <a:pt x="1635" y="171"/>
                  </a:cubicBezTo>
                  <a:cubicBezTo>
                    <a:pt x="1635" y="173"/>
                    <a:pt x="1635" y="173"/>
                    <a:pt x="1635" y="173"/>
                  </a:cubicBezTo>
                  <a:cubicBezTo>
                    <a:pt x="1636" y="171"/>
                    <a:pt x="1636" y="171"/>
                    <a:pt x="1636" y="171"/>
                  </a:cubicBezTo>
                  <a:cubicBezTo>
                    <a:pt x="1636" y="170"/>
                    <a:pt x="1637" y="167"/>
                    <a:pt x="1637" y="166"/>
                  </a:cubicBezTo>
                  <a:close/>
                  <a:moveTo>
                    <a:pt x="1642" y="168"/>
                  </a:moveTo>
                  <a:cubicBezTo>
                    <a:pt x="1643" y="166"/>
                    <a:pt x="1642" y="166"/>
                    <a:pt x="1641" y="167"/>
                  </a:cubicBezTo>
                  <a:cubicBezTo>
                    <a:pt x="1640" y="169"/>
                    <a:pt x="1639" y="169"/>
                    <a:pt x="1641" y="169"/>
                  </a:cubicBezTo>
                  <a:cubicBezTo>
                    <a:pt x="1641" y="169"/>
                    <a:pt x="1642" y="169"/>
                    <a:pt x="1642" y="168"/>
                  </a:cubicBezTo>
                  <a:close/>
                  <a:moveTo>
                    <a:pt x="1644" y="161"/>
                  </a:moveTo>
                  <a:cubicBezTo>
                    <a:pt x="1644" y="158"/>
                    <a:pt x="1642" y="159"/>
                    <a:pt x="1640" y="163"/>
                  </a:cubicBezTo>
                  <a:cubicBezTo>
                    <a:pt x="1639" y="166"/>
                    <a:pt x="1639" y="166"/>
                    <a:pt x="1639" y="166"/>
                  </a:cubicBezTo>
                  <a:cubicBezTo>
                    <a:pt x="1641" y="165"/>
                    <a:pt x="1641" y="165"/>
                    <a:pt x="1641" y="165"/>
                  </a:cubicBezTo>
                  <a:cubicBezTo>
                    <a:pt x="1642" y="164"/>
                    <a:pt x="1643" y="163"/>
                    <a:pt x="1644" y="161"/>
                  </a:cubicBezTo>
                  <a:close/>
                  <a:moveTo>
                    <a:pt x="1634" y="155"/>
                  </a:moveTo>
                  <a:cubicBezTo>
                    <a:pt x="1634" y="154"/>
                    <a:pt x="1634" y="152"/>
                    <a:pt x="1633" y="152"/>
                  </a:cubicBezTo>
                  <a:cubicBezTo>
                    <a:pt x="1632" y="152"/>
                    <a:pt x="1631" y="157"/>
                    <a:pt x="1631" y="159"/>
                  </a:cubicBezTo>
                  <a:cubicBezTo>
                    <a:pt x="1631" y="161"/>
                    <a:pt x="1630" y="161"/>
                    <a:pt x="1629" y="160"/>
                  </a:cubicBezTo>
                  <a:cubicBezTo>
                    <a:pt x="1628" y="159"/>
                    <a:pt x="1628" y="160"/>
                    <a:pt x="1629" y="163"/>
                  </a:cubicBezTo>
                  <a:cubicBezTo>
                    <a:pt x="1630" y="165"/>
                    <a:pt x="1630" y="164"/>
                    <a:pt x="1631" y="161"/>
                  </a:cubicBezTo>
                  <a:cubicBezTo>
                    <a:pt x="1632" y="159"/>
                    <a:pt x="1633" y="157"/>
                    <a:pt x="1634" y="155"/>
                  </a:cubicBezTo>
                  <a:close/>
                  <a:moveTo>
                    <a:pt x="1638" y="151"/>
                  </a:moveTo>
                  <a:cubicBezTo>
                    <a:pt x="1637" y="150"/>
                    <a:pt x="1637" y="151"/>
                    <a:pt x="1636" y="152"/>
                  </a:cubicBezTo>
                  <a:cubicBezTo>
                    <a:pt x="1634" y="155"/>
                    <a:pt x="1634" y="156"/>
                    <a:pt x="1637" y="153"/>
                  </a:cubicBezTo>
                  <a:cubicBezTo>
                    <a:pt x="1639" y="152"/>
                    <a:pt x="1639" y="151"/>
                    <a:pt x="1638" y="151"/>
                  </a:cubicBezTo>
                  <a:close/>
                  <a:moveTo>
                    <a:pt x="1657" y="127"/>
                  </a:moveTo>
                  <a:cubicBezTo>
                    <a:pt x="1658" y="126"/>
                    <a:pt x="1658" y="125"/>
                    <a:pt x="1656" y="125"/>
                  </a:cubicBezTo>
                  <a:cubicBezTo>
                    <a:pt x="1655" y="125"/>
                    <a:pt x="1653" y="128"/>
                    <a:pt x="1653" y="130"/>
                  </a:cubicBezTo>
                  <a:cubicBezTo>
                    <a:pt x="1653" y="133"/>
                    <a:pt x="1653" y="133"/>
                    <a:pt x="1653" y="133"/>
                  </a:cubicBezTo>
                  <a:cubicBezTo>
                    <a:pt x="1654" y="130"/>
                    <a:pt x="1654" y="130"/>
                    <a:pt x="1654" y="130"/>
                  </a:cubicBezTo>
                  <a:cubicBezTo>
                    <a:pt x="1654" y="129"/>
                    <a:pt x="1656" y="127"/>
                    <a:pt x="1657" y="127"/>
                  </a:cubicBezTo>
                  <a:close/>
                  <a:moveTo>
                    <a:pt x="1242" y="63"/>
                  </a:moveTo>
                  <a:cubicBezTo>
                    <a:pt x="1241" y="62"/>
                    <a:pt x="1240" y="64"/>
                    <a:pt x="1240" y="66"/>
                  </a:cubicBezTo>
                  <a:cubicBezTo>
                    <a:pt x="1240" y="67"/>
                    <a:pt x="1240" y="67"/>
                    <a:pt x="1241" y="65"/>
                  </a:cubicBezTo>
                  <a:cubicBezTo>
                    <a:pt x="1242" y="64"/>
                    <a:pt x="1242" y="63"/>
                    <a:pt x="1242" y="63"/>
                  </a:cubicBezTo>
                  <a:close/>
                  <a:moveTo>
                    <a:pt x="1297" y="57"/>
                  </a:moveTo>
                  <a:cubicBezTo>
                    <a:pt x="1297" y="57"/>
                    <a:pt x="1296" y="55"/>
                    <a:pt x="1294" y="53"/>
                  </a:cubicBezTo>
                  <a:cubicBezTo>
                    <a:pt x="1292" y="49"/>
                    <a:pt x="1291" y="50"/>
                    <a:pt x="1294" y="54"/>
                  </a:cubicBezTo>
                  <a:cubicBezTo>
                    <a:pt x="1295" y="57"/>
                    <a:pt x="1297" y="58"/>
                    <a:pt x="1297" y="57"/>
                  </a:cubicBezTo>
                  <a:close/>
                  <a:moveTo>
                    <a:pt x="1286" y="52"/>
                  </a:moveTo>
                  <a:cubicBezTo>
                    <a:pt x="1286" y="51"/>
                    <a:pt x="1285" y="50"/>
                    <a:pt x="1284" y="49"/>
                  </a:cubicBezTo>
                  <a:cubicBezTo>
                    <a:pt x="1283" y="49"/>
                    <a:pt x="1283" y="49"/>
                    <a:pt x="1284" y="51"/>
                  </a:cubicBezTo>
                  <a:cubicBezTo>
                    <a:pt x="1286" y="53"/>
                    <a:pt x="1287" y="53"/>
                    <a:pt x="1286" y="52"/>
                  </a:cubicBezTo>
                  <a:close/>
                  <a:moveTo>
                    <a:pt x="156" y="2147"/>
                  </a:moveTo>
                  <a:cubicBezTo>
                    <a:pt x="158" y="2149"/>
                    <a:pt x="158" y="2149"/>
                    <a:pt x="158" y="2149"/>
                  </a:cubicBezTo>
                  <a:cubicBezTo>
                    <a:pt x="210" y="2150"/>
                    <a:pt x="210" y="2150"/>
                    <a:pt x="210" y="2150"/>
                  </a:cubicBezTo>
                  <a:cubicBezTo>
                    <a:pt x="259" y="2150"/>
                    <a:pt x="262" y="2150"/>
                    <a:pt x="265" y="2148"/>
                  </a:cubicBezTo>
                  <a:cubicBezTo>
                    <a:pt x="270" y="2144"/>
                    <a:pt x="271" y="2141"/>
                    <a:pt x="270" y="2122"/>
                  </a:cubicBezTo>
                  <a:cubicBezTo>
                    <a:pt x="269" y="2107"/>
                    <a:pt x="269" y="2107"/>
                    <a:pt x="269" y="2107"/>
                  </a:cubicBezTo>
                  <a:cubicBezTo>
                    <a:pt x="272" y="2104"/>
                    <a:pt x="272" y="2104"/>
                    <a:pt x="272" y="2104"/>
                  </a:cubicBezTo>
                  <a:cubicBezTo>
                    <a:pt x="277" y="2100"/>
                    <a:pt x="282" y="2094"/>
                    <a:pt x="285" y="2090"/>
                  </a:cubicBezTo>
                  <a:cubicBezTo>
                    <a:pt x="287" y="2087"/>
                    <a:pt x="287" y="2087"/>
                    <a:pt x="291" y="2088"/>
                  </a:cubicBezTo>
                  <a:cubicBezTo>
                    <a:pt x="295" y="2089"/>
                    <a:pt x="295" y="2090"/>
                    <a:pt x="301" y="2091"/>
                  </a:cubicBezTo>
                  <a:cubicBezTo>
                    <a:pt x="303" y="2091"/>
                    <a:pt x="306" y="2092"/>
                    <a:pt x="307" y="2092"/>
                  </a:cubicBezTo>
                  <a:cubicBezTo>
                    <a:pt x="314" y="2093"/>
                    <a:pt x="324" y="2094"/>
                    <a:pt x="327" y="2094"/>
                  </a:cubicBezTo>
                  <a:cubicBezTo>
                    <a:pt x="329" y="2094"/>
                    <a:pt x="332" y="2092"/>
                    <a:pt x="334" y="2091"/>
                  </a:cubicBezTo>
                  <a:cubicBezTo>
                    <a:pt x="336" y="2089"/>
                    <a:pt x="338" y="2088"/>
                    <a:pt x="338" y="2088"/>
                  </a:cubicBezTo>
                  <a:cubicBezTo>
                    <a:pt x="339" y="2089"/>
                    <a:pt x="339" y="2092"/>
                    <a:pt x="339" y="2094"/>
                  </a:cubicBezTo>
                  <a:cubicBezTo>
                    <a:pt x="339" y="2101"/>
                    <a:pt x="342" y="2110"/>
                    <a:pt x="346" y="2114"/>
                  </a:cubicBezTo>
                  <a:cubicBezTo>
                    <a:pt x="353" y="2123"/>
                    <a:pt x="364" y="2129"/>
                    <a:pt x="373" y="2129"/>
                  </a:cubicBezTo>
                  <a:cubicBezTo>
                    <a:pt x="382" y="2129"/>
                    <a:pt x="424" y="2121"/>
                    <a:pt x="441" y="2116"/>
                  </a:cubicBezTo>
                  <a:cubicBezTo>
                    <a:pt x="453" y="2112"/>
                    <a:pt x="455" y="2111"/>
                    <a:pt x="460" y="2107"/>
                  </a:cubicBezTo>
                  <a:cubicBezTo>
                    <a:pt x="463" y="2105"/>
                    <a:pt x="464" y="2104"/>
                    <a:pt x="464" y="2101"/>
                  </a:cubicBezTo>
                  <a:cubicBezTo>
                    <a:pt x="464" y="2099"/>
                    <a:pt x="463" y="2099"/>
                    <a:pt x="463" y="2099"/>
                  </a:cubicBezTo>
                  <a:cubicBezTo>
                    <a:pt x="463" y="2099"/>
                    <a:pt x="462" y="2099"/>
                    <a:pt x="462" y="2097"/>
                  </a:cubicBezTo>
                  <a:cubicBezTo>
                    <a:pt x="462" y="2090"/>
                    <a:pt x="456" y="2073"/>
                    <a:pt x="452" y="2068"/>
                  </a:cubicBezTo>
                  <a:cubicBezTo>
                    <a:pt x="450" y="2065"/>
                    <a:pt x="446" y="2059"/>
                    <a:pt x="446" y="2058"/>
                  </a:cubicBezTo>
                  <a:cubicBezTo>
                    <a:pt x="446" y="2058"/>
                    <a:pt x="446" y="2057"/>
                    <a:pt x="446" y="2058"/>
                  </a:cubicBezTo>
                  <a:cubicBezTo>
                    <a:pt x="445" y="2059"/>
                    <a:pt x="441" y="2056"/>
                    <a:pt x="440" y="2054"/>
                  </a:cubicBezTo>
                  <a:cubicBezTo>
                    <a:pt x="440" y="2052"/>
                    <a:pt x="439" y="2052"/>
                    <a:pt x="439" y="2052"/>
                  </a:cubicBezTo>
                  <a:cubicBezTo>
                    <a:pt x="438" y="2052"/>
                    <a:pt x="438" y="2052"/>
                    <a:pt x="437" y="2051"/>
                  </a:cubicBezTo>
                  <a:cubicBezTo>
                    <a:pt x="436" y="2049"/>
                    <a:pt x="436" y="2049"/>
                    <a:pt x="437" y="2047"/>
                  </a:cubicBezTo>
                  <a:cubicBezTo>
                    <a:pt x="440" y="2042"/>
                    <a:pt x="437" y="2037"/>
                    <a:pt x="431" y="2032"/>
                  </a:cubicBezTo>
                  <a:cubicBezTo>
                    <a:pt x="425" y="2028"/>
                    <a:pt x="425" y="2028"/>
                    <a:pt x="424" y="2012"/>
                  </a:cubicBezTo>
                  <a:cubicBezTo>
                    <a:pt x="424" y="2004"/>
                    <a:pt x="424" y="2001"/>
                    <a:pt x="424" y="1998"/>
                  </a:cubicBezTo>
                  <a:cubicBezTo>
                    <a:pt x="427" y="1992"/>
                    <a:pt x="427" y="1983"/>
                    <a:pt x="425" y="1975"/>
                  </a:cubicBezTo>
                  <a:cubicBezTo>
                    <a:pt x="423" y="1966"/>
                    <a:pt x="419" y="1955"/>
                    <a:pt x="415" y="1949"/>
                  </a:cubicBezTo>
                  <a:cubicBezTo>
                    <a:pt x="409" y="1938"/>
                    <a:pt x="409" y="1940"/>
                    <a:pt x="415" y="1924"/>
                  </a:cubicBezTo>
                  <a:cubicBezTo>
                    <a:pt x="418" y="1916"/>
                    <a:pt x="422" y="1908"/>
                    <a:pt x="422" y="1906"/>
                  </a:cubicBezTo>
                  <a:cubicBezTo>
                    <a:pt x="432" y="1882"/>
                    <a:pt x="444" y="1845"/>
                    <a:pt x="455" y="1805"/>
                  </a:cubicBezTo>
                  <a:cubicBezTo>
                    <a:pt x="458" y="1796"/>
                    <a:pt x="460" y="1787"/>
                    <a:pt x="461" y="1785"/>
                  </a:cubicBezTo>
                  <a:cubicBezTo>
                    <a:pt x="462" y="1780"/>
                    <a:pt x="469" y="1756"/>
                    <a:pt x="474" y="1738"/>
                  </a:cubicBezTo>
                  <a:cubicBezTo>
                    <a:pt x="478" y="1723"/>
                    <a:pt x="484" y="1696"/>
                    <a:pt x="486" y="1687"/>
                  </a:cubicBezTo>
                  <a:cubicBezTo>
                    <a:pt x="487" y="1683"/>
                    <a:pt x="488" y="1677"/>
                    <a:pt x="489" y="1674"/>
                  </a:cubicBezTo>
                  <a:cubicBezTo>
                    <a:pt x="490" y="1668"/>
                    <a:pt x="490" y="1661"/>
                    <a:pt x="490" y="1623"/>
                  </a:cubicBezTo>
                  <a:cubicBezTo>
                    <a:pt x="489" y="1599"/>
                    <a:pt x="489" y="1573"/>
                    <a:pt x="488" y="1567"/>
                  </a:cubicBezTo>
                  <a:cubicBezTo>
                    <a:pt x="488" y="1561"/>
                    <a:pt x="487" y="1548"/>
                    <a:pt x="486" y="1539"/>
                  </a:cubicBezTo>
                  <a:cubicBezTo>
                    <a:pt x="485" y="1522"/>
                    <a:pt x="485" y="1522"/>
                    <a:pt x="486" y="1519"/>
                  </a:cubicBezTo>
                  <a:cubicBezTo>
                    <a:pt x="489" y="1517"/>
                    <a:pt x="489" y="1515"/>
                    <a:pt x="487" y="1510"/>
                  </a:cubicBezTo>
                  <a:cubicBezTo>
                    <a:pt x="486" y="1506"/>
                    <a:pt x="485" y="1499"/>
                    <a:pt x="485" y="1474"/>
                  </a:cubicBezTo>
                  <a:cubicBezTo>
                    <a:pt x="485" y="1445"/>
                    <a:pt x="485" y="1438"/>
                    <a:pt x="487" y="1416"/>
                  </a:cubicBezTo>
                  <a:cubicBezTo>
                    <a:pt x="488" y="1401"/>
                    <a:pt x="489" y="1386"/>
                    <a:pt x="489" y="1382"/>
                  </a:cubicBezTo>
                  <a:cubicBezTo>
                    <a:pt x="489" y="1379"/>
                    <a:pt x="490" y="1376"/>
                    <a:pt x="490" y="1376"/>
                  </a:cubicBezTo>
                  <a:cubicBezTo>
                    <a:pt x="490" y="1376"/>
                    <a:pt x="491" y="1377"/>
                    <a:pt x="492" y="1379"/>
                  </a:cubicBezTo>
                  <a:cubicBezTo>
                    <a:pt x="494" y="1382"/>
                    <a:pt x="495" y="1383"/>
                    <a:pt x="497" y="1383"/>
                  </a:cubicBezTo>
                  <a:cubicBezTo>
                    <a:pt x="500" y="1383"/>
                    <a:pt x="501" y="1381"/>
                    <a:pt x="500" y="1378"/>
                  </a:cubicBezTo>
                  <a:cubicBezTo>
                    <a:pt x="500" y="1376"/>
                    <a:pt x="499" y="1375"/>
                    <a:pt x="498" y="1374"/>
                  </a:cubicBezTo>
                  <a:cubicBezTo>
                    <a:pt x="496" y="1371"/>
                    <a:pt x="492" y="1352"/>
                    <a:pt x="493" y="1350"/>
                  </a:cubicBezTo>
                  <a:cubicBezTo>
                    <a:pt x="494" y="1350"/>
                    <a:pt x="496" y="1348"/>
                    <a:pt x="498" y="1347"/>
                  </a:cubicBezTo>
                  <a:cubicBezTo>
                    <a:pt x="501" y="1346"/>
                    <a:pt x="502" y="1344"/>
                    <a:pt x="503" y="1341"/>
                  </a:cubicBezTo>
                  <a:cubicBezTo>
                    <a:pt x="506" y="1335"/>
                    <a:pt x="505" y="1331"/>
                    <a:pt x="499" y="1325"/>
                  </a:cubicBezTo>
                  <a:cubicBezTo>
                    <a:pt x="496" y="1321"/>
                    <a:pt x="496" y="1321"/>
                    <a:pt x="496" y="1321"/>
                  </a:cubicBezTo>
                  <a:cubicBezTo>
                    <a:pt x="495" y="1310"/>
                    <a:pt x="495" y="1310"/>
                    <a:pt x="495" y="1310"/>
                  </a:cubicBezTo>
                  <a:cubicBezTo>
                    <a:pt x="495" y="1304"/>
                    <a:pt x="495" y="1297"/>
                    <a:pt x="494" y="1294"/>
                  </a:cubicBezTo>
                  <a:cubicBezTo>
                    <a:pt x="493" y="1288"/>
                    <a:pt x="493" y="1255"/>
                    <a:pt x="494" y="1245"/>
                  </a:cubicBezTo>
                  <a:cubicBezTo>
                    <a:pt x="494" y="1241"/>
                    <a:pt x="495" y="1240"/>
                    <a:pt x="500" y="1234"/>
                  </a:cubicBezTo>
                  <a:cubicBezTo>
                    <a:pt x="503" y="1231"/>
                    <a:pt x="506" y="1226"/>
                    <a:pt x="508" y="1223"/>
                  </a:cubicBezTo>
                  <a:cubicBezTo>
                    <a:pt x="509" y="1220"/>
                    <a:pt x="513" y="1213"/>
                    <a:pt x="516" y="1207"/>
                  </a:cubicBezTo>
                  <a:cubicBezTo>
                    <a:pt x="527" y="1190"/>
                    <a:pt x="528" y="1187"/>
                    <a:pt x="526" y="1165"/>
                  </a:cubicBezTo>
                  <a:cubicBezTo>
                    <a:pt x="525" y="1159"/>
                    <a:pt x="525" y="1148"/>
                    <a:pt x="525" y="1141"/>
                  </a:cubicBezTo>
                  <a:cubicBezTo>
                    <a:pt x="525" y="1129"/>
                    <a:pt x="525" y="1127"/>
                    <a:pt x="527" y="1125"/>
                  </a:cubicBezTo>
                  <a:cubicBezTo>
                    <a:pt x="528" y="1124"/>
                    <a:pt x="529" y="1122"/>
                    <a:pt x="529" y="1120"/>
                  </a:cubicBezTo>
                  <a:cubicBezTo>
                    <a:pt x="530" y="1118"/>
                    <a:pt x="534" y="1112"/>
                    <a:pt x="540" y="1105"/>
                  </a:cubicBezTo>
                  <a:cubicBezTo>
                    <a:pt x="541" y="1102"/>
                    <a:pt x="543" y="1100"/>
                    <a:pt x="543" y="1098"/>
                  </a:cubicBezTo>
                  <a:cubicBezTo>
                    <a:pt x="543" y="1097"/>
                    <a:pt x="544" y="1095"/>
                    <a:pt x="545" y="1094"/>
                  </a:cubicBezTo>
                  <a:cubicBezTo>
                    <a:pt x="546" y="1093"/>
                    <a:pt x="548" y="1089"/>
                    <a:pt x="551" y="1085"/>
                  </a:cubicBezTo>
                  <a:cubicBezTo>
                    <a:pt x="553" y="1082"/>
                    <a:pt x="556" y="1077"/>
                    <a:pt x="558" y="1075"/>
                  </a:cubicBezTo>
                  <a:cubicBezTo>
                    <a:pt x="559" y="1072"/>
                    <a:pt x="562" y="1065"/>
                    <a:pt x="565" y="1059"/>
                  </a:cubicBezTo>
                  <a:cubicBezTo>
                    <a:pt x="569" y="1049"/>
                    <a:pt x="569" y="1047"/>
                    <a:pt x="570" y="1035"/>
                  </a:cubicBezTo>
                  <a:cubicBezTo>
                    <a:pt x="571" y="1022"/>
                    <a:pt x="574" y="1009"/>
                    <a:pt x="578" y="990"/>
                  </a:cubicBezTo>
                  <a:cubicBezTo>
                    <a:pt x="584" y="966"/>
                    <a:pt x="592" y="928"/>
                    <a:pt x="595" y="905"/>
                  </a:cubicBezTo>
                  <a:cubicBezTo>
                    <a:pt x="603" y="859"/>
                    <a:pt x="604" y="842"/>
                    <a:pt x="600" y="799"/>
                  </a:cubicBezTo>
                  <a:cubicBezTo>
                    <a:pt x="600" y="791"/>
                    <a:pt x="599" y="779"/>
                    <a:pt x="598" y="773"/>
                  </a:cubicBezTo>
                  <a:cubicBezTo>
                    <a:pt x="597" y="764"/>
                    <a:pt x="592" y="733"/>
                    <a:pt x="591" y="730"/>
                  </a:cubicBezTo>
                  <a:cubicBezTo>
                    <a:pt x="591" y="730"/>
                    <a:pt x="591" y="729"/>
                    <a:pt x="592" y="727"/>
                  </a:cubicBezTo>
                  <a:cubicBezTo>
                    <a:pt x="593" y="725"/>
                    <a:pt x="594" y="724"/>
                    <a:pt x="599" y="722"/>
                  </a:cubicBezTo>
                  <a:cubicBezTo>
                    <a:pt x="606" y="721"/>
                    <a:pt x="606" y="721"/>
                    <a:pt x="606" y="721"/>
                  </a:cubicBezTo>
                  <a:cubicBezTo>
                    <a:pt x="605" y="715"/>
                    <a:pt x="605" y="715"/>
                    <a:pt x="605" y="715"/>
                  </a:cubicBezTo>
                  <a:cubicBezTo>
                    <a:pt x="605" y="712"/>
                    <a:pt x="604" y="706"/>
                    <a:pt x="603" y="703"/>
                  </a:cubicBezTo>
                  <a:cubicBezTo>
                    <a:pt x="602" y="699"/>
                    <a:pt x="601" y="692"/>
                    <a:pt x="600" y="685"/>
                  </a:cubicBezTo>
                  <a:cubicBezTo>
                    <a:pt x="598" y="663"/>
                    <a:pt x="593" y="639"/>
                    <a:pt x="587" y="604"/>
                  </a:cubicBezTo>
                  <a:cubicBezTo>
                    <a:pt x="583" y="584"/>
                    <a:pt x="579" y="563"/>
                    <a:pt x="579" y="556"/>
                  </a:cubicBezTo>
                  <a:cubicBezTo>
                    <a:pt x="577" y="536"/>
                    <a:pt x="573" y="517"/>
                    <a:pt x="568" y="500"/>
                  </a:cubicBezTo>
                  <a:cubicBezTo>
                    <a:pt x="566" y="491"/>
                    <a:pt x="555" y="460"/>
                    <a:pt x="549" y="447"/>
                  </a:cubicBezTo>
                  <a:cubicBezTo>
                    <a:pt x="547" y="442"/>
                    <a:pt x="545" y="436"/>
                    <a:pt x="545" y="435"/>
                  </a:cubicBezTo>
                  <a:cubicBezTo>
                    <a:pt x="544" y="433"/>
                    <a:pt x="543" y="431"/>
                    <a:pt x="543" y="430"/>
                  </a:cubicBezTo>
                  <a:cubicBezTo>
                    <a:pt x="537" y="421"/>
                    <a:pt x="510" y="393"/>
                    <a:pt x="501" y="386"/>
                  </a:cubicBezTo>
                  <a:cubicBezTo>
                    <a:pt x="499" y="385"/>
                    <a:pt x="493" y="381"/>
                    <a:pt x="488" y="378"/>
                  </a:cubicBezTo>
                  <a:cubicBezTo>
                    <a:pt x="484" y="375"/>
                    <a:pt x="478" y="372"/>
                    <a:pt x="475" y="370"/>
                  </a:cubicBezTo>
                  <a:cubicBezTo>
                    <a:pt x="473" y="368"/>
                    <a:pt x="464" y="363"/>
                    <a:pt x="457" y="358"/>
                  </a:cubicBezTo>
                  <a:cubicBezTo>
                    <a:pt x="447" y="353"/>
                    <a:pt x="440" y="347"/>
                    <a:pt x="433" y="341"/>
                  </a:cubicBezTo>
                  <a:cubicBezTo>
                    <a:pt x="419" y="330"/>
                    <a:pt x="415" y="325"/>
                    <a:pt x="413" y="319"/>
                  </a:cubicBezTo>
                  <a:cubicBezTo>
                    <a:pt x="412" y="316"/>
                    <a:pt x="409" y="309"/>
                    <a:pt x="405" y="304"/>
                  </a:cubicBezTo>
                  <a:cubicBezTo>
                    <a:pt x="400" y="293"/>
                    <a:pt x="400" y="293"/>
                    <a:pt x="400" y="293"/>
                  </a:cubicBezTo>
                  <a:cubicBezTo>
                    <a:pt x="401" y="287"/>
                    <a:pt x="401" y="287"/>
                    <a:pt x="401" y="287"/>
                  </a:cubicBezTo>
                  <a:cubicBezTo>
                    <a:pt x="402" y="281"/>
                    <a:pt x="402" y="280"/>
                    <a:pt x="407" y="276"/>
                  </a:cubicBezTo>
                  <a:cubicBezTo>
                    <a:pt x="412" y="272"/>
                    <a:pt x="413" y="271"/>
                    <a:pt x="417" y="264"/>
                  </a:cubicBezTo>
                  <a:cubicBezTo>
                    <a:pt x="422" y="256"/>
                    <a:pt x="425" y="246"/>
                    <a:pt x="428" y="231"/>
                  </a:cubicBezTo>
                  <a:cubicBezTo>
                    <a:pt x="430" y="217"/>
                    <a:pt x="430" y="217"/>
                    <a:pt x="430" y="217"/>
                  </a:cubicBezTo>
                  <a:cubicBezTo>
                    <a:pt x="433" y="216"/>
                    <a:pt x="433" y="216"/>
                    <a:pt x="433" y="216"/>
                  </a:cubicBezTo>
                  <a:cubicBezTo>
                    <a:pt x="437" y="214"/>
                    <a:pt x="438" y="210"/>
                    <a:pt x="440" y="201"/>
                  </a:cubicBezTo>
                  <a:cubicBezTo>
                    <a:pt x="440" y="197"/>
                    <a:pt x="442" y="191"/>
                    <a:pt x="443" y="187"/>
                  </a:cubicBezTo>
                  <a:cubicBezTo>
                    <a:pt x="445" y="181"/>
                    <a:pt x="445" y="179"/>
                    <a:pt x="446" y="166"/>
                  </a:cubicBezTo>
                  <a:cubicBezTo>
                    <a:pt x="446" y="156"/>
                    <a:pt x="446" y="151"/>
                    <a:pt x="445" y="149"/>
                  </a:cubicBezTo>
                  <a:cubicBezTo>
                    <a:pt x="443" y="145"/>
                    <a:pt x="446" y="140"/>
                    <a:pt x="447" y="136"/>
                  </a:cubicBezTo>
                  <a:cubicBezTo>
                    <a:pt x="447" y="134"/>
                    <a:pt x="447" y="131"/>
                    <a:pt x="447" y="130"/>
                  </a:cubicBezTo>
                  <a:cubicBezTo>
                    <a:pt x="447" y="128"/>
                    <a:pt x="448" y="122"/>
                    <a:pt x="448" y="116"/>
                  </a:cubicBezTo>
                  <a:cubicBezTo>
                    <a:pt x="449" y="106"/>
                    <a:pt x="449" y="102"/>
                    <a:pt x="448" y="88"/>
                  </a:cubicBezTo>
                  <a:cubicBezTo>
                    <a:pt x="446" y="70"/>
                    <a:pt x="445" y="68"/>
                    <a:pt x="443" y="66"/>
                  </a:cubicBezTo>
                  <a:cubicBezTo>
                    <a:pt x="443" y="65"/>
                    <a:pt x="442" y="63"/>
                    <a:pt x="441" y="60"/>
                  </a:cubicBezTo>
                  <a:cubicBezTo>
                    <a:pt x="440" y="57"/>
                    <a:pt x="438" y="54"/>
                    <a:pt x="437" y="53"/>
                  </a:cubicBezTo>
                  <a:cubicBezTo>
                    <a:pt x="436" y="52"/>
                    <a:pt x="434" y="50"/>
                    <a:pt x="434" y="50"/>
                  </a:cubicBezTo>
                  <a:cubicBezTo>
                    <a:pt x="434" y="49"/>
                    <a:pt x="434" y="48"/>
                    <a:pt x="433" y="47"/>
                  </a:cubicBezTo>
                  <a:cubicBezTo>
                    <a:pt x="432" y="46"/>
                    <a:pt x="431" y="45"/>
                    <a:pt x="431" y="44"/>
                  </a:cubicBezTo>
                  <a:cubicBezTo>
                    <a:pt x="432" y="43"/>
                    <a:pt x="426" y="37"/>
                    <a:pt x="425" y="37"/>
                  </a:cubicBezTo>
                  <a:cubicBezTo>
                    <a:pt x="425" y="37"/>
                    <a:pt x="424" y="36"/>
                    <a:pt x="423" y="34"/>
                  </a:cubicBezTo>
                  <a:cubicBezTo>
                    <a:pt x="423" y="33"/>
                    <a:pt x="422" y="32"/>
                    <a:pt x="421" y="32"/>
                  </a:cubicBezTo>
                  <a:cubicBezTo>
                    <a:pt x="420" y="31"/>
                    <a:pt x="419" y="30"/>
                    <a:pt x="417" y="29"/>
                  </a:cubicBezTo>
                  <a:cubicBezTo>
                    <a:pt x="416" y="28"/>
                    <a:pt x="413" y="25"/>
                    <a:pt x="411" y="24"/>
                  </a:cubicBezTo>
                  <a:cubicBezTo>
                    <a:pt x="406" y="20"/>
                    <a:pt x="401" y="16"/>
                    <a:pt x="400" y="15"/>
                  </a:cubicBezTo>
                  <a:cubicBezTo>
                    <a:pt x="400" y="14"/>
                    <a:pt x="398" y="14"/>
                    <a:pt x="398" y="14"/>
                  </a:cubicBezTo>
                  <a:cubicBezTo>
                    <a:pt x="396" y="14"/>
                    <a:pt x="391" y="11"/>
                    <a:pt x="386" y="7"/>
                  </a:cubicBezTo>
                  <a:cubicBezTo>
                    <a:pt x="381" y="4"/>
                    <a:pt x="379" y="3"/>
                    <a:pt x="372" y="2"/>
                  </a:cubicBezTo>
                  <a:cubicBezTo>
                    <a:pt x="363" y="1"/>
                    <a:pt x="362" y="1"/>
                    <a:pt x="360" y="0"/>
                  </a:cubicBezTo>
                  <a:cubicBezTo>
                    <a:pt x="360" y="0"/>
                    <a:pt x="359" y="0"/>
                    <a:pt x="358" y="0"/>
                  </a:cubicBezTo>
                  <a:cubicBezTo>
                    <a:pt x="358" y="1"/>
                    <a:pt x="354" y="2"/>
                    <a:pt x="349" y="2"/>
                  </a:cubicBezTo>
                  <a:cubicBezTo>
                    <a:pt x="345" y="2"/>
                    <a:pt x="332" y="2"/>
                    <a:pt x="328" y="6"/>
                  </a:cubicBezTo>
                  <a:cubicBezTo>
                    <a:pt x="327" y="7"/>
                    <a:pt x="325" y="8"/>
                    <a:pt x="325" y="9"/>
                  </a:cubicBezTo>
                  <a:cubicBezTo>
                    <a:pt x="324" y="9"/>
                    <a:pt x="324" y="9"/>
                    <a:pt x="323" y="9"/>
                  </a:cubicBezTo>
                  <a:cubicBezTo>
                    <a:pt x="317" y="11"/>
                    <a:pt x="316" y="12"/>
                    <a:pt x="314" y="14"/>
                  </a:cubicBezTo>
                  <a:cubicBezTo>
                    <a:pt x="313" y="15"/>
                    <a:pt x="312" y="16"/>
                    <a:pt x="312" y="16"/>
                  </a:cubicBezTo>
                  <a:cubicBezTo>
                    <a:pt x="312" y="16"/>
                    <a:pt x="311" y="16"/>
                    <a:pt x="309" y="18"/>
                  </a:cubicBezTo>
                  <a:cubicBezTo>
                    <a:pt x="308" y="19"/>
                    <a:pt x="307" y="20"/>
                    <a:pt x="306" y="20"/>
                  </a:cubicBezTo>
                  <a:cubicBezTo>
                    <a:pt x="306" y="20"/>
                    <a:pt x="305" y="21"/>
                    <a:pt x="305" y="22"/>
                  </a:cubicBezTo>
                  <a:cubicBezTo>
                    <a:pt x="305" y="23"/>
                    <a:pt x="304" y="24"/>
                    <a:pt x="303" y="24"/>
                  </a:cubicBezTo>
                  <a:cubicBezTo>
                    <a:pt x="303" y="24"/>
                    <a:pt x="302" y="24"/>
                    <a:pt x="302" y="25"/>
                  </a:cubicBezTo>
                  <a:cubicBezTo>
                    <a:pt x="302" y="25"/>
                    <a:pt x="301" y="26"/>
                    <a:pt x="299" y="27"/>
                  </a:cubicBezTo>
                  <a:cubicBezTo>
                    <a:pt x="298" y="28"/>
                    <a:pt x="297" y="29"/>
                    <a:pt x="297" y="29"/>
                  </a:cubicBezTo>
                  <a:cubicBezTo>
                    <a:pt x="297" y="30"/>
                    <a:pt x="296" y="31"/>
                    <a:pt x="295" y="32"/>
                  </a:cubicBezTo>
                  <a:cubicBezTo>
                    <a:pt x="295" y="33"/>
                    <a:pt x="291" y="37"/>
                    <a:pt x="288" y="42"/>
                  </a:cubicBezTo>
                  <a:cubicBezTo>
                    <a:pt x="284" y="46"/>
                    <a:pt x="281" y="49"/>
                    <a:pt x="281" y="50"/>
                  </a:cubicBezTo>
                  <a:cubicBezTo>
                    <a:pt x="281" y="50"/>
                    <a:pt x="281" y="52"/>
                    <a:pt x="280" y="54"/>
                  </a:cubicBezTo>
                  <a:cubicBezTo>
                    <a:pt x="279" y="58"/>
                    <a:pt x="277" y="64"/>
                    <a:pt x="273" y="81"/>
                  </a:cubicBezTo>
                  <a:cubicBezTo>
                    <a:pt x="270" y="92"/>
                    <a:pt x="269" y="101"/>
                    <a:pt x="269" y="113"/>
                  </a:cubicBezTo>
                  <a:cubicBezTo>
                    <a:pt x="269" y="126"/>
                    <a:pt x="269" y="126"/>
                    <a:pt x="269" y="126"/>
                  </a:cubicBezTo>
                  <a:cubicBezTo>
                    <a:pt x="266" y="129"/>
                    <a:pt x="266" y="129"/>
                    <a:pt x="266" y="129"/>
                  </a:cubicBezTo>
                  <a:cubicBezTo>
                    <a:pt x="265" y="131"/>
                    <a:pt x="263" y="134"/>
                    <a:pt x="263" y="136"/>
                  </a:cubicBezTo>
                  <a:cubicBezTo>
                    <a:pt x="258" y="155"/>
                    <a:pt x="258" y="162"/>
                    <a:pt x="261" y="178"/>
                  </a:cubicBezTo>
                  <a:cubicBezTo>
                    <a:pt x="264" y="191"/>
                    <a:pt x="266" y="194"/>
                    <a:pt x="271" y="196"/>
                  </a:cubicBezTo>
                  <a:cubicBezTo>
                    <a:pt x="274" y="196"/>
                    <a:pt x="274" y="196"/>
                    <a:pt x="274" y="196"/>
                  </a:cubicBezTo>
                  <a:cubicBezTo>
                    <a:pt x="274" y="210"/>
                    <a:pt x="274" y="210"/>
                    <a:pt x="274" y="210"/>
                  </a:cubicBezTo>
                  <a:cubicBezTo>
                    <a:pt x="274" y="217"/>
                    <a:pt x="275" y="225"/>
                    <a:pt x="275" y="229"/>
                  </a:cubicBezTo>
                  <a:cubicBezTo>
                    <a:pt x="276" y="233"/>
                    <a:pt x="276" y="238"/>
                    <a:pt x="276" y="240"/>
                  </a:cubicBezTo>
                  <a:cubicBezTo>
                    <a:pt x="276" y="245"/>
                    <a:pt x="274" y="259"/>
                    <a:pt x="273" y="259"/>
                  </a:cubicBezTo>
                  <a:cubicBezTo>
                    <a:pt x="273" y="259"/>
                    <a:pt x="269" y="259"/>
                    <a:pt x="265" y="258"/>
                  </a:cubicBezTo>
                  <a:cubicBezTo>
                    <a:pt x="258" y="256"/>
                    <a:pt x="258" y="256"/>
                    <a:pt x="258" y="256"/>
                  </a:cubicBezTo>
                  <a:cubicBezTo>
                    <a:pt x="248" y="267"/>
                    <a:pt x="248" y="267"/>
                    <a:pt x="248" y="267"/>
                  </a:cubicBezTo>
                  <a:cubicBezTo>
                    <a:pt x="243" y="273"/>
                    <a:pt x="237" y="280"/>
                    <a:pt x="234" y="282"/>
                  </a:cubicBezTo>
                  <a:cubicBezTo>
                    <a:pt x="231" y="285"/>
                    <a:pt x="227" y="289"/>
                    <a:pt x="225" y="291"/>
                  </a:cubicBezTo>
                  <a:cubicBezTo>
                    <a:pt x="223" y="294"/>
                    <a:pt x="220" y="296"/>
                    <a:pt x="220" y="297"/>
                  </a:cubicBezTo>
                  <a:cubicBezTo>
                    <a:pt x="218" y="298"/>
                    <a:pt x="215" y="305"/>
                    <a:pt x="214" y="309"/>
                  </a:cubicBezTo>
                  <a:cubicBezTo>
                    <a:pt x="214" y="310"/>
                    <a:pt x="210" y="312"/>
                    <a:pt x="206" y="315"/>
                  </a:cubicBezTo>
                  <a:cubicBezTo>
                    <a:pt x="189" y="323"/>
                    <a:pt x="155" y="340"/>
                    <a:pt x="153" y="340"/>
                  </a:cubicBezTo>
                  <a:cubicBezTo>
                    <a:pt x="150" y="340"/>
                    <a:pt x="137" y="346"/>
                    <a:pt x="127" y="351"/>
                  </a:cubicBezTo>
                  <a:cubicBezTo>
                    <a:pt x="122" y="355"/>
                    <a:pt x="114" y="359"/>
                    <a:pt x="110" y="361"/>
                  </a:cubicBezTo>
                  <a:cubicBezTo>
                    <a:pt x="104" y="365"/>
                    <a:pt x="101" y="367"/>
                    <a:pt x="97" y="373"/>
                  </a:cubicBezTo>
                  <a:cubicBezTo>
                    <a:pt x="94" y="376"/>
                    <a:pt x="91" y="382"/>
                    <a:pt x="90" y="384"/>
                  </a:cubicBezTo>
                  <a:cubicBezTo>
                    <a:pt x="88" y="386"/>
                    <a:pt x="86" y="391"/>
                    <a:pt x="84" y="393"/>
                  </a:cubicBezTo>
                  <a:cubicBezTo>
                    <a:pt x="77" y="401"/>
                    <a:pt x="69" y="418"/>
                    <a:pt x="62" y="434"/>
                  </a:cubicBezTo>
                  <a:cubicBezTo>
                    <a:pt x="60" y="439"/>
                    <a:pt x="57" y="445"/>
                    <a:pt x="56" y="449"/>
                  </a:cubicBezTo>
                  <a:cubicBezTo>
                    <a:pt x="55" y="452"/>
                    <a:pt x="54" y="455"/>
                    <a:pt x="54" y="455"/>
                  </a:cubicBezTo>
                  <a:cubicBezTo>
                    <a:pt x="54" y="455"/>
                    <a:pt x="52" y="461"/>
                    <a:pt x="50" y="468"/>
                  </a:cubicBezTo>
                  <a:cubicBezTo>
                    <a:pt x="43" y="486"/>
                    <a:pt x="26" y="546"/>
                    <a:pt x="20" y="572"/>
                  </a:cubicBezTo>
                  <a:cubicBezTo>
                    <a:pt x="20" y="574"/>
                    <a:pt x="16" y="588"/>
                    <a:pt x="12" y="602"/>
                  </a:cubicBezTo>
                  <a:cubicBezTo>
                    <a:pt x="9" y="616"/>
                    <a:pt x="5" y="631"/>
                    <a:pt x="5" y="636"/>
                  </a:cubicBezTo>
                  <a:cubicBezTo>
                    <a:pt x="4" y="642"/>
                    <a:pt x="3" y="649"/>
                    <a:pt x="1" y="658"/>
                  </a:cubicBezTo>
                  <a:cubicBezTo>
                    <a:pt x="0" y="665"/>
                    <a:pt x="0" y="671"/>
                    <a:pt x="1" y="674"/>
                  </a:cubicBezTo>
                  <a:cubicBezTo>
                    <a:pt x="1" y="675"/>
                    <a:pt x="3" y="676"/>
                    <a:pt x="5" y="677"/>
                  </a:cubicBezTo>
                  <a:cubicBezTo>
                    <a:pt x="7" y="678"/>
                    <a:pt x="9" y="680"/>
                    <a:pt x="11" y="682"/>
                  </a:cubicBezTo>
                  <a:cubicBezTo>
                    <a:pt x="13" y="683"/>
                    <a:pt x="16" y="685"/>
                    <a:pt x="18" y="685"/>
                  </a:cubicBezTo>
                  <a:cubicBezTo>
                    <a:pt x="19" y="686"/>
                    <a:pt x="22" y="688"/>
                    <a:pt x="24" y="689"/>
                  </a:cubicBezTo>
                  <a:cubicBezTo>
                    <a:pt x="27" y="691"/>
                    <a:pt x="27" y="691"/>
                    <a:pt x="27" y="691"/>
                  </a:cubicBezTo>
                  <a:cubicBezTo>
                    <a:pt x="27" y="714"/>
                    <a:pt x="27" y="714"/>
                    <a:pt x="27" y="714"/>
                  </a:cubicBezTo>
                  <a:cubicBezTo>
                    <a:pt x="27" y="728"/>
                    <a:pt x="27" y="743"/>
                    <a:pt x="28" y="749"/>
                  </a:cubicBezTo>
                  <a:cubicBezTo>
                    <a:pt x="28" y="755"/>
                    <a:pt x="28" y="767"/>
                    <a:pt x="27" y="776"/>
                  </a:cubicBezTo>
                  <a:cubicBezTo>
                    <a:pt x="26" y="802"/>
                    <a:pt x="29" y="817"/>
                    <a:pt x="47" y="884"/>
                  </a:cubicBezTo>
                  <a:cubicBezTo>
                    <a:pt x="51" y="899"/>
                    <a:pt x="58" y="918"/>
                    <a:pt x="62" y="929"/>
                  </a:cubicBezTo>
                  <a:cubicBezTo>
                    <a:pt x="64" y="934"/>
                    <a:pt x="75" y="959"/>
                    <a:pt x="82" y="976"/>
                  </a:cubicBezTo>
                  <a:cubicBezTo>
                    <a:pt x="94" y="1004"/>
                    <a:pt x="104" y="1032"/>
                    <a:pt x="107" y="1042"/>
                  </a:cubicBezTo>
                  <a:cubicBezTo>
                    <a:pt x="109" y="1050"/>
                    <a:pt x="112" y="1058"/>
                    <a:pt x="114" y="1059"/>
                  </a:cubicBezTo>
                  <a:cubicBezTo>
                    <a:pt x="117" y="1061"/>
                    <a:pt x="122" y="1082"/>
                    <a:pt x="123" y="1093"/>
                  </a:cubicBezTo>
                  <a:cubicBezTo>
                    <a:pt x="124" y="1098"/>
                    <a:pt x="124" y="1100"/>
                    <a:pt x="122" y="1102"/>
                  </a:cubicBezTo>
                  <a:cubicBezTo>
                    <a:pt x="120" y="1106"/>
                    <a:pt x="121" y="1109"/>
                    <a:pt x="124" y="1113"/>
                  </a:cubicBezTo>
                  <a:cubicBezTo>
                    <a:pt x="126" y="1117"/>
                    <a:pt x="127" y="1118"/>
                    <a:pt x="127" y="1148"/>
                  </a:cubicBezTo>
                  <a:cubicBezTo>
                    <a:pt x="128" y="1173"/>
                    <a:pt x="128" y="1180"/>
                    <a:pt x="126" y="1188"/>
                  </a:cubicBezTo>
                  <a:cubicBezTo>
                    <a:pt x="123" y="1201"/>
                    <a:pt x="122" y="1211"/>
                    <a:pt x="122" y="1219"/>
                  </a:cubicBezTo>
                  <a:cubicBezTo>
                    <a:pt x="123" y="1226"/>
                    <a:pt x="123" y="1227"/>
                    <a:pt x="122" y="1233"/>
                  </a:cubicBezTo>
                  <a:cubicBezTo>
                    <a:pt x="122" y="1239"/>
                    <a:pt x="122" y="1239"/>
                    <a:pt x="129" y="1242"/>
                  </a:cubicBezTo>
                  <a:cubicBezTo>
                    <a:pt x="132" y="1244"/>
                    <a:pt x="135" y="1245"/>
                    <a:pt x="135" y="1245"/>
                  </a:cubicBezTo>
                  <a:cubicBezTo>
                    <a:pt x="137" y="1247"/>
                    <a:pt x="136" y="1276"/>
                    <a:pt x="135" y="1278"/>
                  </a:cubicBezTo>
                  <a:cubicBezTo>
                    <a:pt x="134" y="1279"/>
                    <a:pt x="134" y="1285"/>
                    <a:pt x="135" y="1290"/>
                  </a:cubicBezTo>
                  <a:cubicBezTo>
                    <a:pt x="137" y="1293"/>
                    <a:pt x="137" y="1294"/>
                    <a:pt x="135" y="1301"/>
                  </a:cubicBezTo>
                  <a:cubicBezTo>
                    <a:pt x="133" y="1314"/>
                    <a:pt x="133" y="1325"/>
                    <a:pt x="134" y="1335"/>
                  </a:cubicBezTo>
                  <a:cubicBezTo>
                    <a:pt x="135" y="1340"/>
                    <a:pt x="135" y="1348"/>
                    <a:pt x="135" y="1352"/>
                  </a:cubicBezTo>
                  <a:cubicBezTo>
                    <a:pt x="136" y="1360"/>
                    <a:pt x="137" y="1363"/>
                    <a:pt x="139" y="1364"/>
                  </a:cubicBezTo>
                  <a:cubicBezTo>
                    <a:pt x="140" y="1365"/>
                    <a:pt x="141" y="1366"/>
                    <a:pt x="142" y="1367"/>
                  </a:cubicBezTo>
                  <a:cubicBezTo>
                    <a:pt x="143" y="1369"/>
                    <a:pt x="143" y="1370"/>
                    <a:pt x="142" y="1375"/>
                  </a:cubicBezTo>
                  <a:cubicBezTo>
                    <a:pt x="139" y="1390"/>
                    <a:pt x="138" y="1413"/>
                    <a:pt x="140" y="1446"/>
                  </a:cubicBezTo>
                  <a:cubicBezTo>
                    <a:pt x="142" y="1471"/>
                    <a:pt x="144" y="1482"/>
                    <a:pt x="146" y="1485"/>
                  </a:cubicBezTo>
                  <a:cubicBezTo>
                    <a:pt x="148" y="1488"/>
                    <a:pt x="149" y="1488"/>
                    <a:pt x="154" y="1488"/>
                  </a:cubicBezTo>
                  <a:cubicBezTo>
                    <a:pt x="162" y="1487"/>
                    <a:pt x="164" y="1485"/>
                    <a:pt x="163" y="1481"/>
                  </a:cubicBezTo>
                  <a:cubicBezTo>
                    <a:pt x="162" y="1478"/>
                    <a:pt x="162" y="1478"/>
                    <a:pt x="162" y="1478"/>
                  </a:cubicBezTo>
                  <a:cubicBezTo>
                    <a:pt x="164" y="1480"/>
                    <a:pt x="164" y="1480"/>
                    <a:pt x="164" y="1480"/>
                  </a:cubicBezTo>
                  <a:cubicBezTo>
                    <a:pt x="167" y="1483"/>
                    <a:pt x="167" y="1490"/>
                    <a:pt x="164" y="1508"/>
                  </a:cubicBezTo>
                  <a:cubicBezTo>
                    <a:pt x="162" y="1522"/>
                    <a:pt x="162" y="1526"/>
                    <a:pt x="164" y="1542"/>
                  </a:cubicBezTo>
                  <a:cubicBezTo>
                    <a:pt x="166" y="1557"/>
                    <a:pt x="165" y="1562"/>
                    <a:pt x="160" y="1573"/>
                  </a:cubicBezTo>
                  <a:cubicBezTo>
                    <a:pt x="154" y="1586"/>
                    <a:pt x="149" y="1599"/>
                    <a:pt x="147" y="1609"/>
                  </a:cubicBezTo>
                  <a:cubicBezTo>
                    <a:pt x="145" y="1621"/>
                    <a:pt x="145" y="1634"/>
                    <a:pt x="147" y="1639"/>
                  </a:cubicBezTo>
                  <a:cubicBezTo>
                    <a:pt x="148" y="1643"/>
                    <a:pt x="152" y="1667"/>
                    <a:pt x="156" y="1693"/>
                  </a:cubicBezTo>
                  <a:cubicBezTo>
                    <a:pt x="158" y="1706"/>
                    <a:pt x="158" y="1708"/>
                    <a:pt x="158" y="1736"/>
                  </a:cubicBezTo>
                  <a:cubicBezTo>
                    <a:pt x="157" y="1783"/>
                    <a:pt x="161" y="1818"/>
                    <a:pt x="171" y="1857"/>
                  </a:cubicBezTo>
                  <a:cubicBezTo>
                    <a:pt x="173" y="1864"/>
                    <a:pt x="174" y="1870"/>
                    <a:pt x="174" y="1872"/>
                  </a:cubicBezTo>
                  <a:cubicBezTo>
                    <a:pt x="173" y="1875"/>
                    <a:pt x="161" y="1925"/>
                    <a:pt x="156" y="1945"/>
                  </a:cubicBezTo>
                  <a:cubicBezTo>
                    <a:pt x="153" y="1957"/>
                    <a:pt x="152" y="1961"/>
                    <a:pt x="147" y="1976"/>
                  </a:cubicBezTo>
                  <a:cubicBezTo>
                    <a:pt x="143" y="1985"/>
                    <a:pt x="143" y="1986"/>
                    <a:pt x="143" y="1997"/>
                  </a:cubicBezTo>
                  <a:cubicBezTo>
                    <a:pt x="143" y="2006"/>
                    <a:pt x="144" y="2011"/>
                    <a:pt x="144" y="2013"/>
                  </a:cubicBezTo>
                  <a:cubicBezTo>
                    <a:pt x="148" y="2023"/>
                    <a:pt x="152" y="2032"/>
                    <a:pt x="158" y="2039"/>
                  </a:cubicBezTo>
                  <a:cubicBezTo>
                    <a:pt x="161" y="2045"/>
                    <a:pt x="165" y="2051"/>
                    <a:pt x="168" y="2056"/>
                  </a:cubicBezTo>
                  <a:cubicBezTo>
                    <a:pt x="170" y="2061"/>
                    <a:pt x="172" y="2066"/>
                    <a:pt x="173" y="2067"/>
                  </a:cubicBezTo>
                  <a:cubicBezTo>
                    <a:pt x="175" y="2070"/>
                    <a:pt x="175" y="2074"/>
                    <a:pt x="172" y="2078"/>
                  </a:cubicBezTo>
                  <a:cubicBezTo>
                    <a:pt x="171" y="2081"/>
                    <a:pt x="170" y="2083"/>
                    <a:pt x="170" y="2084"/>
                  </a:cubicBezTo>
                  <a:cubicBezTo>
                    <a:pt x="170" y="2085"/>
                    <a:pt x="168" y="2088"/>
                    <a:pt x="167" y="2090"/>
                  </a:cubicBezTo>
                  <a:cubicBezTo>
                    <a:pt x="166" y="2092"/>
                    <a:pt x="164" y="2097"/>
                    <a:pt x="163" y="2100"/>
                  </a:cubicBezTo>
                  <a:cubicBezTo>
                    <a:pt x="162" y="2103"/>
                    <a:pt x="160" y="2109"/>
                    <a:pt x="159" y="2113"/>
                  </a:cubicBezTo>
                  <a:cubicBezTo>
                    <a:pt x="156" y="2119"/>
                    <a:pt x="156" y="2122"/>
                    <a:pt x="155" y="2132"/>
                  </a:cubicBezTo>
                  <a:cubicBezTo>
                    <a:pt x="155" y="2144"/>
                    <a:pt x="155" y="2144"/>
                    <a:pt x="156" y="2147"/>
                  </a:cubicBezTo>
                  <a:close/>
                  <a:moveTo>
                    <a:pt x="320" y="1502"/>
                  </a:moveTo>
                  <a:cubicBezTo>
                    <a:pt x="321" y="1510"/>
                    <a:pt x="321" y="1516"/>
                    <a:pt x="321" y="1517"/>
                  </a:cubicBezTo>
                  <a:cubicBezTo>
                    <a:pt x="320" y="1517"/>
                    <a:pt x="320" y="1517"/>
                    <a:pt x="320" y="1516"/>
                  </a:cubicBezTo>
                  <a:cubicBezTo>
                    <a:pt x="320" y="1508"/>
                    <a:pt x="312" y="1459"/>
                    <a:pt x="308" y="1440"/>
                  </a:cubicBezTo>
                  <a:cubicBezTo>
                    <a:pt x="305" y="1428"/>
                    <a:pt x="305" y="1428"/>
                    <a:pt x="305" y="1428"/>
                  </a:cubicBezTo>
                  <a:cubicBezTo>
                    <a:pt x="308" y="1413"/>
                    <a:pt x="308" y="1413"/>
                    <a:pt x="308" y="1413"/>
                  </a:cubicBezTo>
                  <a:cubicBezTo>
                    <a:pt x="310" y="1398"/>
                    <a:pt x="311" y="1390"/>
                    <a:pt x="311" y="1380"/>
                  </a:cubicBezTo>
                  <a:cubicBezTo>
                    <a:pt x="311" y="1373"/>
                    <a:pt x="311" y="1373"/>
                    <a:pt x="313" y="1374"/>
                  </a:cubicBezTo>
                  <a:cubicBezTo>
                    <a:pt x="313" y="1375"/>
                    <a:pt x="313" y="1379"/>
                    <a:pt x="313" y="1384"/>
                  </a:cubicBezTo>
                  <a:cubicBezTo>
                    <a:pt x="313" y="1396"/>
                    <a:pt x="315" y="1431"/>
                    <a:pt x="317" y="1444"/>
                  </a:cubicBezTo>
                  <a:cubicBezTo>
                    <a:pt x="318" y="1449"/>
                    <a:pt x="319" y="1461"/>
                    <a:pt x="319" y="1471"/>
                  </a:cubicBezTo>
                  <a:cubicBezTo>
                    <a:pt x="319" y="1481"/>
                    <a:pt x="320" y="1495"/>
                    <a:pt x="320" y="1502"/>
                  </a:cubicBezTo>
                  <a:close/>
                  <a:moveTo>
                    <a:pt x="522" y="904"/>
                  </a:moveTo>
                  <a:cubicBezTo>
                    <a:pt x="523" y="912"/>
                    <a:pt x="523" y="919"/>
                    <a:pt x="523" y="919"/>
                  </a:cubicBezTo>
                  <a:cubicBezTo>
                    <a:pt x="522" y="919"/>
                    <a:pt x="521" y="917"/>
                    <a:pt x="520" y="914"/>
                  </a:cubicBezTo>
                  <a:cubicBezTo>
                    <a:pt x="517" y="909"/>
                    <a:pt x="517" y="909"/>
                    <a:pt x="517" y="909"/>
                  </a:cubicBezTo>
                  <a:cubicBezTo>
                    <a:pt x="519" y="898"/>
                    <a:pt x="519" y="898"/>
                    <a:pt x="519" y="898"/>
                  </a:cubicBezTo>
                  <a:cubicBezTo>
                    <a:pt x="520" y="893"/>
                    <a:pt x="521" y="888"/>
                    <a:pt x="521" y="888"/>
                  </a:cubicBezTo>
                  <a:cubicBezTo>
                    <a:pt x="521" y="888"/>
                    <a:pt x="521" y="895"/>
                    <a:pt x="522" y="904"/>
                  </a:cubicBezTo>
                  <a:close/>
                  <a:moveTo>
                    <a:pt x="1647" y="396"/>
                  </a:moveTo>
                  <a:cubicBezTo>
                    <a:pt x="1649" y="397"/>
                    <a:pt x="1649" y="397"/>
                    <a:pt x="1648" y="395"/>
                  </a:cubicBezTo>
                  <a:cubicBezTo>
                    <a:pt x="1647" y="395"/>
                    <a:pt x="1646" y="394"/>
                    <a:pt x="1646" y="394"/>
                  </a:cubicBezTo>
                  <a:cubicBezTo>
                    <a:pt x="1646" y="395"/>
                    <a:pt x="1646" y="395"/>
                    <a:pt x="1647" y="396"/>
                  </a:cubicBezTo>
                  <a:close/>
                  <a:moveTo>
                    <a:pt x="1608" y="287"/>
                  </a:moveTo>
                  <a:cubicBezTo>
                    <a:pt x="1608" y="290"/>
                    <a:pt x="1608" y="290"/>
                    <a:pt x="1608" y="289"/>
                  </a:cubicBezTo>
                  <a:cubicBezTo>
                    <a:pt x="1609" y="288"/>
                    <a:pt x="1609" y="287"/>
                    <a:pt x="1608" y="286"/>
                  </a:cubicBezTo>
                  <a:cubicBezTo>
                    <a:pt x="1608" y="285"/>
                    <a:pt x="1608" y="286"/>
                    <a:pt x="1608" y="287"/>
                  </a:cubicBezTo>
                  <a:close/>
                  <a:moveTo>
                    <a:pt x="1609" y="279"/>
                  </a:moveTo>
                  <a:cubicBezTo>
                    <a:pt x="1609" y="280"/>
                    <a:pt x="1609" y="280"/>
                    <a:pt x="1610" y="280"/>
                  </a:cubicBezTo>
                  <a:cubicBezTo>
                    <a:pt x="1610" y="280"/>
                    <a:pt x="1611" y="279"/>
                    <a:pt x="1611" y="277"/>
                  </a:cubicBezTo>
                  <a:cubicBezTo>
                    <a:pt x="1611" y="276"/>
                    <a:pt x="1610" y="275"/>
                    <a:pt x="1610" y="276"/>
                  </a:cubicBezTo>
                  <a:cubicBezTo>
                    <a:pt x="1609" y="277"/>
                    <a:pt x="1609" y="279"/>
                    <a:pt x="1609" y="279"/>
                  </a:cubicBezTo>
                  <a:close/>
                </a:path>
              </a:pathLst>
            </a:custGeom>
            <a:solidFill>
              <a:schemeClr val="accent1"/>
            </a:solidFill>
            <a:ln w="9525">
              <a:noFill/>
              <a:round/>
              <a:headEnd/>
              <a:tailEnd/>
            </a:ln>
          </p:spPr>
          <p:txBody>
            <a:bodyPr/>
            <a:lstStyle/>
            <a:p>
              <a:pPr fontAlgn="base">
                <a:spcBef>
                  <a:spcPct val="0"/>
                </a:spcBef>
                <a:spcAft>
                  <a:spcPct val="0"/>
                </a:spcAft>
              </a:pPr>
              <a:endParaRPr lang="en-US" dirty="0">
                <a:solidFill>
                  <a:prstClr val="black"/>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14488695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 Placeholder 8">
            <a:extLst>
              <a:ext uri="{FF2B5EF4-FFF2-40B4-BE49-F238E27FC236}">
                <a16:creationId xmlns:a16="http://schemas.microsoft.com/office/drawing/2014/main" id="{B77626AF-703E-A24D-944A-9BB02BB64DD2}"/>
              </a:ext>
            </a:extLst>
          </p:cNvPr>
          <p:cNvSpPr>
            <a:spLocks noGrp="1"/>
          </p:cNvSpPr>
          <p:nvPr>
            <p:ph type="body" sz="quarter" idx="17"/>
          </p:nvPr>
        </p:nvSpPr>
        <p:spPr/>
        <p:txBody>
          <a:bodyPr/>
          <a:lstStyle/>
          <a:p>
            <a:r>
              <a:rPr lang="da-DK" dirty="0"/>
              <a:t>Major Depressive </a:t>
            </a:r>
            <a:r>
              <a:rPr lang="da-DK" dirty="0" err="1"/>
              <a:t>Disorder</a:t>
            </a:r>
            <a:r>
              <a:rPr lang="da-DK" dirty="0"/>
              <a:t> (MDD)</a:t>
            </a:r>
            <a:endParaRPr lang="en-US" dirty="0"/>
          </a:p>
          <a:p>
            <a:endParaRPr lang="en-GB" dirty="0"/>
          </a:p>
        </p:txBody>
      </p:sp>
      <p:sp>
        <p:nvSpPr>
          <p:cNvPr id="12" name="Titel 11">
            <a:extLst>
              <a:ext uri="{FF2B5EF4-FFF2-40B4-BE49-F238E27FC236}">
                <a16:creationId xmlns:a16="http://schemas.microsoft.com/office/drawing/2014/main" id="{0573A9B4-0DED-1248-8465-E9B923F9EC11}"/>
              </a:ext>
            </a:extLst>
          </p:cNvPr>
          <p:cNvSpPr>
            <a:spLocks noGrp="1"/>
          </p:cNvSpPr>
          <p:nvPr>
            <p:ph type="title"/>
          </p:nvPr>
        </p:nvSpPr>
        <p:spPr/>
        <p:txBody>
          <a:bodyPr/>
          <a:lstStyle/>
          <a:p>
            <a:r>
              <a:rPr lang="en-GB" dirty="0"/>
              <a:t>MDD symptoms – American Psychiatric Association</a:t>
            </a:r>
            <a:endParaRPr lang="da-DK" dirty="0"/>
          </a:p>
        </p:txBody>
      </p:sp>
      <p:sp>
        <p:nvSpPr>
          <p:cNvPr id="2" name="Text Placeholder 1">
            <a:extLst>
              <a:ext uri="{FF2B5EF4-FFF2-40B4-BE49-F238E27FC236}">
                <a16:creationId xmlns:a16="http://schemas.microsoft.com/office/drawing/2014/main" id="{41130908-A840-48EB-B404-C6FB341A8B30}"/>
              </a:ext>
            </a:extLst>
          </p:cNvPr>
          <p:cNvSpPr>
            <a:spLocks noGrp="1"/>
          </p:cNvSpPr>
          <p:nvPr>
            <p:ph type="body" sz="quarter" idx="18"/>
          </p:nvPr>
        </p:nvSpPr>
        <p:spPr>
          <a:xfrm>
            <a:off x="404812" y="4679100"/>
            <a:ext cx="6910388" cy="464400"/>
          </a:xfrm>
        </p:spPr>
        <p:txBody>
          <a:bodyPr/>
          <a:lstStyle/>
          <a:p>
            <a:r>
              <a:rPr lang="en-GB" sz="680" dirty="0"/>
              <a:t>APA. 2013; 2. WHO. 2010</a:t>
            </a:r>
          </a:p>
        </p:txBody>
      </p:sp>
      <p:graphicFrame>
        <p:nvGraphicFramePr>
          <p:cNvPr id="7" name="Table 9">
            <a:extLst>
              <a:ext uri="{FF2B5EF4-FFF2-40B4-BE49-F238E27FC236}">
                <a16:creationId xmlns:a16="http://schemas.microsoft.com/office/drawing/2014/main" id="{3484C9AD-4B00-4E5B-B1A9-F8A0478896DC}"/>
              </a:ext>
            </a:extLst>
          </p:cNvPr>
          <p:cNvGraphicFramePr>
            <a:graphicFrameLocks noGrp="1"/>
          </p:cNvGraphicFramePr>
          <p:nvPr>
            <p:extLst>
              <p:ext uri="{D42A27DB-BD31-4B8C-83A1-F6EECF244321}">
                <p14:modId xmlns:p14="http://schemas.microsoft.com/office/powerpoint/2010/main" val="4209951876"/>
              </p:ext>
            </p:extLst>
          </p:nvPr>
        </p:nvGraphicFramePr>
        <p:xfrm>
          <a:off x="628650" y="1010175"/>
          <a:ext cx="7886700" cy="3578425"/>
        </p:xfrm>
        <a:graphic>
          <a:graphicData uri="http://schemas.openxmlformats.org/drawingml/2006/table">
            <a:tbl>
              <a:tblPr firstRow="1" bandRow="1">
                <a:tableStyleId>{5C22544A-7EE6-4342-B048-85BDC9FD1C3A}</a:tableStyleId>
              </a:tblPr>
              <a:tblGrid>
                <a:gridCol w="1203191">
                  <a:extLst>
                    <a:ext uri="{9D8B030D-6E8A-4147-A177-3AD203B41FA5}">
                      <a16:colId xmlns:a16="http://schemas.microsoft.com/office/drawing/2014/main" val="20000"/>
                    </a:ext>
                  </a:extLst>
                </a:gridCol>
                <a:gridCol w="6683509">
                  <a:extLst>
                    <a:ext uri="{9D8B030D-6E8A-4147-A177-3AD203B41FA5}">
                      <a16:colId xmlns:a16="http://schemas.microsoft.com/office/drawing/2014/main" val="20001"/>
                    </a:ext>
                  </a:extLst>
                </a:gridCol>
              </a:tblGrid>
              <a:tr h="171964">
                <a:tc gridSpan="2">
                  <a:txBody>
                    <a:bodyPr/>
                    <a:lstStyle/>
                    <a:p>
                      <a:pPr>
                        <a:lnSpc>
                          <a:spcPct val="100000"/>
                        </a:lnSpc>
                        <a:spcBef>
                          <a:spcPts val="100"/>
                        </a:spcBef>
                        <a:spcAft>
                          <a:spcPts val="100"/>
                        </a:spcAft>
                      </a:pPr>
                      <a:r>
                        <a:rPr lang="en-GB" sz="700" b="1" baseline="0" dirty="0">
                          <a:latin typeface="Arial" panose="020B0604020202020204" pitchFamily="34" charset="0"/>
                          <a:cs typeface="Arial" panose="020B0604020202020204" pitchFamily="34" charset="0"/>
                        </a:rPr>
                        <a:t>APA depressive symptoms for diagnostic purposes</a:t>
                      </a:r>
                    </a:p>
                  </a:txBody>
                  <a:tcPr marL="84674" marR="84674" marT="42337" marB="42337"/>
                </a:tc>
                <a:tc hMerge="1">
                  <a:txBody>
                    <a:bodyPr/>
                    <a:lstStyle/>
                    <a:p>
                      <a:endParaRPr lang="en-GB"/>
                    </a:p>
                  </a:txBody>
                  <a:tcPr/>
                </a:tc>
                <a:extLst>
                  <a:ext uri="{0D108BD9-81ED-4DB2-BD59-A6C34878D82A}">
                    <a16:rowId xmlns:a16="http://schemas.microsoft.com/office/drawing/2014/main" val="10000"/>
                  </a:ext>
                </a:extLst>
              </a:tr>
              <a:tr h="388965">
                <a:tc>
                  <a:txBody>
                    <a:bodyPr/>
                    <a:lstStyle/>
                    <a:p>
                      <a:pPr>
                        <a:lnSpc>
                          <a:spcPct val="100000"/>
                        </a:lnSpc>
                        <a:spcBef>
                          <a:spcPts val="100"/>
                        </a:spcBef>
                        <a:spcAft>
                          <a:spcPts val="100"/>
                        </a:spcAft>
                        <a:tabLst>
                          <a:tab pos="270510" algn="l"/>
                        </a:tabLst>
                      </a:pPr>
                      <a:r>
                        <a:rPr lang="en-GB" sz="700" b="1" dirty="0">
                          <a:solidFill>
                            <a:schemeClr val="accent2">
                              <a:lumMod val="75000"/>
                            </a:schemeClr>
                          </a:solidFill>
                          <a:effectLst/>
                          <a:latin typeface="Arial" panose="020B0604020202020204" pitchFamily="34" charset="0"/>
                          <a:ea typeface="Times New Roman"/>
                          <a:cs typeface="Arial" panose="020B0604020202020204" pitchFamily="34" charset="0"/>
                        </a:rPr>
                        <a:t>Depressed mood</a:t>
                      </a:r>
                    </a:p>
                  </a:txBody>
                  <a:tcPr marL="84674" marR="84674" marT="42337" marB="42337"/>
                </a:tc>
                <a:tc>
                  <a:txBody>
                    <a:bodyPr/>
                    <a:lstStyle/>
                    <a:p>
                      <a:pPr marL="171450" lvl="0" indent="-171450">
                        <a:lnSpc>
                          <a:spcPct val="100000"/>
                        </a:lnSpc>
                        <a:spcBef>
                          <a:spcPts val="100"/>
                        </a:spcBef>
                        <a:spcAft>
                          <a:spcPts val="100"/>
                        </a:spcAft>
                        <a:buFont typeface="Arial" panose="020B0604020202020204" pitchFamily="34" charset="0"/>
                        <a:buChar char="•"/>
                        <a:tabLst>
                          <a:tab pos="2243138" algn="l"/>
                          <a:tab pos="3317875" algn="l"/>
                        </a:tabLst>
                      </a:pPr>
                      <a:r>
                        <a:rPr lang="en-GB" sz="700" dirty="0">
                          <a:solidFill>
                            <a:schemeClr val="tx1"/>
                          </a:solidFill>
                          <a:effectLst/>
                          <a:latin typeface="Arial" panose="020B0604020202020204" pitchFamily="34" charset="0"/>
                          <a:ea typeface="Times New Roman"/>
                          <a:cs typeface="Arial" panose="020B0604020202020204" pitchFamily="34" charset="0"/>
                        </a:rPr>
                        <a:t>Patients may describe their mood as depressed, sad, hopeless, discouraged, or ‘down in the dumps’.</a:t>
                      </a:r>
                      <a:r>
                        <a:rPr lang="en-GB" sz="700" baseline="30000" dirty="0">
                          <a:solidFill>
                            <a:schemeClr val="tx1"/>
                          </a:solidFill>
                          <a:effectLst/>
                          <a:latin typeface="Arial" panose="020B0604020202020204" pitchFamily="34" charset="0"/>
                          <a:ea typeface="Times New Roman"/>
                          <a:cs typeface="Arial" panose="020B0604020202020204" pitchFamily="34" charset="0"/>
                        </a:rPr>
                        <a:t>1</a:t>
                      </a:r>
                      <a:r>
                        <a:rPr lang="en-GB" sz="700" dirty="0">
                          <a:solidFill>
                            <a:schemeClr val="tx1"/>
                          </a:solidFill>
                          <a:effectLst/>
                          <a:latin typeface="Arial" panose="020B0604020202020204" pitchFamily="34" charset="0"/>
                          <a:ea typeface="Times New Roman"/>
                          <a:cs typeface="Arial" panose="020B0604020202020204" pitchFamily="34" charset="0"/>
                        </a:rPr>
                        <a:t> Alternatively, the patient may describe having no feelings at all, or feeling anxious</a:t>
                      </a:r>
                      <a:r>
                        <a:rPr lang="en-GB" sz="700" baseline="30000" dirty="0">
                          <a:solidFill>
                            <a:schemeClr val="tx1"/>
                          </a:solidFill>
                          <a:effectLst/>
                          <a:latin typeface="Arial" panose="020B0604020202020204" pitchFamily="34" charset="0"/>
                          <a:ea typeface="Times New Roman"/>
                          <a:cs typeface="Arial" panose="020B0604020202020204" pitchFamily="34" charset="0"/>
                        </a:rPr>
                        <a:t>1</a:t>
                      </a:r>
                      <a:endParaRPr lang="en-GB" sz="700" dirty="0">
                        <a:solidFill>
                          <a:schemeClr val="tx1"/>
                        </a:solidFill>
                        <a:effectLst/>
                        <a:latin typeface="Arial" panose="020B0604020202020204" pitchFamily="34" charset="0"/>
                        <a:ea typeface="Times New Roman"/>
                        <a:cs typeface="Arial" panose="020B0604020202020204" pitchFamily="34" charset="0"/>
                      </a:endParaRPr>
                    </a:p>
                    <a:p>
                      <a:pPr marL="171450" lvl="0" indent="-171450">
                        <a:lnSpc>
                          <a:spcPct val="100000"/>
                        </a:lnSpc>
                        <a:spcBef>
                          <a:spcPts val="100"/>
                        </a:spcBef>
                        <a:spcAft>
                          <a:spcPts val="100"/>
                        </a:spcAft>
                        <a:buFont typeface="Arial" panose="020B0604020202020204" pitchFamily="34" charset="0"/>
                        <a:buChar char="•"/>
                        <a:tabLst>
                          <a:tab pos="2243138" algn="l"/>
                          <a:tab pos="3317875" algn="l"/>
                        </a:tabLst>
                      </a:pPr>
                      <a:r>
                        <a:rPr lang="en-GB" sz="700" dirty="0">
                          <a:solidFill>
                            <a:schemeClr val="tx1"/>
                          </a:solidFill>
                          <a:effectLst/>
                          <a:latin typeface="Arial" panose="020B0604020202020204" pitchFamily="34" charset="0"/>
                          <a:ea typeface="Times New Roman"/>
                          <a:cs typeface="Arial" panose="020B0604020202020204" pitchFamily="34" charset="0"/>
                        </a:rPr>
                        <a:t>The lowered mood varies little from day to day, and is unresponsive to circumstances</a:t>
                      </a:r>
                      <a:r>
                        <a:rPr lang="en-GB" sz="700" baseline="30000" dirty="0">
                          <a:solidFill>
                            <a:schemeClr val="tx1"/>
                          </a:solidFill>
                          <a:effectLst/>
                          <a:latin typeface="Arial" panose="020B0604020202020204" pitchFamily="34" charset="0"/>
                          <a:ea typeface="Times New Roman"/>
                          <a:cs typeface="Arial" panose="020B0604020202020204" pitchFamily="34" charset="0"/>
                        </a:rPr>
                        <a:t>1,2</a:t>
                      </a:r>
                    </a:p>
                  </a:txBody>
                  <a:tcPr marL="84674" marR="84674" marT="42337" marB="42337"/>
                </a:tc>
                <a:extLst>
                  <a:ext uri="{0D108BD9-81ED-4DB2-BD59-A6C34878D82A}">
                    <a16:rowId xmlns:a16="http://schemas.microsoft.com/office/drawing/2014/main" val="10001"/>
                  </a:ext>
                </a:extLst>
              </a:tr>
              <a:tr h="409437">
                <a:tc>
                  <a:txBody>
                    <a:bodyPr/>
                    <a:lstStyle/>
                    <a:p>
                      <a:pPr>
                        <a:lnSpc>
                          <a:spcPct val="100000"/>
                        </a:lnSpc>
                        <a:spcBef>
                          <a:spcPts val="100"/>
                        </a:spcBef>
                        <a:spcAft>
                          <a:spcPts val="100"/>
                        </a:spcAft>
                        <a:tabLst>
                          <a:tab pos="270510" algn="l"/>
                        </a:tabLst>
                      </a:pPr>
                      <a:r>
                        <a:rPr lang="en-GB" sz="700" b="1" dirty="0">
                          <a:solidFill>
                            <a:schemeClr val="accent2">
                              <a:lumMod val="75000"/>
                            </a:schemeClr>
                          </a:solidFill>
                          <a:effectLst/>
                          <a:latin typeface="Arial" panose="020B0604020202020204" pitchFamily="34" charset="0"/>
                          <a:ea typeface="Times New Roman"/>
                          <a:cs typeface="Arial" panose="020B0604020202020204" pitchFamily="34" charset="0"/>
                        </a:rPr>
                        <a:t>Loss of interest </a:t>
                      </a:r>
                      <a:br>
                        <a:rPr lang="en-GB" sz="700" b="1" dirty="0">
                          <a:solidFill>
                            <a:schemeClr val="accent2">
                              <a:lumMod val="75000"/>
                            </a:schemeClr>
                          </a:solidFill>
                          <a:effectLst/>
                          <a:latin typeface="Arial" panose="020B0604020202020204" pitchFamily="34" charset="0"/>
                          <a:ea typeface="Times New Roman"/>
                          <a:cs typeface="Arial" panose="020B0604020202020204" pitchFamily="34" charset="0"/>
                        </a:rPr>
                      </a:br>
                      <a:r>
                        <a:rPr lang="en-GB" sz="700" b="1" dirty="0">
                          <a:solidFill>
                            <a:schemeClr val="accent2">
                              <a:lumMod val="75000"/>
                            </a:schemeClr>
                          </a:solidFill>
                          <a:effectLst/>
                          <a:latin typeface="Arial" panose="020B0604020202020204" pitchFamily="34" charset="0"/>
                          <a:ea typeface="Times New Roman"/>
                          <a:cs typeface="Arial" panose="020B0604020202020204" pitchFamily="34" charset="0"/>
                        </a:rPr>
                        <a:t>or pleasure</a:t>
                      </a:r>
                    </a:p>
                  </a:txBody>
                  <a:tcPr marL="84674" marR="84674" marT="42337" marB="42337"/>
                </a:tc>
                <a:tc>
                  <a:txBody>
                    <a:bodyPr/>
                    <a:lstStyle/>
                    <a:p>
                      <a:pPr marL="171450" indent="-171450">
                        <a:lnSpc>
                          <a:spcPct val="100000"/>
                        </a:lnSpc>
                        <a:spcBef>
                          <a:spcPts val="100"/>
                        </a:spcBef>
                        <a:spcAft>
                          <a:spcPts val="100"/>
                        </a:spcAft>
                        <a:buFont typeface="Arial" panose="020B0604020202020204" pitchFamily="34" charset="0"/>
                        <a:buChar char="•"/>
                        <a:tabLst>
                          <a:tab pos="228600" algn="l"/>
                          <a:tab pos="270510" algn="l"/>
                          <a:tab pos="270510" algn="l"/>
                        </a:tabLst>
                      </a:pPr>
                      <a:r>
                        <a:rPr lang="en-GB" sz="700" dirty="0">
                          <a:solidFill>
                            <a:schemeClr val="tx1"/>
                          </a:solidFill>
                          <a:effectLst/>
                          <a:latin typeface="Arial" panose="020B0604020202020204" pitchFamily="34" charset="0"/>
                          <a:ea typeface="Times New Roman"/>
                          <a:cs typeface="Arial" panose="020B0604020202020204" pitchFamily="34" charset="0"/>
                        </a:rPr>
                        <a:t>Loss of interest or pleasure (known as ‘</a:t>
                      </a:r>
                      <a:r>
                        <a:rPr lang="en-GB" sz="700" dirty="0" err="1">
                          <a:solidFill>
                            <a:schemeClr val="tx1"/>
                          </a:solidFill>
                          <a:effectLst/>
                          <a:latin typeface="Arial" panose="020B0604020202020204" pitchFamily="34" charset="0"/>
                          <a:ea typeface="Times New Roman"/>
                          <a:cs typeface="Arial" panose="020B0604020202020204" pitchFamily="34" charset="0"/>
                        </a:rPr>
                        <a:t>anhedonia</a:t>
                      </a:r>
                      <a:r>
                        <a:rPr lang="en-GB" sz="700" dirty="0">
                          <a:solidFill>
                            <a:schemeClr val="tx1"/>
                          </a:solidFill>
                          <a:effectLst/>
                          <a:latin typeface="Arial" panose="020B0604020202020204" pitchFamily="34" charset="0"/>
                          <a:ea typeface="Times New Roman"/>
                          <a:cs typeface="Arial" panose="020B0604020202020204" pitchFamily="34" charset="0"/>
                        </a:rPr>
                        <a:t>’) in all, or almost all, activities, is nearly always present</a:t>
                      </a:r>
                      <a:r>
                        <a:rPr lang="en-GB" sz="700" baseline="30000" dirty="0">
                          <a:solidFill>
                            <a:schemeClr val="tx1"/>
                          </a:solidFill>
                          <a:effectLst/>
                          <a:latin typeface="Arial" panose="020B0604020202020204" pitchFamily="34" charset="0"/>
                          <a:ea typeface="Times New Roman"/>
                          <a:cs typeface="Arial" panose="020B0604020202020204" pitchFamily="34" charset="0"/>
                        </a:rPr>
                        <a:t>1,2</a:t>
                      </a:r>
                    </a:p>
                    <a:p>
                      <a:pPr marL="171450" indent="-171450">
                        <a:lnSpc>
                          <a:spcPct val="100000"/>
                        </a:lnSpc>
                        <a:spcBef>
                          <a:spcPts val="100"/>
                        </a:spcBef>
                        <a:spcAft>
                          <a:spcPts val="100"/>
                        </a:spcAft>
                        <a:buFont typeface="Arial" panose="020B0604020202020204" pitchFamily="34" charset="0"/>
                        <a:buChar char="•"/>
                        <a:tabLst>
                          <a:tab pos="228600" algn="l"/>
                          <a:tab pos="270510" algn="l"/>
                          <a:tab pos="270510" algn="l"/>
                        </a:tabLst>
                      </a:pPr>
                      <a:r>
                        <a:rPr lang="en-GB" sz="700" dirty="0">
                          <a:solidFill>
                            <a:schemeClr val="tx1"/>
                          </a:solidFill>
                          <a:effectLst/>
                          <a:latin typeface="Arial" panose="020B0604020202020204" pitchFamily="34" charset="0"/>
                          <a:ea typeface="Times New Roman"/>
                          <a:cs typeface="Arial" panose="020B0604020202020204" pitchFamily="34" charset="0"/>
                        </a:rPr>
                        <a:t>Individuals may report feeling less interest in hobbies, ‘not caring anymore’, or not finding enjoyment in activities previously considered pleasurable</a:t>
                      </a:r>
                      <a:r>
                        <a:rPr lang="en-GB" sz="700" baseline="30000" dirty="0">
                          <a:solidFill>
                            <a:schemeClr val="tx1"/>
                          </a:solidFill>
                          <a:effectLst/>
                          <a:latin typeface="Arial" panose="020B0604020202020204" pitchFamily="34" charset="0"/>
                          <a:ea typeface="Times New Roman"/>
                          <a:cs typeface="Arial" panose="020B0604020202020204" pitchFamily="34" charset="0"/>
                        </a:rPr>
                        <a:t>1</a:t>
                      </a:r>
                    </a:p>
                    <a:p>
                      <a:pPr marL="171450" indent="-171450">
                        <a:lnSpc>
                          <a:spcPct val="100000"/>
                        </a:lnSpc>
                        <a:spcBef>
                          <a:spcPts val="100"/>
                        </a:spcBef>
                        <a:spcAft>
                          <a:spcPts val="100"/>
                        </a:spcAft>
                        <a:buFont typeface="Arial" panose="020B0604020202020204" pitchFamily="34" charset="0"/>
                        <a:buChar char="•"/>
                        <a:tabLst>
                          <a:tab pos="228600" algn="l"/>
                          <a:tab pos="270510" algn="l"/>
                          <a:tab pos="270510" algn="l"/>
                        </a:tabLst>
                      </a:pPr>
                      <a:r>
                        <a:rPr lang="en-GB" sz="700" dirty="0">
                          <a:solidFill>
                            <a:schemeClr val="tx1"/>
                          </a:solidFill>
                          <a:effectLst/>
                          <a:latin typeface="Arial" panose="020B0604020202020204" pitchFamily="34" charset="0"/>
                          <a:ea typeface="Times New Roman"/>
                          <a:cs typeface="Arial" panose="020B0604020202020204" pitchFamily="34" charset="0"/>
                        </a:rPr>
                        <a:t>Some patients may experience a significant reduction in levels of sexual interest or desire (i.e., decreased libido)</a:t>
                      </a:r>
                      <a:r>
                        <a:rPr lang="en-GB" sz="700" baseline="30000" dirty="0">
                          <a:solidFill>
                            <a:schemeClr val="tx1"/>
                          </a:solidFill>
                          <a:effectLst/>
                          <a:latin typeface="Arial" panose="020B0604020202020204" pitchFamily="34" charset="0"/>
                          <a:ea typeface="Times New Roman"/>
                          <a:cs typeface="Arial" panose="020B0604020202020204" pitchFamily="34" charset="0"/>
                        </a:rPr>
                        <a:t>1,2</a:t>
                      </a:r>
                    </a:p>
                  </a:txBody>
                  <a:tcPr marL="84674" marR="84674" marT="42337" marB="42337"/>
                </a:tc>
                <a:extLst>
                  <a:ext uri="{0D108BD9-81ED-4DB2-BD59-A6C34878D82A}">
                    <a16:rowId xmlns:a16="http://schemas.microsoft.com/office/drawing/2014/main" val="10002"/>
                  </a:ext>
                </a:extLst>
              </a:tr>
              <a:tr h="388965">
                <a:tc>
                  <a:txBody>
                    <a:bodyPr/>
                    <a:lstStyle/>
                    <a:p>
                      <a:pPr>
                        <a:lnSpc>
                          <a:spcPct val="100000"/>
                        </a:lnSpc>
                        <a:spcBef>
                          <a:spcPts val="100"/>
                        </a:spcBef>
                        <a:spcAft>
                          <a:spcPts val="100"/>
                        </a:spcAft>
                        <a:tabLst>
                          <a:tab pos="270510" algn="l"/>
                        </a:tabLst>
                      </a:pPr>
                      <a:r>
                        <a:rPr lang="en-GB" sz="700" b="0" dirty="0">
                          <a:solidFill>
                            <a:srgbClr val="000000"/>
                          </a:solidFill>
                          <a:effectLst/>
                          <a:latin typeface="Arial" panose="020B0604020202020204" pitchFamily="34" charset="0"/>
                          <a:ea typeface="Times New Roman"/>
                          <a:cs typeface="Arial" panose="020B0604020202020204" pitchFamily="34" charset="0"/>
                        </a:rPr>
                        <a:t>Psychomotor agitation/retardation</a:t>
                      </a:r>
                    </a:p>
                  </a:txBody>
                  <a:tcPr marL="84674" marR="84674" marT="42337" marB="42337"/>
                </a:tc>
                <a:tc>
                  <a:txBody>
                    <a:bodyPr/>
                    <a:lstStyle/>
                    <a:p>
                      <a:pPr marL="171450" lvl="0" indent="-171450">
                        <a:lnSpc>
                          <a:spcPct val="100000"/>
                        </a:lnSpc>
                        <a:spcBef>
                          <a:spcPts val="100"/>
                        </a:spcBef>
                        <a:spcAft>
                          <a:spcPts val="100"/>
                        </a:spcAft>
                        <a:buFont typeface="Arial" panose="020B0604020202020204" pitchFamily="34" charset="0"/>
                        <a:buChar char="•"/>
                      </a:pPr>
                      <a:r>
                        <a:rPr lang="en-GB" sz="700" kern="1200" dirty="0">
                          <a:solidFill>
                            <a:schemeClr val="dk1"/>
                          </a:solidFill>
                          <a:effectLst/>
                          <a:latin typeface="Arial" panose="020B0604020202020204" pitchFamily="34" charset="0"/>
                          <a:ea typeface="+mn-ea"/>
                          <a:cs typeface="Arial" panose="020B0604020202020204" pitchFamily="34" charset="0"/>
                        </a:rPr>
                        <a:t>‘Psychomotor agitation’ describes the inability to sit still; pacing or hand-wringing; or pulling/rubbing of skin, clothing, or other objects</a:t>
                      </a:r>
                      <a:r>
                        <a:rPr lang="en-GB" sz="700" kern="1200" baseline="30000" dirty="0">
                          <a:solidFill>
                            <a:schemeClr val="dk1"/>
                          </a:solidFill>
                          <a:effectLst/>
                          <a:latin typeface="Arial" panose="020B0604020202020204" pitchFamily="34" charset="0"/>
                          <a:ea typeface="+mn-ea"/>
                          <a:cs typeface="Arial" panose="020B0604020202020204" pitchFamily="34" charset="0"/>
                        </a:rPr>
                        <a:t>1,2</a:t>
                      </a:r>
                      <a:endParaRPr lang="en-GB" sz="700" kern="1200" dirty="0">
                        <a:solidFill>
                          <a:schemeClr val="dk1"/>
                        </a:solidFill>
                        <a:effectLst/>
                        <a:latin typeface="Arial" panose="020B0604020202020204" pitchFamily="34" charset="0"/>
                        <a:ea typeface="+mn-ea"/>
                        <a:cs typeface="Arial" panose="020B0604020202020204" pitchFamily="34" charset="0"/>
                      </a:endParaRPr>
                    </a:p>
                    <a:p>
                      <a:pPr marL="171450" lvl="0" indent="-171450">
                        <a:lnSpc>
                          <a:spcPct val="100000"/>
                        </a:lnSpc>
                        <a:spcBef>
                          <a:spcPts val="100"/>
                        </a:spcBef>
                        <a:spcAft>
                          <a:spcPts val="100"/>
                        </a:spcAft>
                        <a:buFont typeface="Arial" panose="020B0604020202020204" pitchFamily="34" charset="0"/>
                        <a:buChar char="•"/>
                      </a:pPr>
                      <a:r>
                        <a:rPr lang="en-GB" sz="700" kern="1200" dirty="0">
                          <a:solidFill>
                            <a:schemeClr val="dk1"/>
                          </a:solidFill>
                          <a:effectLst/>
                          <a:latin typeface="Arial" panose="020B0604020202020204" pitchFamily="34" charset="0"/>
                          <a:ea typeface="+mn-ea"/>
                          <a:cs typeface="Arial" panose="020B0604020202020204" pitchFamily="34" charset="0"/>
                        </a:rPr>
                        <a:t>‘Psychomotor retardation’ describes slowed speech, thinking, and body movements; increased pauses before answering; or speech that is decreased in volume, inflection, amount, or variety of content, or muteness</a:t>
                      </a:r>
                      <a:r>
                        <a:rPr lang="en-GB" sz="700" kern="1200" baseline="30000" dirty="0">
                          <a:solidFill>
                            <a:schemeClr val="dk1"/>
                          </a:solidFill>
                          <a:effectLst/>
                          <a:latin typeface="Arial" panose="020B0604020202020204" pitchFamily="34" charset="0"/>
                          <a:ea typeface="+mn-ea"/>
                          <a:cs typeface="Arial" panose="020B0604020202020204" pitchFamily="34" charset="0"/>
                        </a:rPr>
                        <a:t>1,2</a:t>
                      </a:r>
                      <a:endParaRPr lang="en-GB" sz="700" kern="1200" dirty="0">
                        <a:solidFill>
                          <a:schemeClr val="dk1"/>
                        </a:solidFill>
                        <a:effectLst/>
                        <a:latin typeface="Arial" panose="020B0604020202020204" pitchFamily="34" charset="0"/>
                        <a:ea typeface="+mn-ea"/>
                        <a:cs typeface="Arial" panose="020B0604020202020204" pitchFamily="34" charset="0"/>
                      </a:endParaRPr>
                    </a:p>
                  </a:txBody>
                  <a:tcPr marL="84674" marR="84674" marT="42337" marB="42337"/>
                </a:tc>
                <a:extLst>
                  <a:ext uri="{0D108BD9-81ED-4DB2-BD59-A6C34878D82A}">
                    <a16:rowId xmlns:a16="http://schemas.microsoft.com/office/drawing/2014/main" val="10003"/>
                  </a:ext>
                </a:extLst>
              </a:tr>
              <a:tr h="388965">
                <a:tc>
                  <a:txBody>
                    <a:bodyPr/>
                    <a:lstStyle/>
                    <a:p>
                      <a:pPr>
                        <a:lnSpc>
                          <a:spcPct val="100000"/>
                        </a:lnSpc>
                        <a:spcBef>
                          <a:spcPts val="100"/>
                        </a:spcBef>
                        <a:spcAft>
                          <a:spcPts val="100"/>
                        </a:spcAft>
                        <a:tabLst>
                          <a:tab pos="270510" algn="l"/>
                        </a:tabLst>
                      </a:pPr>
                      <a:r>
                        <a:rPr lang="en-GB" sz="700" b="0" dirty="0">
                          <a:solidFill>
                            <a:srgbClr val="000000"/>
                          </a:solidFill>
                          <a:effectLst/>
                          <a:latin typeface="Arial" panose="020B0604020202020204" pitchFamily="34" charset="0"/>
                          <a:ea typeface="Times New Roman"/>
                          <a:cs typeface="Arial" panose="020B0604020202020204" pitchFamily="34" charset="0"/>
                        </a:rPr>
                        <a:t>Worthlessness/guilt</a:t>
                      </a:r>
                    </a:p>
                  </a:txBody>
                  <a:tcPr marL="84674" marR="84674" marT="42337" marB="42337"/>
                </a:tc>
                <a:tc>
                  <a:txBody>
                    <a:bodyPr/>
                    <a:lstStyle/>
                    <a:p>
                      <a:pPr marL="171450" lvl="0" indent="-171450">
                        <a:lnSpc>
                          <a:spcPct val="100000"/>
                        </a:lnSpc>
                        <a:spcBef>
                          <a:spcPts val="100"/>
                        </a:spcBef>
                        <a:spcAft>
                          <a:spcPts val="100"/>
                        </a:spcAft>
                        <a:buFont typeface="Arial" panose="020B0604020202020204" pitchFamily="34" charset="0"/>
                        <a:buChar char="•"/>
                      </a:pPr>
                      <a:r>
                        <a:rPr lang="en-GB" sz="700" kern="1200" dirty="0">
                          <a:solidFill>
                            <a:schemeClr val="dk1"/>
                          </a:solidFill>
                          <a:effectLst/>
                          <a:latin typeface="Arial" panose="020B0604020202020204" pitchFamily="34" charset="0"/>
                          <a:ea typeface="+mn-ea"/>
                          <a:cs typeface="Arial" panose="020B0604020202020204" pitchFamily="34" charset="0"/>
                        </a:rPr>
                        <a:t>Self-esteem and self-confidence are almost always reduced; feelings of worthlessness or excessive or inappropriate guilt (which may be delusional) may be present</a:t>
                      </a:r>
                      <a:r>
                        <a:rPr lang="en-GB" sz="700" kern="1200" baseline="30000" dirty="0">
                          <a:solidFill>
                            <a:schemeClr val="dk1"/>
                          </a:solidFill>
                          <a:effectLst/>
                          <a:latin typeface="Arial" panose="020B0604020202020204" pitchFamily="34" charset="0"/>
                          <a:ea typeface="+mn-ea"/>
                          <a:cs typeface="Arial" panose="020B0604020202020204" pitchFamily="34" charset="0"/>
                        </a:rPr>
                        <a:t>1,2</a:t>
                      </a:r>
                      <a:endParaRPr lang="en-GB" sz="700" kern="1200" dirty="0">
                        <a:solidFill>
                          <a:schemeClr val="dk1"/>
                        </a:solidFill>
                        <a:effectLst/>
                        <a:latin typeface="Arial" panose="020B0604020202020204" pitchFamily="34" charset="0"/>
                        <a:ea typeface="+mn-ea"/>
                        <a:cs typeface="Arial" panose="020B0604020202020204" pitchFamily="34" charset="0"/>
                      </a:endParaRPr>
                    </a:p>
                    <a:p>
                      <a:pPr marL="171450" lvl="0" indent="-171450">
                        <a:lnSpc>
                          <a:spcPct val="100000"/>
                        </a:lnSpc>
                        <a:spcBef>
                          <a:spcPts val="100"/>
                        </a:spcBef>
                        <a:spcAft>
                          <a:spcPts val="100"/>
                        </a:spcAft>
                        <a:buFont typeface="Arial" panose="020B0604020202020204" pitchFamily="34" charset="0"/>
                        <a:buChar char="•"/>
                      </a:pPr>
                      <a:r>
                        <a:rPr lang="en-GB" sz="700" kern="1200" dirty="0">
                          <a:solidFill>
                            <a:schemeClr val="dk1"/>
                          </a:solidFill>
                          <a:effectLst/>
                          <a:latin typeface="Arial" panose="020B0604020202020204" pitchFamily="34" charset="0"/>
                          <a:ea typeface="+mn-ea"/>
                          <a:cs typeface="Arial" panose="020B0604020202020204" pitchFamily="34" charset="0"/>
                        </a:rPr>
                        <a:t>Individuals often misinterpret neutral or trivial day-to-day events as evidence of personal defects</a:t>
                      </a:r>
                      <a:r>
                        <a:rPr lang="en-GB" sz="700" kern="1200" baseline="30000" dirty="0">
                          <a:solidFill>
                            <a:schemeClr val="dk1"/>
                          </a:solidFill>
                          <a:effectLst/>
                          <a:latin typeface="Arial" panose="020B0604020202020204" pitchFamily="34" charset="0"/>
                          <a:ea typeface="+mn-ea"/>
                          <a:cs typeface="Arial" panose="020B0604020202020204" pitchFamily="34" charset="0"/>
                        </a:rPr>
                        <a:t>1</a:t>
                      </a:r>
                      <a:endParaRPr lang="en-GB" sz="700" kern="1200" dirty="0">
                        <a:solidFill>
                          <a:schemeClr val="dk1"/>
                        </a:solidFill>
                        <a:effectLst/>
                        <a:latin typeface="Arial" panose="020B0604020202020204" pitchFamily="34" charset="0"/>
                        <a:ea typeface="+mn-ea"/>
                        <a:cs typeface="Arial" panose="020B0604020202020204" pitchFamily="34" charset="0"/>
                      </a:endParaRPr>
                    </a:p>
                  </a:txBody>
                  <a:tcPr marL="84674" marR="84674" marT="42337" marB="42337"/>
                </a:tc>
                <a:extLst>
                  <a:ext uri="{0D108BD9-81ED-4DB2-BD59-A6C34878D82A}">
                    <a16:rowId xmlns:a16="http://schemas.microsoft.com/office/drawing/2014/main" val="10004"/>
                  </a:ext>
                </a:extLst>
              </a:tr>
              <a:tr h="290700">
                <a:tc>
                  <a:txBody>
                    <a:bodyPr/>
                    <a:lstStyle/>
                    <a:p>
                      <a:pPr>
                        <a:lnSpc>
                          <a:spcPct val="100000"/>
                        </a:lnSpc>
                        <a:spcBef>
                          <a:spcPts val="100"/>
                        </a:spcBef>
                        <a:spcAft>
                          <a:spcPts val="100"/>
                        </a:spcAft>
                        <a:tabLst>
                          <a:tab pos="270510" algn="l"/>
                        </a:tabLst>
                      </a:pPr>
                      <a:r>
                        <a:rPr lang="en-GB" sz="700" b="0" dirty="0">
                          <a:solidFill>
                            <a:srgbClr val="000000"/>
                          </a:solidFill>
                          <a:effectLst/>
                          <a:latin typeface="Arial" panose="020B0604020202020204" pitchFamily="34" charset="0"/>
                          <a:ea typeface="Times New Roman"/>
                          <a:cs typeface="Arial" panose="020B0604020202020204" pitchFamily="34" charset="0"/>
                        </a:rPr>
                        <a:t>Cognitive dysfunction</a:t>
                      </a:r>
                    </a:p>
                  </a:txBody>
                  <a:tcPr marL="84674" marR="84674" marT="42337" marB="42337"/>
                </a:tc>
                <a:tc>
                  <a:txBody>
                    <a:bodyPr/>
                    <a:lstStyle/>
                    <a:p>
                      <a:pPr marL="171450" lvl="0" indent="-171450">
                        <a:lnSpc>
                          <a:spcPct val="100000"/>
                        </a:lnSpc>
                        <a:spcBef>
                          <a:spcPts val="100"/>
                        </a:spcBef>
                        <a:spcAft>
                          <a:spcPts val="100"/>
                        </a:spcAft>
                        <a:buFont typeface="Arial" panose="020B0604020202020204" pitchFamily="34" charset="0"/>
                        <a:buChar char="•"/>
                      </a:pPr>
                      <a:r>
                        <a:rPr lang="en-GB" sz="700" kern="1200" dirty="0">
                          <a:solidFill>
                            <a:schemeClr val="dk1"/>
                          </a:solidFill>
                          <a:effectLst/>
                          <a:latin typeface="Arial" panose="020B0604020202020204" pitchFamily="34" charset="0"/>
                          <a:ea typeface="+mn-ea"/>
                          <a:cs typeface="Arial" panose="020B0604020202020204" pitchFamily="34" charset="0"/>
                        </a:rPr>
                        <a:t>Many individuals report an impaired ability to think, concentrate, remember things, or make even minor decisions</a:t>
                      </a:r>
                      <a:r>
                        <a:rPr lang="en-GB" sz="700" kern="1200" baseline="30000" dirty="0">
                          <a:solidFill>
                            <a:schemeClr val="dk1"/>
                          </a:solidFill>
                          <a:effectLst/>
                          <a:latin typeface="Arial" panose="020B0604020202020204" pitchFamily="34" charset="0"/>
                          <a:ea typeface="+mn-ea"/>
                          <a:cs typeface="Arial" panose="020B0604020202020204" pitchFamily="34" charset="0"/>
                        </a:rPr>
                        <a:t>1,2</a:t>
                      </a:r>
                      <a:endParaRPr lang="en-GB" sz="700" kern="1200" dirty="0">
                        <a:solidFill>
                          <a:schemeClr val="dk1"/>
                        </a:solidFill>
                        <a:effectLst/>
                        <a:latin typeface="Arial" panose="020B0604020202020204" pitchFamily="34" charset="0"/>
                        <a:ea typeface="+mn-ea"/>
                        <a:cs typeface="Arial" panose="020B0604020202020204" pitchFamily="34" charset="0"/>
                      </a:endParaRPr>
                    </a:p>
                    <a:p>
                      <a:pPr marL="171450" lvl="0" indent="-171450">
                        <a:lnSpc>
                          <a:spcPct val="100000"/>
                        </a:lnSpc>
                        <a:spcBef>
                          <a:spcPts val="100"/>
                        </a:spcBef>
                        <a:spcAft>
                          <a:spcPts val="100"/>
                        </a:spcAft>
                        <a:buFont typeface="Arial" panose="020B0604020202020204" pitchFamily="34" charset="0"/>
                        <a:buChar char="•"/>
                      </a:pPr>
                      <a:r>
                        <a:rPr lang="en-GB" sz="700" kern="1200" dirty="0">
                          <a:solidFill>
                            <a:schemeClr val="dk1"/>
                          </a:solidFill>
                          <a:effectLst/>
                          <a:latin typeface="Arial" panose="020B0604020202020204" pitchFamily="34" charset="0"/>
                          <a:ea typeface="+mn-ea"/>
                          <a:cs typeface="Arial" panose="020B0604020202020204" pitchFamily="34" charset="0"/>
                        </a:rPr>
                        <a:t>Patients engaged in cognitively-demanding pursuits are often unable to function</a:t>
                      </a:r>
                      <a:r>
                        <a:rPr lang="en-GB" sz="700" kern="1200" baseline="30000" dirty="0">
                          <a:solidFill>
                            <a:schemeClr val="dk1"/>
                          </a:solidFill>
                          <a:effectLst/>
                          <a:latin typeface="Arial" panose="020B0604020202020204" pitchFamily="34" charset="0"/>
                          <a:ea typeface="+mn-ea"/>
                          <a:cs typeface="Arial" panose="020B0604020202020204" pitchFamily="34" charset="0"/>
                        </a:rPr>
                        <a:t>1</a:t>
                      </a:r>
                      <a:endParaRPr lang="en-GB" sz="700" kern="1200" dirty="0">
                        <a:solidFill>
                          <a:schemeClr val="dk1"/>
                        </a:solidFill>
                        <a:effectLst/>
                        <a:latin typeface="Arial" panose="020B0604020202020204" pitchFamily="34" charset="0"/>
                        <a:ea typeface="+mn-ea"/>
                        <a:cs typeface="Arial" panose="020B0604020202020204" pitchFamily="34" charset="0"/>
                      </a:endParaRPr>
                    </a:p>
                  </a:txBody>
                  <a:tcPr marL="84674" marR="84674" marT="42337" marB="42337"/>
                </a:tc>
                <a:extLst>
                  <a:ext uri="{0D108BD9-81ED-4DB2-BD59-A6C34878D82A}">
                    <a16:rowId xmlns:a16="http://schemas.microsoft.com/office/drawing/2014/main" val="10005"/>
                  </a:ext>
                </a:extLst>
              </a:tr>
              <a:tr h="290700">
                <a:tc>
                  <a:txBody>
                    <a:bodyPr/>
                    <a:lstStyle/>
                    <a:p>
                      <a:pPr>
                        <a:lnSpc>
                          <a:spcPct val="100000"/>
                        </a:lnSpc>
                        <a:spcBef>
                          <a:spcPts val="100"/>
                        </a:spcBef>
                        <a:spcAft>
                          <a:spcPts val="100"/>
                        </a:spcAft>
                        <a:tabLst>
                          <a:tab pos="270510" algn="l"/>
                        </a:tabLst>
                      </a:pPr>
                      <a:r>
                        <a:rPr lang="en-GB" sz="700" b="0" dirty="0">
                          <a:solidFill>
                            <a:srgbClr val="000000"/>
                          </a:solidFill>
                          <a:effectLst/>
                          <a:latin typeface="Arial" panose="020B0604020202020204" pitchFamily="34" charset="0"/>
                          <a:ea typeface="Times New Roman"/>
                          <a:cs typeface="Arial" panose="020B0604020202020204" pitchFamily="34" charset="0"/>
                        </a:rPr>
                        <a:t>Fatigue</a:t>
                      </a:r>
                    </a:p>
                  </a:txBody>
                  <a:tcPr marL="84674" marR="84674" marT="42337" marB="42337"/>
                </a:tc>
                <a:tc>
                  <a:txBody>
                    <a:bodyPr/>
                    <a:lstStyle/>
                    <a:p>
                      <a:pPr marL="171450" lvl="0" indent="-171450">
                        <a:lnSpc>
                          <a:spcPct val="100000"/>
                        </a:lnSpc>
                        <a:spcBef>
                          <a:spcPts val="100"/>
                        </a:spcBef>
                        <a:spcAft>
                          <a:spcPts val="100"/>
                        </a:spcAft>
                        <a:buFont typeface="Arial" panose="020B0604020202020204" pitchFamily="34" charset="0"/>
                        <a:buChar char="•"/>
                      </a:pPr>
                      <a:r>
                        <a:rPr lang="en-GB" sz="700" kern="1200" dirty="0">
                          <a:solidFill>
                            <a:schemeClr val="dk1"/>
                          </a:solidFill>
                          <a:effectLst/>
                          <a:latin typeface="Arial" panose="020B0604020202020204" pitchFamily="34" charset="0"/>
                          <a:ea typeface="+mn-ea"/>
                          <a:cs typeface="Arial" panose="020B0604020202020204" pitchFamily="34" charset="0"/>
                        </a:rPr>
                        <a:t>Decreased energy, tiredness, and fatigue are common</a:t>
                      </a:r>
                      <a:r>
                        <a:rPr lang="en-GB" sz="700" kern="1200" baseline="30000" dirty="0">
                          <a:solidFill>
                            <a:schemeClr val="dk1"/>
                          </a:solidFill>
                          <a:effectLst/>
                          <a:latin typeface="Arial" panose="020B0604020202020204" pitchFamily="34" charset="0"/>
                          <a:ea typeface="+mn-ea"/>
                          <a:cs typeface="Arial" panose="020B0604020202020204" pitchFamily="34" charset="0"/>
                        </a:rPr>
                        <a:t>1,2</a:t>
                      </a:r>
                      <a:endParaRPr lang="en-GB" sz="700" kern="1200" dirty="0">
                        <a:solidFill>
                          <a:schemeClr val="dk1"/>
                        </a:solidFill>
                        <a:effectLst/>
                        <a:latin typeface="Arial" panose="020B0604020202020204" pitchFamily="34" charset="0"/>
                        <a:ea typeface="+mn-ea"/>
                        <a:cs typeface="Arial" panose="020B0604020202020204" pitchFamily="34" charset="0"/>
                      </a:endParaRPr>
                    </a:p>
                    <a:p>
                      <a:pPr marL="171450" lvl="0" indent="-171450">
                        <a:lnSpc>
                          <a:spcPct val="100000"/>
                        </a:lnSpc>
                        <a:spcBef>
                          <a:spcPts val="100"/>
                        </a:spcBef>
                        <a:spcAft>
                          <a:spcPts val="100"/>
                        </a:spcAft>
                        <a:buFont typeface="Arial" panose="020B0604020202020204" pitchFamily="34" charset="0"/>
                        <a:buChar char="•"/>
                      </a:pPr>
                      <a:r>
                        <a:rPr lang="en-GB" sz="700" kern="1200" dirty="0">
                          <a:solidFill>
                            <a:schemeClr val="dk1"/>
                          </a:solidFill>
                          <a:effectLst/>
                          <a:latin typeface="Arial" panose="020B0604020202020204" pitchFamily="34" charset="0"/>
                          <a:ea typeface="+mn-ea"/>
                          <a:cs typeface="Arial" panose="020B0604020202020204" pitchFamily="34" charset="0"/>
                        </a:rPr>
                        <a:t>Even the smallest tasks seem to require substantial effort, and result in marked tiredness</a:t>
                      </a:r>
                      <a:r>
                        <a:rPr lang="en-GB" sz="700" kern="1200" baseline="30000" dirty="0">
                          <a:solidFill>
                            <a:schemeClr val="dk1"/>
                          </a:solidFill>
                          <a:effectLst/>
                          <a:latin typeface="Arial" panose="020B0604020202020204" pitchFamily="34" charset="0"/>
                          <a:ea typeface="+mn-ea"/>
                          <a:cs typeface="Arial" panose="020B0604020202020204" pitchFamily="34" charset="0"/>
                        </a:rPr>
                        <a:t>1,2</a:t>
                      </a:r>
                      <a:endParaRPr lang="en-GB" sz="700" kern="1200" dirty="0">
                        <a:solidFill>
                          <a:schemeClr val="dk1"/>
                        </a:solidFill>
                        <a:effectLst/>
                        <a:latin typeface="Arial" panose="020B0604020202020204" pitchFamily="34" charset="0"/>
                        <a:ea typeface="+mn-ea"/>
                        <a:cs typeface="Arial" panose="020B0604020202020204" pitchFamily="34" charset="0"/>
                      </a:endParaRPr>
                    </a:p>
                  </a:txBody>
                  <a:tcPr marL="84674" marR="84674" marT="42337" marB="42337"/>
                </a:tc>
                <a:extLst>
                  <a:ext uri="{0D108BD9-81ED-4DB2-BD59-A6C34878D82A}">
                    <a16:rowId xmlns:a16="http://schemas.microsoft.com/office/drawing/2014/main" val="10006"/>
                  </a:ext>
                </a:extLst>
              </a:tr>
              <a:tr h="388965">
                <a:tc>
                  <a:txBody>
                    <a:bodyPr/>
                    <a:lstStyle/>
                    <a:p>
                      <a:pPr>
                        <a:lnSpc>
                          <a:spcPct val="100000"/>
                        </a:lnSpc>
                        <a:spcBef>
                          <a:spcPts val="100"/>
                        </a:spcBef>
                        <a:spcAft>
                          <a:spcPts val="100"/>
                        </a:spcAft>
                        <a:tabLst>
                          <a:tab pos="270510" algn="l"/>
                        </a:tabLst>
                      </a:pPr>
                      <a:r>
                        <a:rPr lang="en-GB" sz="700" b="0" dirty="0">
                          <a:solidFill>
                            <a:srgbClr val="000000"/>
                          </a:solidFill>
                          <a:effectLst/>
                          <a:latin typeface="Arial" panose="020B0604020202020204" pitchFamily="34" charset="0"/>
                          <a:ea typeface="Times New Roman"/>
                          <a:cs typeface="Arial" panose="020B0604020202020204" pitchFamily="34" charset="0"/>
                        </a:rPr>
                        <a:t>Thoughts of</a:t>
                      </a:r>
                      <a:r>
                        <a:rPr lang="en-GB" sz="700" b="0" baseline="0" dirty="0">
                          <a:solidFill>
                            <a:srgbClr val="000000"/>
                          </a:solidFill>
                          <a:effectLst/>
                          <a:latin typeface="Arial" panose="020B0604020202020204" pitchFamily="34" charset="0"/>
                          <a:ea typeface="Times New Roman"/>
                          <a:cs typeface="Arial" panose="020B0604020202020204" pitchFamily="34" charset="0"/>
                        </a:rPr>
                        <a:t> death/</a:t>
                      </a:r>
                      <a:br>
                        <a:rPr lang="en-GB" sz="700" b="0" baseline="0" dirty="0">
                          <a:solidFill>
                            <a:srgbClr val="000000"/>
                          </a:solidFill>
                          <a:effectLst/>
                          <a:latin typeface="Arial" panose="020B0604020202020204" pitchFamily="34" charset="0"/>
                          <a:ea typeface="Times New Roman"/>
                          <a:cs typeface="Arial" panose="020B0604020202020204" pitchFamily="34" charset="0"/>
                        </a:rPr>
                      </a:br>
                      <a:r>
                        <a:rPr lang="en-GB" sz="700" b="0" baseline="0" dirty="0">
                          <a:solidFill>
                            <a:srgbClr val="000000"/>
                          </a:solidFill>
                          <a:effectLst/>
                          <a:latin typeface="Arial" panose="020B0604020202020204" pitchFamily="34" charset="0"/>
                          <a:ea typeface="Times New Roman"/>
                          <a:cs typeface="Arial" panose="020B0604020202020204" pitchFamily="34" charset="0"/>
                        </a:rPr>
                        <a:t>suicide</a:t>
                      </a:r>
                      <a:endParaRPr lang="en-GB" sz="700" b="0" dirty="0">
                        <a:solidFill>
                          <a:srgbClr val="000000"/>
                        </a:solidFill>
                        <a:effectLst/>
                        <a:latin typeface="Arial" panose="020B0604020202020204" pitchFamily="34" charset="0"/>
                        <a:ea typeface="Times New Roman"/>
                        <a:cs typeface="Arial" panose="020B0604020202020204" pitchFamily="34" charset="0"/>
                      </a:endParaRPr>
                    </a:p>
                  </a:txBody>
                  <a:tcPr marL="84674" marR="84674" marT="42337" marB="42337"/>
                </a:tc>
                <a:tc>
                  <a:txBody>
                    <a:bodyPr/>
                    <a:lstStyle/>
                    <a:p>
                      <a:pPr marL="171450" lvl="0" indent="-171450">
                        <a:lnSpc>
                          <a:spcPct val="100000"/>
                        </a:lnSpc>
                        <a:spcBef>
                          <a:spcPts val="100"/>
                        </a:spcBef>
                        <a:spcAft>
                          <a:spcPts val="100"/>
                        </a:spcAft>
                        <a:buFont typeface="Arial" panose="020B0604020202020204" pitchFamily="34" charset="0"/>
                        <a:buChar char="•"/>
                      </a:pPr>
                      <a:r>
                        <a:rPr lang="en-GB" sz="700" kern="1200" dirty="0">
                          <a:solidFill>
                            <a:schemeClr val="dk1"/>
                          </a:solidFill>
                          <a:effectLst/>
                          <a:latin typeface="Arial" panose="020B0604020202020204" pitchFamily="34" charset="0"/>
                          <a:ea typeface="+mn-ea"/>
                          <a:cs typeface="Arial" panose="020B0604020202020204" pitchFamily="34" charset="0"/>
                        </a:rPr>
                        <a:t>Recurrent thoughts of death, suicidal ideation, or suicide attempts, are common</a:t>
                      </a:r>
                      <a:r>
                        <a:rPr lang="en-GB" sz="700" kern="1200" baseline="30000" dirty="0">
                          <a:solidFill>
                            <a:schemeClr val="dk1"/>
                          </a:solidFill>
                          <a:effectLst/>
                          <a:latin typeface="Arial" panose="020B0604020202020204" pitchFamily="34" charset="0"/>
                          <a:ea typeface="+mn-ea"/>
                          <a:cs typeface="Arial" panose="020B0604020202020204" pitchFamily="34" charset="0"/>
                        </a:rPr>
                        <a:t>1</a:t>
                      </a:r>
                      <a:endParaRPr lang="en-GB" sz="700" kern="1200" dirty="0">
                        <a:solidFill>
                          <a:schemeClr val="dk1"/>
                        </a:solidFill>
                        <a:effectLst/>
                        <a:latin typeface="Arial" panose="020B0604020202020204" pitchFamily="34" charset="0"/>
                        <a:ea typeface="+mn-ea"/>
                        <a:cs typeface="Arial" panose="020B0604020202020204" pitchFamily="34" charset="0"/>
                      </a:endParaRPr>
                    </a:p>
                    <a:p>
                      <a:pPr marL="171450" lvl="0" indent="-171450">
                        <a:lnSpc>
                          <a:spcPct val="100000"/>
                        </a:lnSpc>
                        <a:spcBef>
                          <a:spcPts val="100"/>
                        </a:spcBef>
                        <a:spcAft>
                          <a:spcPts val="100"/>
                        </a:spcAft>
                        <a:buFont typeface="Arial" panose="020B0604020202020204" pitchFamily="34" charset="0"/>
                        <a:buChar char="•"/>
                      </a:pPr>
                      <a:r>
                        <a:rPr lang="en-GB" sz="700" kern="1200" dirty="0">
                          <a:solidFill>
                            <a:schemeClr val="dk1"/>
                          </a:solidFill>
                          <a:effectLst/>
                          <a:latin typeface="Arial" panose="020B0604020202020204" pitchFamily="34" charset="0"/>
                          <a:ea typeface="+mn-ea"/>
                          <a:cs typeface="Arial" panose="020B0604020202020204" pitchFamily="34" charset="0"/>
                        </a:rPr>
                        <a:t>The severity of suicidal thoughts ranges from a passive wish to not awaken in the morning or a belief that others would be better off if the individual were dead, to transient but recurrent thoughts of committing suicide, to a specific suicide plan</a:t>
                      </a:r>
                      <a:r>
                        <a:rPr lang="en-GB" sz="700" kern="1200" baseline="30000" dirty="0">
                          <a:solidFill>
                            <a:schemeClr val="dk1"/>
                          </a:solidFill>
                          <a:effectLst/>
                          <a:latin typeface="Arial" panose="020B0604020202020204" pitchFamily="34" charset="0"/>
                          <a:ea typeface="+mn-ea"/>
                          <a:cs typeface="Arial" panose="020B0604020202020204" pitchFamily="34" charset="0"/>
                        </a:rPr>
                        <a:t>1</a:t>
                      </a:r>
                      <a:endParaRPr lang="en-GB" sz="700" kern="1200" dirty="0">
                        <a:solidFill>
                          <a:schemeClr val="dk1"/>
                        </a:solidFill>
                        <a:effectLst/>
                        <a:latin typeface="Arial" panose="020B0604020202020204" pitchFamily="34" charset="0"/>
                        <a:ea typeface="+mn-ea"/>
                        <a:cs typeface="Arial" panose="020B0604020202020204" pitchFamily="34" charset="0"/>
                      </a:endParaRPr>
                    </a:p>
                  </a:txBody>
                  <a:tcPr marL="84674" marR="84674" marT="42337" marB="42337"/>
                </a:tc>
                <a:extLst>
                  <a:ext uri="{0D108BD9-81ED-4DB2-BD59-A6C34878D82A}">
                    <a16:rowId xmlns:a16="http://schemas.microsoft.com/office/drawing/2014/main" val="10007"/>
                  </a:ext>
                </a:extLst>
              </a:tr>
              <a:tr h="372879">
                <a:tc>
                  <a:txBody>
                    <a:bodyPr/>
                    <a:lstStyle/>
                    <a:p>
                      <a:pPr>
                        <a:lnSpc>
                          <a:spcPct val="100000"/>
                        </a:lnSpc>
                        <a:spcBef>
                          <a:spcPts val="100"/>
                        </a:spcBef>
                        <a:spcAft>
                          <a:spcPts val="100"/>
                        </a:spcAft>
                        <a:tabLst>
                          <a:tab pos="270510" algn="l"/>
                        </a:tabLst>
                      </a:pPr>
                      <a:r>
                        <a:rPr lang="en-GB" sz="700" b="0" dirty="0">
                          <a:solidFill>
                            <a:srgbClr val="000000"/>
                          </a:solidFill>
                          <a:effectLst/>
                          <a:latin typeface="Arial" panose="020B0604020202020204" pitchFamily="34" charset="0"/>
                          <a:ea typeface="Times New Roman"/>
                          <a:cs typeface="Arial" panose="020B0604020202020204" pitchFamily="34" charset="0"/>
                        </a:rPr>
                        <a:t>Weight/appetite change</a:t>
                      </a:r>
                    </a:p>
                  </a:txBody>
                  <a:tcPr marL="84674" marR="84674" marT="42337" marB="42337"/>
                </a:tc>
                <a:tc>
                  <a:txBody>
                    <a:bodyPr/>
                    <a:lstStyle/>
                    <a:p>
                      <a:pPr marL="171450" lvl="0" indent="-171450">
                        <a:lnSpc>
                          <a:spcPct val="100000"/>
                        </a:lnSpc>
                        <a:spcBef>
                          <a:spcPts val="100"/>
                        </a:spcBef>
                        <a:spcAft>
                          <a:spcPts val="100"/>
                        </a:spcAft>
                        <a:buFont typeface="Arial" panose="020B0604020202020204" pitchFamily="34" charset="0"/>
                        <a:buChar char="•"/>
                      </a:pPr>
                      <a:r>
                        <a:rPr lang="en-GB" sz="700" kern="1200" dirty="0">
                          <a:solidFill>
                            <a:schemeClr val="dk1"/>
                          </a:solidFill>
                          <a:effectLst/>
                          <a:latin typeface="Arial" panose="020B0604020202020204" pitchFamily="34" charset="0"/>
                          <a:ea typeface="+mn-ea"/>
                          <a:cs typeface="Arial" panose="020B0604020202020204" pitchFamily="34" charset="0"/>
                        </a:rPr>
                        <a:t>Patients may experience either a reduction or an increase in appetite, which can present as significant weight loss (without dieting) or weight gain</a:t>
                      </a:r>
                      <a:r>
                        <a:rPr lang="en-GB" sz="700" kern="1200" baseline="30000" dirty="0">
                          <a:solidFill>
                            <a:schemeClr val="dk1"/>
                          </a:solidFill>
                          <a:effectLst/>
                          <a:latin typeface="Arial" panose="020B0604020202020204" pitchFamily="34" charset="0"/>
                          <a:ea typeface="+mn-ea"/>
                          <a:cs typeface="Arial" panose="020B0604020202020204" pitchFamily="34" charset="0"/>
                        </a:rPr>
                        <a:t>1</a:t>
                      </a:r>
                      <a:endParaRPr lang="en-GB" sz="700" kern="1200" dirty="0">
                        <a:solidFill>
                          <a:schemeClr val="dk1"/>
                        </a:solidFill>
                        <a:effectLst/>
                        <a:latin typeface="Arial" panose="020B0604020202020204" pitchFamily="34" charset="0"/>
                        <a:ea typeface="+mn-ea"/>
                        <a:cs typeface="Arial" panose="020B0604020202020204" pitchFamily="34" charset="0"/>
                      </a:endParaRPr>
                    </a:p>
                    <a:p>
                      <a:pPr marL="171450" lvl="0" indent="-171450">
                        <a:lnSpc>
                          <a:spcPct val="100000"/>
                        </a:lnSpc>
                        <a:spcBef>
                          <a:spcPts val="100"/>
                        </a:spcBef>
                        <a:spcAft>
                          <a:spcPts val="100"/>
                        </a:spcAft>
                        <a:buFont typeface="Arial" panose="020B0604020202020204" pitchFamily="34" charset="0"/>
                        <a:buChar char="•"/>
                      </a:pPr>
                      <a:r>
                        <a:rPr lang="en-GB" sz="700" kern="1200" dirty="0">
                          <a:solidFill>
                            <a:schemeClr val="dk1"/>
                          </a:solidFill>
                          <a:effectLst/>
                          <a:latin typeface="Arial" panose="020B0604020202020204" pitchFamily="34" charset="0"/>
                          <a:ea typeface="+mn-ea"/>
                          <a:cs typeface="Arial" panose="020B0604020202020204" pitchFamily="34" charset="0"/>
                        </a:rPr>
                        <a:t>Some patients report that they have to force themselves to eat; others report a craving for specific foods (e.g., sweets or other carbohydrates)</a:t>
                      </a:r>
                      <a:r>
                        <a:rPr lang="en-GB" sz="700" kern="1200" baseline="30000" dirty="0">
                          <a:solidFill>
                            <a:schemeClr val="dk1"/>
                          </a:solidFill>
                          <a:effectLst/>
                          <a:latin typeface="Arial" panose="020B0604020202020204" pitchFamily="34" charset="0"/>
                          <a:ea typeface="+mn-ea"/>
                          <a:cs typeface="Arial" panose="020B0604020202020204" pitchFamily="34" charset="0"/>
                        </a:rPr>
                        <a:t>1</a:t>
                      </a:r>
                      <a:endParaRPr lang="en-GB" sz="700" kern="1200" dirty="0">
                        <a:solidFill>
                          <a:schemeClr val="dk1"/>
                        </a:solidFill>
                        <a:effectLst/>
                        <a:latin typeface="Arial" panose="020B0604020202020204" pitchFamily="34" charset="0"/>
                        <a:ea typeface="+mn-ea"/>
                        <a:cs typeface="Arial" panose="020B0604020202020204" pitchFamily="34" charset="0"/>
                      </a:endParaRPr>
                    </a:p>
                  </a:txBody>
                  <a:tcPr marL="84674" marR="84674" marT="42337" marB="42337"/>
                </a:tc>
                <a:extLst>
                  <a:ext uri="{0D108BD9-81ED-4DB2-BD59-A6C34878D82A}">
                    <a16:rowId xmlns:a16="http://schemas.microsoft.com/office/drawing/2014/main" val="10008"/>
                  </a:ext>
                </a:extLst>
              </a:tr>
              <a:tr h="171964">
                <a:tc>
                  <a:txBody>
                    <a:bodyPr/>
                    <a:lstStyle/>
                    <a:p>
                      <a:pPr>
                        <a:lnSpc>
                          <a:spcPct val="100000"/>
                        </a:lnSpc>
                        <a:spcBef>
                          <a:spcPts val="100"/>
                        </a:spcBef>
                        <a:spcAft>
                          <a:spcPts val="100"/>
                        </a:spcAft>
                        <a:tabLst>
                          <a:tab pos="270510" algn="l"/>
                        </a:tabLst>
                      </a:pPr>
                      <a:r>
                        <a:rPr lang="en-GB" sz="700" b="0" dirty="0">
                          <a:solidFill>
                            <a:srgbClr val="000000"/>
                          </a:solidFill>
                          <a:effectLst/>
                          <a:latin typeface="Arial" panose="020B0604020202020204" pitchFamily="34" charset="0"/>
                          <a:ea typeface="Times New Roman"/>
                          <a:cs typeface="Arial" panose="020B0604020202020204" pitchFamily="34" charset="0"/>
                        </a:rPr>
                        <a:t>Sleep disturbance</a:t>
                      </a:r>
                    </a:p>
                  </a:txBody>
                  <a:tcPr marL="84674" marR="84674" marT="42337" marB="42337">
                    <a:lnB w="28575" cap="flat" cmpd="sng" algn="ctr">
                      <a:solidFill>
                        <a:schemeClr val="accent1"/>
                      </a:solidFill>
                      <a:prstDash val="solid"/>
                      <a:round/>
                      <a:headEnd type="none" w="med" len="med"/>
                      <a:tailEnd type="none" w="med" len="med"/>
                    </a:lnB>
                  </a:tcPr>
                </a:tc>
                <a:tc>
                  <a:txBody>
                    <a:bodyPr/>
                    <a:lstStyle/>
                    <a:p>
                      <a:pPr marL="171450" lvl="0" indent="-171450">
                        <a:lnSpc>
                          <a:spcPct val="100000"/>
                        </a:lnSpc>
                        <a:spcBef>
                          <a:spcPts val="100"/>
                        </a:spcBef>
                        <a:spcAft>
                          <a:spcPts val="100"/>
                        </a:spcAft>
                        <a:buFont typeface="Arial" panose="020B0604020202020204" pitchFamily="34" charset="0"/>
                        <a:buChar char="•"/>
                      </a:pPr>
                      <a:r>
                        <a:rPr lang="en-GB" sz="700" kern="1200" dirty="0">
                          <a:solidFill>
                            <a:schemeClr val="dk1"/>
                          </a:solidFill>
                          <a:effectLst/>
                          <a:latin typeface="Arial" panose="020B0604020202020204" pitchFamily="34" charset="0"/>
                          <a:ea typeface="+mn-ea"/>
                          <a:cs typeface="Arial" panose="020B0604020202020204" pitchFamily="34" charset="0"/>
                        </a:rPr>
                        <a:t>Sleep is usually disturbed, and may take the form of either difficulty sleeping (insomnia), or sleeping excessively (hypersomnia)</a:t>
                      </a:r>
                      <a:r>
                        <a:rPr lang="en-GB" sz="700" kern="1200" baseline="30000" dirty="0">
                          <a:solidFill>
                            <a:schemeClr val="dk1"/>
                          </a:solidFill>
                          <a:effectLst/>
                          <a:latin typeface="Arial" panose="020B0604020202020204" pitchFamily="34" charset="0"/>
                          <a:ea typeface="+mn-ea"/>
                          <a:cs typeface="Arial" panose="020B0604020202020204" pitchFamily="34" charset="0"/>
                        </a:rPr>
                        <a:t>1,2</a:t>
                      </a:r>
                      <a:endParaRPr lang="en-GB" sz="700" kern="1200" dirty="0">
                        <a:solidFill>
                          <a:schemeClr val="dk1"/>
                        </a:solidFill>
                        <a:effectLst/>
                        <a:latin typeface="Arial" panose="020B0604020202020204" pitchFamily="34" charset="0"/>
                        <a:ea typeface="+mn-ea"/>
                        <a:cs typeface="Arial" panose="020B0604020202020204" pitchFamily="34" charset="0"/>
                      </a:endParaRPr>
                    </a:p>
                  </a:txBody>
                  <a:tcPr marL="84674" marR="84674" marT="42337" marB="42337">
                    <a:lnB w="28575"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0009"/>
                  </a:ext>
                </a:extLst>
              </a:tr>
            </a:tbl>
          </a:graphicData>
        </a:graphic>
      </p:graphicFrame>
      <p:sp>
        <p:nvSpPr>
          <p:cNvPr id="8" name="Rectangle 10">
            <a:extLst>
              <a:ext uri="{FF2B5EF4-FFF2-40B4-BE49-F238E27FC236}">
                <a16:creationId xmlns:a16="http://schemas.microsoft.com/office/drawing/2014/main" id="{9F267D0A-9CFD-4D7D-8BF4-D54D0C7792AF}"/>
              </a:ext>
            </a:extLst>
          </p:cNvPr>
          <p:cNvSpPr/>
          <p:nvPr/>
        </p:nvSpPr>
        <p:spPr>
          <a:xfrm rot="16200000">
            <a:off x="1232168" y="1487906"/>
            <a:ext cx="858253" cy="320842"/>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GB" sz="700" dirty="0">
                <a:solidFill>
                  <a:schemeClr val="tx1"/>
                </a:solidFill>
                <a:latin typeface="Arial" panose="020B0604020202020204" pitchFamily="34" charset="0"/>
                <a:cs typeface="Arial" panose="020B0604020202020204" pitchFamily="34" charset="0"/>
              </a:rPr>
              <a:t>At least one of these is required</a:t>
            </a:r>
          </a:p>
        </p:txBody>
      </p:sp>
    </p:spTree>
    <p:extLst>
      <p:ext uri="{BB962C8B-B14F-4D97-AF65-F5344CB8AC3E}">
        <p14:creationId xmlns:p14="http://schemas.microsoft.com/office/powerpoint/2010/main" val="27577068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 Placeholder 7">
            <a:extLst>
              <a:ext uri="{FF2B5EF4-FFF2-40B4-BE49-F238E27FC236}">
                <a16:creationId xmlns:a16="http://schemas.microsoft.com/office/drawing/2014/main" id="{AFF79B0C-FF8B-7248-83D6-F03A1486AB69}"/>
              </a:ext>
            </a:extLst>
          </p:cNvPr>
          <p:cNvSpPr>
            <a:spLocks noGrp="1"/>
          </p:cNvSpPr>
          <p:nvPr>
            <p:ph type="body" sz="quarter" idx="17"/>
          </p:nvPr>
        </p:nvSpPr>
        <p:spPr/>
        <p:txBody>
          <a:bodyPr/>
          <a:lstStyle/>
          <a:p>
            <a:r>
              <a:rPr lang="da-DK" dirty="0"/>
              <a:t>Major Depressive </a:t>
            </a:r>
            <a:r>
              <a:rPr lang="da-DK" dirty="0" err="1"/>
              <a:t>Disorder</a:t>
            </a:r>
            <a:r>
              <a:rPr lang="da-DK" dirty="0"/>
              <a:t> (MDD)</a:t>
            </a:r>
            <a:endParaRPr lang="en-US" dirty="0"/>
          </a:p>
          <a:p>
            <a:endParaRPr lang="en-GB" sz="800" baseline="30000" dirty="0"/>
          </a:p>
        </p:txBody>
      </p:sp>
      <p:sp>
        <p:nvSpPr>
          <p:cNvPr id="16" name="Title 1">
            <a:extLst>
              <a:ext uri="{FF2B5EF4-FFF2-40B4-BE49-F238E27FC236}">
                <a16:creationId xmlns:a16="http://schemas.microsoft.com/office/drawing/2014/main" id="{33E9FF74-EED3-BB44-810C-07B3CF63E603}"/>
              </a:ext>
            </a:extLst>
          </p:cNvPr>
          <p:cNvSpPr>
            <a:spLocks noGrp="1"/>
          </p:cNvSpPr>
          <p:nvPr>
            <p:ph type="title"/>
          </p:nvPr>
        </p:nvSpPr>
        <p:spPr>
          <a:xfrm>
            <a:off x="404811" y="603475"/>
            <a:ext cx="7429767" cy="267034"/>
          </a:xfrm>
        </p:spPr>
        <p:txBody>
          <a:bodyPr/>
          <a:lstStyle/>
          <a:p>
            <a:r>
              <a:rPr lang="en-GB" sz="1800" dirty="0"/>
              <a:t>MDD symptoms – The Montgomery-</a:t>
            </a:r>
            <a:r>
              <a:rPr lang="en-GB" sz="1800" dirty="0" err="1"/>
              <a:t>Åsberg</a:t>
            </a:r>
            <a:r>
              <a:rPr lang="en-GB" sz="1800" dirty="0"/>
              <a:t> Depression Rating Scale </a:t>
            </a:r>
          </a:p>
        </p:txBody>
      </p:sp>
      <p:sp>
        <p:nvSpPr>
          <p:cNvPr id="2" name="Text Placeholder 1">
            <a:extLst>
              <a:ext uri="{FF2B5EF4-FFF2-40B4-BE49-F238E27FC236}">
                <a16:creationId xmlns:a16="http://schemas.microsoft.com/office/drawing/2014/main" id="{E4084E3B-2183-4ED4-831B-A70475826FA8}"/>
              </a:ext>
            </a:extLst>
          </p:cNvPr>
          <p:cNvSpPr>
            <a:spLocks noGrp="1"/>
          </p:cNvSpPr>
          <p:nvPr>
            <p:ph type="body" sz="quarter" idx="18"/>
          </p:nvPr>
        </p:nvSpPr>
        <p:spPr>
          <a:xfrm>
            <a:off x="404812" y="4532710"/>
            <a:ext cx="6910388" cy="508190"/>
          </a:xfrm>
        </p:spPr>
        <p:txBody>
          <a:bodyPr/>
          <a:lstStyle/>
          <a:p>
            <a:r>
              <a:rPr lang="en-GB" sz="680" dirty="0"/>
              <a:t>Montgomery &amp; </a:t>
            </a:r>
            <a:r>
              <a:rPr lang="en-GB" sz="680" dirty="0" err="1"/>
              <a:t>Asberg</a:t>
            </a:r>
            <a:r>
              <a:rPr lang="en-GB" sz="680" dirty="0"/>
              <a:t>. 1979</a:t>
            </a:r>
          </a:p>
          <a:p>
            <a:r>
              <a:rPr lang="en-GB" sz="680" dirty="0"/>
              <a:t>APA. 2013</a:t>
            </a:r>
          </a:p>
          <a:p>
            <a:r>
              <a:rPr lang="en-GB" sz="680" dirty="0" err="1"/>
              <a:t>Bech</a:t>
            </a:r>
            <a:r>
              <a:rPr lang="en-GB" sz="680" dirty="0"/>
              <a:t> et al. 2002</a:t>
            </a:r>
          </a:p>
          <a:p>
            <a:r>
              <a:rPr lang="en-GB" sz="680" dirty="0"/>
              <a:t>MADRS core symptoms highlighted in bold</a:t>
            </a:r>
            <a:r>
              <a:rPr lang="en-GB" sz="680" baseline="30000" dirty="0"/>
              <a:t>3</a:t>
            </a:r>
          </a:p>
        </p:txBody>
      </p:sp>
      <p:graphicFrame>
        <p:nvGraphicFramePr>
          <p:cNvPr id="18" name="Table 10">
            <a:extLst>
              <a:ext uri="{FF2B5EF4-FFF2-40B4-BE49-F238E27FC236}">
                <a16:creationId xmlns:a16="http://schemas.microsoft.com/office/drawing/2014/main" id="{59B8F417-1DB5-6449-B20A-70632121CC6D}"/>
              </a:ext>
            </a:extLst>
          </p:cNvPr>
          <p:cNvGraphicFramePr>
            <a:graphicFrameLocks noGrp="1"/>
          </p:cNvGraphicFramePr>
          <p:nvPr>
            <p:extLst>
              <p:ext uri="{D42A27DB-BD31-4B8C-83A1-F6EECF244321}">
                <p14:modId xmlns:p14="http://schemas.microsoft.com/office/powerpoint/2010/main" val="1006392911"/>
              </p:ext>
            </p:extLst>
          </p:nvPr>
        </p:nvGraphicFramePr>
        <p:xfrm>
          <a:off x="628650" y="981078"/>
          <a:ext cx="7886700" cy="3462357"/>
        </p:xfrm>
        <a:graphic>
          <a:graphicData uri="http://schemas.openxmlformats.org/drawingml/2006/table">
            <a:tbl>
              <a:tblPr firstRow="1" bandRow="1">
                <a:tableStyleId>{5C22544A-7EE6-4342-B048-85BDC9FD1C3A}</a:tableStyleId>
              </a:tblPr>
              <a:tblGrid>
                <a:gridCol w="367192">
                  <a:extLst>
                    <a:ext uri="{9D8B030D-6E8A-4147-A177-3AD203B41FA5}">
                      <a16:colId xmlns:a16="http://schemas.microsoft.com/office/drawing/2014/main" val="20000"/>
                    </a:ext>
                  </a:extLst>
                </a:gridCol>
                <a:gridCol w="1720665">
                  <a:extLst>
                    <a:ext uri="{9D8B030D-6E8A-4147-A177-3AD203B41FA5}">
                      <a16:colId xmlns:a16="http://schemas.microsoft.com/office/drawing/2014/main" val="20001"/>
                    </a:ext>
                  </a:extLst>
                </a:gridCol>
                <a:gridCol w="5798843">
                  <a:extLst>
                    <a:ext uri="{9D8B030D-6E8A-4147-A177-3AD203B41FA5}">
                      <a16:colId xmlns:a16="http://schemas.microsoft.com/office/drawing/2014/main" val="20002"/>
                    </a:ext>
                  </a:extLst>
                </a:gridCol>
              </a:tblGrid>
              <a:tr h="187180">
                <a:tc gridSpan="3">
                  <a:txBody>
                    <a:bodyPr/>
                    <a:lstStyle/>
                    <a:p>
                      <a:pPr>
                        <a:lnSpc>
                          <a:spcPct val="100000"/>
                        </a:lnSpc>
                        <a:spcBef>
                          <a:spcPts val="100"/>
                        </a:spcBef>
                        <a:spcAft>
                          <a:spcPts val="100"/>
                        </a:spcAft>
                      </a:pPr>
                      <a:r>
                        <a:rPr lang="en-GB" sz="800" b="1" baseline="0" dirty="0">
                          <a:latin typeface="Arial" panose="020B0604020202020204" pitchFamily="34" charset="0"/>
                          <a:cs typeface="Arial" panose="020B0604020202020204" pitchFamily="34" charset="0"/>
                        </a:rPr>
                        <a:t>MADRS depressive symptoms</a:t>
                      </a:r>
                    </a:p>
                  </a:txBody>
                  <a:tcPr/>
                </a:tc>
                <a:tc hMerge="1">
                  <a:txBody>
                    <a:bodyPr/>
                    <a:lstStyle/>
                    <a:p>
                      <a:pPr>
                        <a:lnSpc>
                          <a:spcPct val="100000"/>
                        </a:lnSpc>
                        <a:spcBef>
                          <a:spcPts val="100"/>
                        </a:spcBef>
                        <a:spcAft>
                          <a:spcPts val="100"/>
                        </a:spcAft>
                      </a:pPr>
                      <a:endParaRPr lang="en-GB" sz="900" b="1" baseline="0" dirty="0">
                        <a:latin typeface="+mn-lt"/>
                      </a:endParaRPr>
                    </a:p>
                  </a:txBody>
                  <a:tcPr/>
                </a:tc>
                <a:tc hMerge="1">
                  <a:txBody>
                    <a:bodyPr/>
                    <a:lstStyle/>
                    <a:p>
                      <a:endParaRPr lang="en-GB"/>
                    </a:p>
                  </a:txBody>
                  <a:tcPr/>
                </a:tc>
                <a:extLst>
                  <a:ext uri="{0D108BD9-81ED-4DB2-BD59-A6C34878D82A}">
                    <a16:rowId xmlns:a16="http://schemas.microsoft.com/office/drawing/2014/main" val="10000"/>
                  </a:ext>
                </a:extLst>
              </a:tr>
              <a:tr h="304518">
                <a:tc>
                  <a:txBody>
                    <a:bodyPr/>
                    <a:lstStyle/>
                    <a:p>
                      <a:pPr algn="r">
                        <a:lnSpc>
                          <a:spcPct val="100000"/>
                        </a:lnSpc>
                        <a:spcBef>
                          <a:spcPts val="100"/>
                        </a:spcBef>
                        <a:spcAft>
                          <a:spcPts val="100"/>
                        </a:spcAft>
                        <a:tabLst>
                          <a:tab pos="270510" algn="l"/>
                        </a:tabLst>
                      </a:pPr>
                      <a:r>
                        <a:rPr lang="en-GB" sz="800" b="1" dirty="0">
                          <a:solidFill>
                            <a:schemeClr val="tx1"/>
                          </a:solidFill>
                          <a:effectLst/>
                          <a:latin typeface="Arial" panose="020B0604020202020204" pitchFamily="34" charset="0"/>
                          <a:ea typeface="Times New Roman"/>
                          <a:cs typeface="Arial" panose="020B0604020202020204" pitchFamily="34" charset="0"/>
                        </a:rPr>
                        <a:t>1</a:t>
                      </a:r>
                    </a:p>
                  </a:txBody>
                  <a:tcPr>
                    <a:lnR w="12700" cap="flat" cmpd="sng" algn="ctr">
                      <a:noFill/>
                      <a:prstDash val="solid"/>
                      <a:round/>
                      <a:headEnd type="none" w="med" len="med"/>
                      <a:tailEnd type="none" w="med" len="med"/>
                    </a:lnR>
                  </a:tcPr>
                </a:tc>
                <a:tc>
                  <a:txBody>
                    <a:bodyPr/>
                    <a:lstStyle/>
                    <a:p>
                      <a:pPr>
                        <a:lnSpc>
                          <a:spcPct val="100000"/>
                        </a:lnSpc>
                        <a:spcBef>
                          <a:spcPts val="100"/>
                        </a:spcBef>
                        <a:spcAft>
                          <a:spcPts val="100"/>
                        </a:spcAft>
                        <a:tabLst>
                          <a:tab pos="270510" algn="l"/>
                        </a:tabLst>
                      </a:pPr>
                      <a:r>
                        <a:rPr lang="en-GB" sz="800" b="1" dirty="0">
                          <a:solidFill>
                            <a:schemeClr val="tx1"/>
                          </a:solidFill>
                          <a:effectLst/>
                          <a:latin typeface="Arial" panose="020B0604020202020204" pitchFamily="34" charset="0"/>
                          <a:ea typeface="Times New Roman"/>
                          <a:cs typeface="Arial" panose="020B0604020202020204" pitchFamily="34" charset="0"/>
                        </a:rPr>
                        <a:t>Apparent sadness</a:t>
                      </a:r>
                    </a:p>
                  </a:txBody>
                  <a:tcPr>
                    <a:lnL w="12700" cap="flat" cmpd="sng" algn="ctr">
                      <a:noFill/>
                      <a:prstDash val="solid"/>
                      <a:round/>
                      <a:headEnd type="none" w="med" len="med"/>
                      <a:tailEnd type="none" w="med" len="med"/>
                    </a:lnL>
                  </a:tcPr>
                </a:tc>
                <a:tc>
                  <a:txBody>
                    <a:bodyPr/>
                    <a:lstStyle/>
                    <a:p>
                      <a:pPr marL="171450" lvl="0" indent="-171450">
                        <a:spcBef>
                          <a:spcPts val="100"/>
                        </a:spcBef>
                        <a:spcAft>
                          <a:spcPts val="100"/>
                        </a:spcAft>
                        <a:buFont typeface="Arial" panose="020B0604020202020204" pitchFamily="34" charset="0"/>
                        <a:buChar char="•"/>
                      </a:pPr>
                      <a:r>
                        <a:rPr lang="en-US" sz="800" kern="1200" dirty="0">
                          <a:solidFill>
                            <a:schemeClr val="dk1"/>
                          </a:solidFill>
                          <a:effectLst/>
                          <a:latin typeface="Arial" panose="020B0604020202020204" pitchFamily="34" charset="0"/>
                          <a:ea typeface="+mn-ea"/>
                          <a:cs typeface="Arial" panose="020B0604020202020204" pitchFamily="34" charset="0"/>
                        </a:rPr>
                        <a:t>Representing despondency, gloom and despair (more than just ordinary transient low spirits), reflected in speech, facial expression, and posture</a:t>
                      </a:r>
                      <a:r>
                        <a:rPr lang="en-US" sz="800" kern="1200" baseline="30000" dirty="0">
                          <a:solidFill>
                            <a:schemeClr val="dk1"/>
                          </a:solidFill>
                          <a:effectLst/>
                          <a:latin typeface="Arial" panose="020B0604020202020204" pitchFamily="34" charset="0"/>
                          <a:ea typeface="+mn-ea"/>
                          <a:cs typeface="Arial" panose="020B0604020202020204" pitchFamily="34" charset="0"/>
                        </a:rPr>
                        <a:t>1</a:t>
                      </a:r>
                      <a:endParaRPr lang="en-GB" sz="800" kern="1200" dirty="0">
                        <a:solidFill>
                          <a:schemeClr val="dk1"/>
                        </a:solidFill>
                        <a:effectLst/>
                        <a:latin typeface="Arial" panose="020B0604020202020204" pitchFamily="34" charset="0"/>
                        <a:ea typeface="+mn-ea"/>
                        <a:cs typeface="Arial" panose="020B0604020202020204" pitchFamily="34" charset="0"/>
                      </a:endParaRPr>
                    </a:p>
                  </a:txBody>
                  <a:tcPr/>
                </a:tc>
                <a:extLst>
                  <a:ext uri="{0D108BD9-81ED-4DB2-BD59-A6C34878D82A}">
                    <a16:rowId xmlns:a16="http://schemas.microsoft.com/office/drawing/2014/main" val="10001"/>
                  </a:ext>
                </a:extLst>
              </a:tr>
              <a:tr h="376579">
                <a:tc>
                  <a:txBody>
                    <a:bodyPr/>
                    <a:lstStyle/>
                    <a:p>
                      <a:pPr algn="r">
                        <a:lnSpc>
                          <a:spcPct val="100000"/>
                        </a:lnSpc>
                        <a:spcBef>
                          <a:spcPts val="100"/>
                        </a:spcBef>
                        <a:spcAft>
                          <a:spcPts val="100"/>
                        </a:spcAft>
                        <a:tabLst>
                          <a:tab pos="270510" algn="l"/>
                        </a:tabLst>
                      </a:pPr>
                      <a:r>
                        <a:rPr lang="en-GB" sz="800" b="1" dirty="0">
                          <a:solidFill>
                            <a:schemeClr val="tx1"/>
                          </a:solidFill>
                          <a:effectLst/>
                          <a:latin typeface="Arial" panose="020B0604020202020204" pitchFamily="34" charset="0"/>
                          <a:ea typeface="Times New Roman"/>
                          <a:cs typeface="Arial" panose="020B0604020202020204" pitchFamily="34" charset="0"/>
                        </a:rPr>
                        <a:t>2</a:t>
                      </a:r>
                    </a:p>
                  </a:txBody>
                  <a:tcPr>
                    <a:lnR w="12700" cap="flat" cmpd="sng" algn="ctr">
                      <a:noFill/>
                      <a:prstDash val="solid"/>
                      <a:round/>
                      <a:headEnd type="none" w="med" len="med"/>
                      <a:tailEnd type="none" w="med" len="med"/>
                    </a:lnR>
                  </a:tcPr>
                </a:tc>
                <a:tc>
                  <a:txBody>
                    <a:bodyPr/>
                    <a:lstStyle/>
                    <a:p>
                      <a:pPr>
                        <a:lnSpc>
                          <a:spcPct val="100000"/>
                        </a:lnSpc>
                        <a:spcBef>
                          <a:spcPts val="100"/>
                        </a:spcBef>
                        <a:spcAft>
                          <a:spcPts val="100"/>
                        </a:spcAft>
                        <a:tabLst>
                          <a:tab pos="270510" algn="l"/>
                        </a:tabLst>
                      </a:pPr>
                      <a:r>
                        <a:rPr lang="en-GB" sz="800" b="1" dirty="0">
                          <a:solidFill>
                            <a:schemeClr val="tx1"/>
                          </a:solidFill>
                          <a:effectLst/>
                          <a:latin typeface="Arial" panose="020B0604020202020204" pitchFamily="34" charset="0"/>
                          <a:ea typeface="Times New Roman"/>
                          <a:cs typeface="Arial" panose="020B0604020202020204" pitchFamily="34" charset="0"/>
                        </a:rPr>
                        <a:t>Reported</a:t>
                      </a:r>
                      <a:r>
                        <a:rPr lang="en-GB" sz="800" b="1" baseline="0" dirty="0">
                          <a:solidFill>
                            <a:schemeClr val="tx1"/>
                          </a:solidFill>
                          <a:effectLst/>
                          <a:latin typeface="Arial" panose="020B0604020202020204" pitchFamily="34" charset="0"/>
                          <a:ea typeface="Times New Roman"/>
                          <a:cs typeface="Arial" panose="020B0604020202020204" pitchFamily="34" charset="0"/>
                        </a:rPr>
                        <a:t> sadness</a:t>
                      </a:r>
                      <a:endParaRPr lang="en-GB" sz="800" b="1" dirty="0">
                        <a:solidFill>
                          <a:schemeClr val="tx1"/>
                        </a:solidFill>
                        <a:effectLst/>
                        <a:latin typeface="Arial" panose="020B0604020202020204" pitchFamily="34" charset="0"/>
                        <a:ea typeface="Times New Roman"/>
                        <a:cs typeface="Arial" panose="020B0604020202020204" pitchFamily="34" charset="0"/>
                      </a:endParaRPr>
                    </a:p>
                  </a:txBody>
                  <a:tcPr>
                    <a:lnL w="12700" cap="flat" cmpd="sng" algn="ctr">
                      <a:noFill/>
                      <a:prstDash val="solid"/>
                      <a:round/>
                      <a:headEnd type="none" w="med" len="med"/>
                      <a:tailEnd type="none" w="med" len="med"/>
                    </a:lnL>
                  </a:tcPr>
                </a:tc>
                <a:tc>
                  <a:txBody>
                    <a:bodyPr/>
                    <a:lstStyle/>
                    <a:p>
                      <a:pPr marL="171450" lvl="0" indent="-171450">
                        <a:spcBef>
                          <a:spcPts val="100"/>
                        </a:spcBef>
                        <a:spcAft>
                          <a:spcPts val="100"/>
                        </a:spcAft>
                        <a:buFont typeface="Arial" panose="020B0604020202020204" pitchFamily="34" charset="0"/>
                        <a:buChar char="•"/>
                      </a:pPr>
                      <a:r>
                        <a:rPr lang="en-US" sz="800" kern="1200" dirty="0">
                          <a:solidFill>
                            <a:schemeClr val="dk1"/>
                          </a:solidFill>
                          <a:effectLst/>
                          <a:latin typeface="Arial" panose="020B0604020202020204" pitchFamily="34" charset="0"/>
                          <a:ea typeface="+mn-ea"/>
                          <a:cs typeface="Arial" panose="020B0604020202020204" pitchFamily="34" charset="0"/>
                        </a:rPr>
                        <a:t>Representing reports of depressed mood, regardless of whether it is reflected in appearance or not.</a:t>
                      </a:r>
                      <a:r>
                        <a:rPr lang="en-US" sz="800" kern="1200" baseline="30000" dirty="0">
                          <a:solidFill>
                            <a:schemeClr val="dk1"/>
                          </a:solidFill>
                          <a:effectLst/>
                          <a:latin typeface="Arial" panose="020B0604020202020204" pitchFamily="34" charset="0"/>
                          <a:ea typeface="+mn-ea"/>
                          <a:cs typeface="Arial" panose="020B0604020202020204" pitchFamily="34" charset="0"/>
                        </a:rPr>
                        <a:t>1</a:t>
                      </a:r>
                      <a:r>
                        <a:rPr lang="en-US" sz="800" kern="1200" dirty="0">
                          <a:solidFill>
                            <a:schemeClr val="dk1"/>
                          </a:solidFill>
                          <a:effectLst/>
                          <a:latin typeface="Arial" panose="020B0604020202020204" pitchFamily="34" charset="0"/>
                          <a:ea typeface="+mn-ea"/>
                          <a:cs typeface="Arial" panose="020B0604020202020204" pitchFamily="34" charset="0"/>
                        </a:rPr>
                        <a:t> Includes low spirits, despondency or the feeling of being beyond help and without hope</a:t>
                      </a:r>
                      <a:r>
                        <a:rPr lang="en-US" sz="800" kern="1200" baseline="30000" dirty="0">
                          <a:solidFill>
                            <a:schemeClr val="dk1"/>
                          </a:solidFill>
                          <a:effectLst/>
                          <a:latin typeface="Arial" panose="020B0604020202020204" pitchFamily="34" charset="0"/>
                          <a:ea typeface="+mn-ea"/>
                          <a:cs typeface="Arial" panose="020B0604020202020204" pitchFamily="34" charset="0"/>
                        </a:rPr>
                        <a:t>1</a:t>
                      </a:r>
                      <a:endParaRPr lang="en-GB" sz="800" kern="1200" dirty="0">
                        <a:solidFill>
                          <a:schemeClr val="dk1"/>
                        </a:solidFill>
                        <a:effectLst/>
                        <a:latin typeface="Arial" panose="020B0604020202020204" pitchFamily="34" charset="0"/>
                        <a:ea typeface="+mn-ea"/>
                        <a:cs typeface="Arial" panose="020B0604020202020204" pitchFamily="34" charset="0"/>
                      </a:endParaRPr>
                    </a:p>
                  </a:txBody>
                  <a:tcPr/>
                </a:tc>
                <a:extLst>
                  <a:ext uri="{0D108BD9-81ED-4DB2-BD59-A6C34878D82A}">
                    <a16:rowId xmlns:a16="http://schemas.microsoft.com/office/drawing/2014/main" val="10002"/>
                  </a:ext>
                </a:extLst>
              </a:tr>
              <a:tr h="304518">
                <a:tc>
                  <a:txBody>
                    <a:bodyPr/>
                    <a:lstStyle/>
                    <a:p>
                      <a:pPr algn="r">
                        <a:lnSpc>
                          <a:spcPct val="100000"/>
                        </a:lnSpc>
                        <a:spcBef>
                          <a:spcPts val="100"/>
                        </a:spcBef>
                        <a:spcAft>
                          <a:spcPts val="100"/>
                        </a:spcAft>
                        <a:tabLst>
                          <a:tab pos="270510" algn="l"/>
                        </a:tabLst>
                      </a:pPr>
                      <a:r>
                        <a:rPr lang="en-GB" sz="800" b="1" dirty="0">
                          <a:solidFill>
                            <a:schemeClr val="tx1"/>
                          </a:solidFill>
                          <a:effectLst/>
                          <a:latin typeface="Arial" panose="020B0604020202020204" pitchFamily="34" charset="0"/>
                          <a:ea typeface="Times New Roman"/>
                          <a:cs typeface="Arial" panose="020B0604020202020204" pitchFamily="34" charset="0"/>
                        </a:rPr>
                        <a:t>3</a:t>
                      </a:r>
                    </a:p>
                  </a:txBody>
                  <a:tcPr>
                    <a:lnR w="12700" cap="flat" cmpd="sng" algn="ctr">
                      <a:noFill/>
                      <a:prstDash val="solid"/>
                      <a:round/>
                      <a:headEnd type="none" w="med" len="med"/>
                      <a:tailEnd type="none" w="med" len="med"/>
                    </a:lnR>
                  </a:tcPr>
                </a:tc>
                <a:tc>
                  <a:txBody>
                    <a:bodyPr/>
                    <a:lstStyle/>
                    <a:p>
                      <a:pPr>
                        <a:lnSpc>
                          <a:spcPct val="100000"/>
                        </a:lnSpc>
                        <a:spcBef>
                          <a:spcPts val="100"/>
                        </a:spcBef>
                        <a:spcAft>
                          <a:spcPts val="100"/>
                        </a:spcAft>
                        <a:tabLst>
                          <a:tab pos="270510" algn="l"/>
                        </a:tabLst>
                      </a:pPr>
                      <a:r>
                        <a:rPr lang="en-GB" sz="800" b="1" dirty="0">
                          <a:solidFill>
                            <a:schemeClr val="tx1"/>
                          </a:solidFill>
                          <a:effectLst/>
                          <a:latin typeface="Arial" panose="020B0604020202020204" pitchFamily="34" charset="0"/>
                          <a:ea typeface="Times New Roman"/>
                          <a:cs typeface="Arial" panose="020B0604020202020204" pitchFamily="34" charset="0"/>
                        </a:rPr>
                        <a:t>Inner tension</a:t>
                      </a:r>
                    </a:p>
                  </a:txBody>
                  <a:tcPr>
                    <a:lnL w="12700" cap="flat" cmpd="sng" algn="ctr">
                      <a:noFill/>
                      <a:prstDash val="solid"/>
                      <a:round/>
                      <a:headEnd type="none" w="med" len="med"/>
                      <a:tailEnd type="none" w="med" len="med"/>
                    </a:lnL>
                  </a:tcPr>
                </a:tc>
                <a:tc>
                  <a:txBody>
                    <a:bodyPr/>
                    <a:lstStyle/>
                    <a:p>
                      <a:pPr marL="171450" lvl="0" indent="-171450">
                        <a:spcBef>
                          <a:spcPts val="100"/>
                        </a:spcBef>
                        <a:spcAft>
                          <a:spcPts val="100"/>
                        </a:spcAft>
                        <a:buFont typeface="Arial" panose="020B0604020202020204" pitchFamily="34" charset="0"/>
                        <a:buChar char="•"/>
                      </a:pPr>
                      <a:r>
                        <a:rPr lang="en-US" sz="800" kern="1200" dirty="0">
                          <a:solidFill>
                            <a:schemeClr val="dk1"/>
                          </a:solidFill>
                          <a:effectLst/>
                          <a:latin typeface="Arial" panose="020B0604020202020204" pitchFamily="34" charset="0"/>
                          <a:ea typeface="+mn-ea"/>
                          <a:cs typeface="Arial" panose="020B0604020202020204" pitchFamily="34" charset="0"/>
                        </a:rPr>
                        <a:t>Representing feelings of ill-defined discomfort, edginess, inner turmoil, mental tension mounting to either panic, dread or anguish</a:t>
                      </a:r>
                      <a:r>
                        <a:rPr lang="en-US" sz="800" kern="1200" baseline="30000" dirty="0">
                          <a:solidFill>
                            <a:schemeClr val="dk1"/>
                          </a:solidFill>
                          <a:effectLst/>
                          <a:latin typeface="Arial" panose="020B0604020202020204" pitchFamily="34" charset="0"/>
                          <a:ea typeface="+mn-ea"/>
                          <a:cs typeface="Arial" panose="020B0604020202020204" pitchFamily="34" charset="0"/>
                        </a:rPr>
                        <a:t>1</a:t>
                      </a:r>
                      <a:endParaRPr lang="en-GB" sz="800" kern="1200" dirty="0">
                        <a:solidFill>
                          <a:schemeClr val="dk1"/>
                        </a:solidFill>
                        <a:effectLst/>
                        <a:latin typeface="Arial" panose="020B0604020202020204" pitchFamily="34" charset="0"/>
                        <a:ea typeface="+mn-ea"/>
                        <a:cs typeface="Arial" panose="020B0604020202020204" pitchFamily="34" charset="0"/>
                      </a:endParaRPr>
                    </a:p>
                  </a:txBody>
                  <a:tcPr/>
                </a:tc>
                <a:extLst>
                  <a:ext uri="{0D108BD9-81ED-4DB2-BD59-A6C34878D82A}">
                    <a16:rowId xmlns:a16="http://schemas.microsoft.com/office/drawing/2014/main" val="10003"/>
                  </a:ext>
                </a:extLst>
              </a:tr>
              <a:tr h="304518">
                <a:tc>
                  <a:txBody>
                    <a:bodyPr/>
                    <a:lstStyle/>
                    <a:p>
                      <a:pPr algn="r">
                        <a:lnSpc>
                          <a:spcPct val="100000"/>
                        </a:lnSpc>
                        <a:spcBef>
                          <a:spcPts val="100"/>
                        </a:spcBef>
                        <a:spcAft>
                          <a:spcPts val="100"/>
                        </a:spcAft>
                        <a:tabLst>
                          <a:tab pos="270510" algn="l"/>
                        </a:tabLst>
                      </a:pPr>
                      <a:r>
                        <a:rPr lang="en-GB" sz="800" b="0" dirty="0">
                          <a:solidFill>
                            <a:schemeClr val="tx1"/>
                          </a:solidFill>
                          <a:effectLst/>
                          <a:latin typeface="Arial" panose="020B0604020202020204" pitchFamily="34" charset="0"/>
                          <a:ea typeface="Times New Roman"/>
                          <a:cs typeface="Arial" panose="020B0604020202020204" pitchFamily="34" charset="0"/>
                        </a:rPr>
                        <a:t>4</a:t>
                      </a:r>
                    </a:p>
                  </a:txBody>
                  <a:tcPr>
                    <a:lnR w="12700" cap="flat" cmpd="sng" algn="ctr">
                      <a:noFill/>
                      <a:prstDash val="solid"/>
                      <a:round/>
                      <a:headEnd type="none" w="med" len="med"/>
                      <a:tailEnd type="none" w="med" len="med"/>
                    </a:lnR>
                  </a:tcPr>
                </a:tc>
                <a:tc>
                  <a:txBody>
                    <a:bodyPr/>
                    <a:lstStyle/>
                    <a:p>
                      <a:pPr>
                        <a:lnSpc>
                          <a:spcPct val="100000"/>
                        </a:lnSpc>
                        <a:spcBef>
                          <a:spcPts val="100"/>
                        </a:spcBef>
                        <a:spcAft>
                          <a:spcPts val="100"/>
                        </a:spcAft>
                        <a:tabLst>
                          <a:tab pos="270510" algn="l"/>
                        </a:tabLst>
                      </a:pPr>
                      <a:r>
                        <a:rPr lang="en-GB" sz="800" b="0" dirty="0">
                          <a:solidFill>
                            <a:schemeClr val="tx1"/>
                          </a:solidFill>
                          <a:effectLst/>
                          <a:latin typeface="Arial" panose="020B0604020202020204" pitchFamily="34" charset="0"/>
                          <a:ea typeface="Times New Roman"/>
                          <a:cs typeface="Arial" panose="020B0604020202020204" pitchFamily="34" charset="0"/>
                        </a:rPr>
                        <a:t>Reduced sleep</a:t>
                      </a:r>
                    </a:p>
                  </a:txBody>
                  <a:tcPr>
                    <a:lnL w="12700" cap="flat" cmpd="sng" algn="ctr">
                      <a:noFill/>
                      <a:prstDash val="solid"/>
                      <a:round/>
                      <a:headEnd type="none" w="med" len="med"/>
                      <a:tailEnd type="none" w="med" len="med"/>
                    </a:lnL>
                  </a:tcPr>
                </a:tc>
                <a:tc>
                  <a:txBody>
                    <a:bodyPr/>
                    <a:lstStyle/>
                    <a:p>
                      <a:pPr marL="171450" marR="0" lvl="0" indent="-171450" algn="l" defTabSz="914400" rtl="0" eaLnBrk="1" fontAlgn="auto" latinLnBrk="0" hangingPunct="1">
                        <a:lnSpc>
                          <a:spcPct val="100000"/>
                        </a:lnSpc>
                        <a:spcBef>
                          <a:spcPts val="100"/>
                        </a:spcBef>
                        <a:spcAft>
                          <a:spcPts val="100"/>
                        </a:spcAft>
                        <a:buClrTx/>
                        <a:buSzTx/>
                        <a:buFont typeface="Arial" panose="020B0604020202020204" pitchFamily="34" charset="0"/>
                        <a:buChar char="•"/>
                        <a:tabLst/>
                        <a:defRPr/>
                      </a:pPr>
                      <a:r>
                        <a:rPr lang="en-US" sz="800" kern="1200" dirty="0">
                          <a:solidFill>
                            <a:schemeClr val="dk1"/>
                          </a:solidFill>
                          <a:effectLst/>
                          <a:latin typeface="Arial" panose="020B0604020202020204" pitchFamily="34" charset="0"/>
                          <a:ea typeface="+mn-ea"/>
                          <a:cs typeface="Arial" panose="020B0604020202020204" pitchFamily="34" charset="0"/>
                        </a:rPr>
                        <a:t>Representing the experience of reduced duration or depth of sleep compared to the subject’s own normal pattern when well</a:t>
                      </a:r>
                      <a:r>
                        <a:rPr lang="en-US" sz="800" kern="1200" baseline="30000" dirty="0">
                          <a:solidFill>
                            <a:schemeClr val="dk1"/>
                          </a:solidFill>
                          <a:effectLst/>
                          <a:latin typeface="Arial" panose="020B0604020202020204" pitchFamily="34" charset="0"/>
                          <a:ea typeface="+mn-ea"/>
                          <a:cs typeface="Arial" panose="020B0604020202020204" pitchFamily="34" charset="0"/>
                        </a:rPr>
                        <a:t>1</a:t>
                      </a:r>
                      <a:endParaRPr lang="en-GB" sz="800" kern="1200" dirty="0">
                        <a:solidFill>
                          <a:schemeClr val="dk1"/>
                        </a:solidFill>
                        <a:effectLst/>
                        <a:latin typeface="Arial" panose="020B0604020202020204" pitchFamily="34" charset="0"/>
                        <a:ea typeface="+mn-ea"/>
                        <a:cs typeface="Arial" panose="020B0604020202020204" pitchFamily="34" charset="0"/>
                      </a:endParaRPr>
                    </a:p>
                  </a:txBody>
                  <a:tcPr/>
                </a:tc>
                <a:extLst>
                  <a:ext uri="{0D108BD9-81ED-4DB2-BD59-A6C34878D82A}">
                    <a16:rowId xmlns:a16="http://schemas.microsoft.com/office/drawing/2014/main" val="10004"/>
                  </a:ext>
                </a:extLst>
              </a:tr>
              <a:tr h="190323">
                <a:tc>
                  <a:txBody>
                    <a:bodyPr/>
                    <a:lstStyle/>
                    <a:p>
                      <a:pPr algn="r">
                        <a:lnSpc>
                          <a:spcPct val="100000"/>
                        </a:lnSpc>
                        <a:spcBef>
                          <a:spcPts val="100"/>
                        </a:spcBef>
                        <a:spcAft>
                          <a:spcPts val="100"/>
                        </a:spcAft>
                        <a:tabLst>
                          <a:tab pos="270510" algn="l"/>
                        </a:tabLst>
                      </a:pPr>
                      <a:r>
                        <a:rPr lang="en-GB" sz="800" b="0" dirty="0">
                          <a:solidFill>
                            <a:schemeClr val="tx1"/>
                          </a:solidFill>
                          <a:effectLst/>
                          <a:latin typeface="Arial" panose="020B0604020202020204" pitchFamily="34" charset="0"/>
                          <a:ea typeface="Times New Roman"/>
                          <a:cs typeface="Arial" panose="020B0604020202020204" pitchFamily="34" charset="0"/>
                        </a:rPr>
                        <a:t>5</a:t>
                      </a:r>
                    </a:p>
                  </a:txBody>
                  <a:tcPr>
                    <a:lnR w="12700" cap="flat" cmpd="sng" algn="ctr">
                      <a:noFill/>
                      <a:prstDash val="solid"/>
                      <a:round/>
                      <a:headEnd type="none" w="med" len="med"/>
                      <a:tailEnd type="none" w="med" len="med"/>
                    </a:lnR>
                  </a:tcPr>
                </a:tc>
                <a:tc>
                  <a:txBody>
                    <a:bodyPr/>
                    <a:lstStyle/>
                    <a:p>
                      <a:pPr>
                        <a:lnSpc>
                          <a:spcPct val="100000"/>
                        </a:lnSpc>
                        <a:spcBef>
                          <a:spcPts val="100"/>
                        </a:spcBef>
                        <a:spcAft>
                          <a:spcPts val="100"/>
                        </a:spcAft>
                        <a:tabLst>
                          <a:tab pos="270510" algn="l"/>
                        </a:tabLst>
                      </a:pPr>
                      <a:r>
                        <a:rPr lang="en-GB" sz="800" b="0" dirty="0">
                          <a:solidFill>
                            <a:schemeClr val="tx1"/>
                          </a:solidFill>
                          <a:effectLst/>
                          <a:latin typeface="Arial" panose="020B0604020202020204" pitchFamily="34" charset="0"/>
                          <a:ea typeface="Times New Roman"/>
                          <a:cs typeface="Arial" panose="020B0604020202020204" pitchFamily="34" charset="0"/>
                        </a:rPr>
                        <a:t>Reduced appetite</a:t>
                      </a:r>
                    </a:p>
                  </a:txBody>
                  <a:tcPr>
                    <a:lnL w="12700" cap="flat" cmpd="sng" algn="ctr">
                      <a:noFill/>
                      <a:prstDash val="solid"/>
                      <a:round/>
                      <a:headEnd type="none" w="med" len="med"/>
                      <a:tailEnd type="none" w="med" len="med"/>
                    </a:lnL>
                  </a:tcPr>
                </a:tc>
                <a:tc>
                  <a:txBody>
                    <a:bodyPr/>
                    <a:lstStyle/>
                    <a:p>
                      <a:pPr marL="171450" marR="0" lvl="0" indent="-171450" algn="l" defTabSz="914400" rtl="0" eaLnBrk="1" fontAlgn="auto" latinLnBrk="0" hangingPunct="1">
                        <a:lnSpc>
                          <a:spcPct val="100000"/>
                        </a:lnSpc>
                        <a:spcBef>
                          <a:spcPts val="100"/>
                        </a:spcBef>
                        <a:spcAft>
                          <a:spcPts val="100"/>
                        </a:spcAft>
                        <a:buClrTx/>
                        <a:buSzTx/>
                        <a:buFont typeface="Arial" panose="020B0604020202020204" pitchFamily="34" charset="0"/>
                        <a:buChar char="•"/>
                        <a:tabLst/>
                        <a:defRPr/>
                      </a:pPr>
                      <a:r>
                        <a:rPr lang="en-US" sz="800" kern="1200" dirty="0">
                          <a:solidFill>
                            <a:schemeClr val="dk1"/>
                          </a:solidFill>
                          <a:effectLst/>
                          <a:latin typeface="Arial" panose="020B0604020202020204" pitchFamily="34" charset="0"/>
                          <a:ea typeface="+mn-ea"/>
                          <a:cs typeface="Arial" panose="020B0604020202020204" pitchFamily="34" charset="0"/>
                        </a:rPr>
                        <a:t>Representing the feeling of a loss of appetite compared with when well</a:t>
                      </a:r>
                      <a:r>
                        <a:rPr lang="en-US" sz="800" kern="1200" baseline="30000" dirty="0">
                          <a:solidFill>
                            <a:schemeClr val="dk1"/>
                          </a:solidFill>
                          <a:effectLst/>
                          <a:latin typeface="Arial" panose="020B0604020202020204" pitchFamily="34" charset="0"/>
                          <a:ea typeface="+mn-ea"/>
                          <a:cs typeface="Arial" panose="020B0604020202020204" pitchFamily="34" charset="0"/>
                        </a:rPr>
                        <a:t>1</a:t>
                      </a:r>
                      <a:endParaRPr lang="en-GB" sz="800" kern="1200" dirty="0">
                        <a:solidFill>
                          <a:schemeClr val="dk1"/>
                        </a:solidFill>
                        <a:effectLst/>
                        <a:latin typeface="Arial" panose="020B0604020202020204" pitchFamily="34" charset="0"/>
                        <a:ea typeface="+mn-ea"/>
                        <a:cs typeface="Arial" panose="020B0604020202020204" pitchFamily="34" charset="0"/>
                      </a:endParaRPr>
                    </a:p>
                  </a:txBody>
                  <a:tcPr/>
                </a:tc>
                <a:extLst>
                  <a:ext uri="{0D108BD9-81ED-4DB2-BD59-A6C34878D82A}">
                    <a16:rowId xmlns:a16="http://schemas.microsoft.com/office/drawing/2014/main" val="10005"/>
                  </a:ext>
                </a:extLst>
              </a:tr>
              <a:tr h="273876">
                <a:tc>
                  <a:txBody>
                    <a:bodyPr/>
                    <a:lstStyle/>
                    <a:p>
                      <a:pPr algn="r">
                        <a:lnSpc>
                          <a:spcPct val="100000"/>
                        </a:lnSpc>
                        <a:spcBef>
                          <a:spcPts val="100"/>
                        </a:spcBef>
                        <a:spcAft>
                          <a:spcPts val="100"/>
                        </a:spcAft>
                        <a:tabLst>
                          <a:tab pos="270510" algn="l"/>
                        </a:tabLst>
                      </a:pPr>
                      <a:r>
                        <a:rPr lang="en-GB" sz="800" b="0" dirty="0">
                          <a:solidFill>
                            <a:schemeClr val="tx1"/>
                          </a:solidFill>
                          <a:effectLst/>
                          <a:latin typeface="Arial" panose="020B0604020202020204" pitchFamily="34" charset="0"/>
                          <a:ea typeface="Times New Roman"/>
                          <a:cs typeface="Arial" panose="020B0604020202020204" pitchFamily="34" charset="0"/>
                        </a:rPr>
                        <a:t>6</a:t>
                      </a:r>
                    </a:p>
                  </a:txBody>
                  <a:tcPr>
                    <a:lnR w="12700" cap="flat" cmpd="sng" algn="ctr">
                      <a:noFill/>
                      <a:prstDash val="solid"/>
                      <a:round/>
                      <a:headEnd type="none" w="med" len="med"/>
                      <a:tailEnd type="none" w="med" len="med"/>
                    </a:lnR>
                  </a:tcPr>
                </a:tc>
                <a:tc>
                  <a:txBody>
                    <a:bodyPr/>
                    <a:lstStyle/>
                    <a:p>
                      <a:pPr>
                        <a:lnSpc>
                          <a:spcPct val="100000"/>
                        </a:lnSpc>
                        <a:spcBef>
                          <a:spcPts val="100"/>
                        </a:spcBef>
                        <a:spcAft>
                          <a:spcPts val="100"/>
                        </a:spcAft>
                        <a:tabLst>
                          <a:tab pos="270510" algn="l"/>
                        </a:tabLst>
                      </a:pPr>
                      <a:r>
                        <a:rPr lang="en-GB" sz="800" b="0" dirty="0">
                          <a:solidFill>
                            <a:schemeClr val="tx1"/>
                          </a:solidFill>
                          <a:effectLst/>
                          <a:latin typeface="Arial" panose="020B0604020202020204" pitchFamily="34" charset="0"/>
                          <a:ea typeface="Times New Roman"/>
                          <a:cs typeface="Arial" panose="020B0604020202020204" pitchFamily="34" charset="0"/>
                        </a:rPr>
                        <a:t>Concentration difficulties</a:t>
                      </a:r>
                    </a:p>
                  </a:txBody>
                  <a:tcPr>
                    <a:lnL w="12700" cap="flat" cmpd="sng" algn="ctr">
                      <a:noFill/>
                      <a:prstDash val="solid"/>
                      <a:round/>
                      <a:headEnd type="none" w="med" len="med"/>
                      <a:tailEnd type="none" w="med" len="med"/>
                    </a:lnL>
                  </a:tcPr>
                </a:tc>
                <a:tc>
                  <a:txBody>
                    <a:bodyPr/>
                    <a:lstStyle/>
                    <a:p>
                      <a:pPr marL="171450" marR="0" lvl="0" indent="-171450" algn="l" defTabSz="914400" rtl="0" eaLnBrk="1" fontAlgn="auto" latinLnBrk="0" hangingPunct="1">
                        <a:lnSpc>
                          <a:spcPct val="100000"/>
                        </a:lnSpc>
                        <a:spcBef>
                          <a:spcPts val="100"/>
                        </a:spcBef>
                        <a:spcAft>
                          <a:spcPts val="100"/>
                        </a:spcAft>
                        <a:buClrTx/>
                        <a:buSzTx/>
                        <a:buFont typeface="Arial" panose="020B0604020202020204" pitchFamily="34" charset="0"/>
                        <a:buChar char="•"/>
                        <a:tabLst/>
                        <a:defRPr/>
                      </a:pPr>
                      <a:r>
                        <a:rPr lang="en-US" sz="800" kern="1200" dirty="0">
                          <a:solidFill>
                            <a:schemeClr val="dk1"/>
                          </a:solidFill>
                          <a:effectLst/>
                          <a:latin typeface="Arial" panose="020B0604020202020204" pitchFamily="34" charset="0"/>
                          <a:ea typeface="+mn-ea"/>
                          <a:cs typeface="Arial" panose="020B0604020202020204" pitchFamily="34" charset="0"/>
                        </a:rPr>
                        <a:t>Representing difficulties in collecting one’s thoughts mounting to incapacitating lack of concentration</a:t>
                      </a:r>
                      <a:r>
                        <a:rPr lang="en-US" sz="800" kern="1200" baseline="30000" dirty="0">
                          <a:solidFill>
                            <a:schemeClr val="dk1"/>
                          </a:solidFill>
                          <a:effectLst/>
                          <a:latin typeface="Arial" panose="020B0604020202020204" pitchFamily="34" charset="0"/>
                          <a:ea typeface="+mn-ea"/>
                          <a:cs typeface="Arial" panose="020B0604020202020204" pitchFamily="34" charset="0"/>
                        </a:rPr>
                        <a:t>1</a:t>
                      </a:r>
                      <a:endParaRPr lang="en-GB" sz="800" kern="1200" dirty="0">
                        <a:solidFill>
                          <a:schemeClr val="dk1"/>
                        </a:solidFill>
                        <a:effectLst/>
                        <a:latin typeface="Arial" panose="020B0604020202020204" pitchFamily="34" charset="0"/>
                        <a:ea typeface="+mn-ea"/>
                        <a:cs typeface="Arial" panose="020B0604020202020204" pitchFamily="34" charset="0"/>
                      </a:endParaRPr>
                    </a:p>
                  </a:txBody>
                  <a:tcPr/>
                </a:tc>
                <a:extLst>
                  <a:ext uri="{0D108BD9-81ED-4DB2-BD59-A6C34878D82A}">
                    <a16:rowId xmlns:a16="http://schemas.microsoft.com/office/drawing/2014/main" val="10006"/>
                  </a:ext>
                </a:extLst>
              </a:tr>
              <a:tr h="390843">
                <a:tc>
                  <a:txBody>
                    <a:bodyPr/>
                    <a:lstStyle/>
                    <a:p>
                      <a:pPr algn="r">
                        <a:lnSpc>
                          <a:spcPct val="100000"/>
                        </a:lnSpc>
                        <a:spcBef>
                          <a:spcPts val="100"/>
                        </a:spcBef>
                        <a:spcAft>
                          <a:spcPts val="100"/>
                        </a:spcAft>
                        <a:tabLst>
                          <a:tab pos="270510" algn="l"/>
                        </a:tabLst>
                      </a:pPr>
                      <a:r>
                        <a:rPr lang="en-GB" sz="800" b="1" dirty="0">
                          <a:solidFill>
                            <a:schemeClr val="tx1"/>
                          </a:solidFill>
                          <a:effectLst/>
                          <a:latin typeface="Arial" panose="020B0604020202020204" pitchFamily="34" charset="0"/>
                          <a:ea typeface="Times New Roman"/>
                          <a:cs typeface="Arial" panose="020B0604020202020204" pitchFamily="34" charset="0"/>
                        </a:rPr>
                        <a:t>7</a:t>
                      </a:r>
                    </a:p>
                  </a:txBody>
                  <a:tcPr>
                    <a:lnR w="12700" cap="flat" cmpd="sng" algn="ctr">
                      <a:noFill/>
                      <a:prstDash val="solid"/>
                      <a:round/>
                      <a:headEnd type="none" w="med" len="med"/>
                      <a:tailEnd type="none" w="med" len="med"/>
                    </a:lnR>
                  </a:tcPr>
                </a:tc>
                <a:tc>
                  <a:txBody>
                    <a:bodyPr/>
                    <a:lstStyle/>
                    <a:p>
                      <a:pPr>
                        <a:lnSpc>
                          <a:spcPct val="100000"/>
                        </a:lnSpc>
                        <a:spcBef>
                          <a:spcPts val="100"/>
                        </a:spcBef>
                        <a:spcAft>
                          <a:spcPts val="100"/>
                        </a:spcAft>
                        <a:tabLst>
                          <a:tab pos="270510" algn="l"/>
                        </a:tabLst>
                      </a:pPr>
                      <a:r>
                        <a:rPr lang="en-GB" sz="800" b="1" dirty="0">
                          <a:solidFill>
                            <a:schemeClr val="tx1"/>
                          </a:solidFill>
                          <a:effectLst/>
                          <a:latin typeface="Arial" panose="020B0604020202020204" pitchFamily="34" charset="0"/>
                          <a:ea typeface="Times New Roman"/>
                          <a:cs typeface="Arial" panose="020B0604020202020204" pitchFamily="34" charset="0"/>
                        </a:rPr>
                        <a:t>Lassitude</a:t>
                      </a:r>
                    </a:p>
                  </a:txBody>
                  <a:tcPr>
                    <a:lnL w="12700" cap="flat" cmpd="sng" algn="ctr">
                      <a:noFill/>
                      <a:prstDash val="solid"/>
                      <a:round/>
                      <a:headEnd type="none" w="med" len="med"/>
                      <a:tailEnd type="none" w="med" len="med"/>
                    </a:lnL>
                  </a:tcPr>
                </a:tc>
                <a:tc>
                  <a:txBody>
                    <a:bodyPr/>
                    <a:lstStyle/>
                    <a:p>
                      <a:pPr marL="171450" lvl="0" indent="-171450">
                        <a:spcBef>
                          <a:spcPts val="100"/>
                        </a:spcBef>
                        <a:spcAft>
                          <a:spcPts val="100"/>
                        </a:spcAft>
                        <a:buFont typeface="Arial" panose="020B0604020202020204" pitchFamily="34" charset="0"/>
                        <a:buChar char="•"/>
                      </a:pPr>
                      <a:r>
                        <a:rPr lang="en-US" sz="800" kern="1200" dirty="0">
                          <a:solidFill>
                            <a:schemeClr val="dk1"/>
                          </a:solidFill>
                          <a:effectLst/>
                          <a:latin typeface="Arial" panose="020B0604020202020204" pitchFamily="34" charset="0"/>
                          <a:ea typeface="+mn-ea"/>
                          <a:cs typeface="Arial" panose="020B0604020202020204" pitchFamily="34" charset="0"/>
                        </a:rPr>
                        <a:t>Representing a difficulty getting started or slowness initiating and performing everyday activities</a:t>
                      </a:r>
                      <a:r>
                        <a:rPr lang="en-US" sz="800" kern="1200" baseline="30000" dirty="0">
                          <a:solidFill>
                            <a:schemeClr val="dk1"/>
                          </a:solidFill>
                          <a:effectLst/>
                          <a:latin typeface="Arial" panose="020B0604020202020204" pitchFamily="34" charset="0"/>
                          <a:ea typeface="+mn-ea"/>
                          <a:cs typeface="Arial" panose="020B0604020202020204" pitchFamily="34" charset="0"/>
                        </a:rPr>
                        <a:t>1</a:t>
                      </a:r>
                      <a:endParaRPr lang="en-GB" sz="800" kern="1200" dirty="0">
                        <a:solidFill>
                          <a:schemeClr val="dk1"/>
                        </a:solidFill>
                        <a:effectLst/>
                        <a:latin typeface="Arial" panose="020B0604020202020204" pitchFamily="34" charset="0"/>
                        <a:ea typeface="+mn-ea"/>
                        <a:cs typeface="Arial" panose="020B0604020202020204" pitchFamily="34" charset="0"/>
                      </a:endParaRPr>
                    </a:p>
                    <a:p>
                      <a:pPr marL="171450" lvl="0" indent="-171450">
                        <a:spcBef>
                          <a:spcPts val="100"/>
                        </a:spcBef>
                        <a:spcAft>
                          <a:spcPts val="100"/>
                        </a:spcAft>
                        <a:buFont typeface="Arial" panose="020B0604020202020204" pitchFamily="34" charset="0"/>
                        <a:buChar char="•"/>
                      </a:pPr>
                      <a:r>
                        <a:rPr lang="en-GB" sz="800" kern="1200" dirty="0">
                          <a:solidFill>
                            <a:schemeClr val="dk1"/>
                          </a:solidFill>
                          <a:effectLst/>
                          <a:latin typeface="Arial" panose="020B0604020202020204" pitchFamily="34" charset="0"/>
                          <a:ea typeface="+mn-ea"/>
                          <a:cs typeface="Arial" panose="020B0604020202020204" pitchFamily="34" charset="0"/>
                        </a:rPr>
                        <a:t>Some elements also correspond to psychomotor retardation in the APA system</a:t>
                      </a:r>
                      <a:r>
                        <a:rPr lang="en-GB" sz="800" kern="1200" baseline="30000" dirty="0">
                          <a:solidFill>
                            <a:schemeClr val="dk1"/>
                          </a:solidFill>
                          <a:effectLst/>
                          <a:latin typeface="Arial" panose="020B0604020202020204" pitchFamily="34" charset="0"/>
                          <a:ea typeface="+mn-ea"/>
                          <a:cs typeface="Arial" panose="020B0604020202020204" pitchFamily="34" charset="0"/>
                        </a:rPr>
                        <a:t>2</a:t>
                      </a:r>
                      <a:endParaRPr lang="en-GB" sz="800" kern="1200" dirty="0">
                        <a:solidFill>
                          <a:schemeClr val="dk1"/>
                        </a:solidFill>
                        <a:effectLst/>
                        <a:latin typeface="Arial" panose="020B0604020202020204" pitchFamily="34" charset="0"/>
                        <a:ea typeface="+mn-ea"/>
                        <a:cs typeface="Arial" panose="020B0604020202020204" pitchFamily="34" charset="0"/>
                      </a:endParaRPr>
                    </a:p>
                  </a:txBody>
                  <a:tcPr/>
                </a:tc>
                <a:extLst>
                  <a:ext uri="{0D108BD9-81ED-4DB2-BD59-A6C34878D82A}">
                    <a16:rowId xmlns:a16="http://schemas.microsoft.com/office/drawing/2014/main" val="10007"/>
                  </a:ext>
                </a:extLst>
              </a:tr>
              <a:tr h="439859">
                <a:tc>
                  <a:txBody>
                    <a:bodyPr/>
                    <a:lstStyle/>
                    <a:p>
                      <a:pPr algn="r">
                        <a:lnSpc>
                          <a:spcPct val="100000"/>
                        </a:lnSpc>
                        <a:spcBef>
                          <a:spcPts val="100"/>
                        </a:spcBef>
                        <a:spcAft>
                          <a:spcPts val="100"/>
                        </a:spcAft>
                        <a:tabLst>
                          <a:tab pos="270510" algn="l"/>
                        </a:tabLst>
                      </a:pPr>
                      <a:r>
                        <a:rPr lang="en-GB" sz="800" b="1" dirty="0">
                          <a:solidFill>
                            <a:schemeClr val="tx1"/>
                          </a:solidFill>
                          <a:effectLst/>
                          <a:latin typeface="Arial" panose="020B0604020202020204" pitchFamily="34" charset="0"/>
                          <a:ea typeface="Times New Roman"/>
                          <a:cs typeface="Arial" panose="020B0604020202020204" pitchFamily="34" charset="0"/>
                        </a:rPr>
                        <a:t>8</a:t>
                      </a:r>
                    </a:p>
                  </a:txBody>
                  <a:tcPr>
                    <a:lnR w="12700" cap="flat" cmpd="sng" algn="ctr">
                      <a:noFill/>
                      <a:prstDash val="solid"/>
                      <a:round/>
                      <a:headEnd type="none" w="med" len="med"/>
                      <a:tailEnd type="none" w="med" len="med"/>
                    </a:lnR>
                  </a:tcPr>
                </a:tc>
                <a:tc>
                  <a:txBody>
                    <a:bodyPr/>
                    <a:lstStyle/>
                    <a:p>
                      <a:pPr>
                        <a:lnSpc>
                          <a:spcPct val="100000"/>
                        </a:lnSpc>
                        <a:spcBef>
                          <a:spcPts val="100"/>
                        </a:spcBef>
                        <a:spcAft>
                          <a:spcPts val="100"/>
                        </a:spcAft>
                        <a:tabLst>
                          <a:tab pos="270510" algn="l"/>
                        </a:tabLst>
                      </a:pPr>
                      <a:r>
                        <a:rPr lang="en-GB" sz="800" b="1" dirty="0">
                          <a:solidFill>
                            <a:schemeClr val="tx1"/>
                          </a:solidFill>
                          <a:effectLst/>
                          <a:latin typeface="Arial" panose="020B0604020202020204" pitchFamily="34" charset="0"/>
                          <a:ea typeface="Times New Roman"/>
                          <a:cs typeface="Arial" panose="020B0604020202020204" pitchFamily="34" charset="0"/>
                        </a:rPr>
                        <a:t>Inability to feel</a:t>
                      </a:r>
                    </a:p>
                  </a:txBody>
                  <a:tcPr>
                    <a:lnL w="12700" cap="flat" cmpd="sng" algn="ctr">
                      <a:noFill/>
                      <a:prstDash val="solid"/>
                      <a:round/>
                      <a:headEnd type="none" w="med" len="med"/>
                      <a:tailEnd type="none" w="med" len="med"/>
                    </a:lnL>
                  </a:tcPr>
                </a:tc>
                <a:tc>
                  <a:txBody>
                    <a:bodyPr/>
                    <a:lstStyle/>
                    <a:p>
                      <a:pPr marL="171450" lvl="0" indent="-171450">
                        <a:spcBef>
                          <a:spcPts val="100"/>
                        </a:spcBef>
                        <a:spcAft>
                          <a:spcPts val="100"/>
                        </a:spcAft>
                        <a:buFont typeface="Arial" panose="020B0604020202020204" pitchFamily="34" charset="0"/>
                        <a:buChar char="•"/>
                      </a:pPr>
                      <a:r>
                        <a:rPr lang="en-US" sz="800" kern="1200" dirty="0">
                          <a:solidFill>
                            <a:schemeClr val="dk1"/>
                          </a:solidFill>
                          <a:effectLst/>
                          <a:latin typeface="Arial" panose="020B0604020202020204" pitchFamily="34" charset="0"/>
                          <a:ea typeface="+mn-ea"/>
                          <a:cs typeface="Arial" panose="020B0604020202020204" pitchFamily="34" charset="0"/>
                        </a:rPr>
                        <a:t>Representing the subjective experience of reduced interest in the surroundings, or activities that normally give pleasure</a:t>
                      </a:r>
                      <a:r>
                        <a:rPr lang="en-US" sz="800" kern="1200" baseline="30000" dirty="0">
                          <a:solidFill>
                            <a:schemeClr val="dk1"/>
                          </a:solidFill>
                          <a:effectLst/>
                          <a:latin typeface="Arial" panose="020B0604020202020204" pitchFamily="34" charset="0"/>
                          <a:ea typeface="+mn-ea"/>
                          <a:cs typeface="Arial" panose="020B0604020202020204" pitchFamily="34" charset="0"/>
                        </a:rPr>
                        <a:t>1</a:t>
                      </a:r>
                      <a:r>
                        <a:rPr lang="en-US" sz="800" kern="1200" dirty="0">
                          <a:solidFill>
                            <a:schemeClr val="dk1"/>
                          </a:solidFill>
                          <a:effectLst/>
                          <a:latin typeface="Arial" panose="020B0604020202020204" pitchFamily="34" charset="0"/>
                          <a:ea typeface="+mn-ea"/>
                          <a:cs typeface="Arial" panose="020B0604020202020204" pitchFamily="34" charset="0"/>
                        </a:rPr>
                        <a:t> </a:t>
                      </a:r>
                    </a:p>
                    <a:p>
                      <a:pPr marL="171450" lvl="0" indent="-171450">
                        <a:spcBef>
                          <a:spcPts val="100"/>
                        </a:spcBef>
                        <a:spcAft>
                          <a:spcPts val="100"/>
                        </a:spcAft>
                        <a:buFont typeface="Arial" panose="020B0604020202020204" pitchFamily="34" charset="0"/>
                        <a:buChar char="•"/>
                      </a:pPr>
                      <a:r>
                        <a:rPr lang="en-US" sz="800" kern="1200" dirty="0">
                          <a:solidFill>
                            <a:schemeClr val="dk1"/>
                          </a:solidFill>
                          <a:effectLst/>
                          <a:latin typeface="Arial" panose="020B0604020202020204" pitchFamily="34" charset="0"/>
                          <a:ea typeface="+mn-ea"/>
                          <a:cs typeface="Arial" panose="020B0604020202020204" pitchFamily="34" charset="0"/>
                        </a:rPr>
                        <a:t>The ability to react with adequate emotion to circumstances or people is reduced</a:t>
                      </a:r>
                      <a:r>
                        <a:rPr lang="en-US" sz="800" kern="1200" baseline="30000" dirty="0">
                          <a:solidFill>
                            <a:schemeClr val="dk1"/>
                          </a:solidFill>
                          <a:effectLst/>
                          <a:latin typeface="Arial" panose="020B0604020202020204" pitchFamily="34" charset="0"/>
                          <a:ea typeface="+mn-ea"/>
                          <a:cs typeface="Arial" panose="020B0604020202020204" pitchFamily="34" charset="0"/>
                        </a:rPr>
                        <a:t>1</a:t>
                      </a:r>
                      <a:endParaRPr lang="en-GB" sz="800" kern="1200" dirty="0">
                        <a:solidFill>
                          <a:schemeClr val="dk1"/>
                        </a:solidFill>
                        <a:effectLst/>
                        <a:latin typeface="Arial" panose="020B0604020202020204" pitchFamily="34" charset="0"/>
                        <a:ea typeface="+mn-ea"/>
                        <a:cs typeface="Arial" panose="020B0604020202020204" pitchFamily="34" charset="0"/>
                      </a:endParaRPr>
                    </a:p>
                  </a:txBody>
                  <a:tcPr/>
                </a:tc>
                <a:extLst>
                  <a:ext uri="{0D108BD9-81ED-4DB2-BD59-A6C34878D82A}">
                    <a16:rowId xmlns:a16="http://schemas.microsoft.com/office/drawing/2014/main" val="10008"/>
                  </a:ext>
                </a:extLst>
              </a:tr>
              <a:tr h="190323">
                <a:tc>
                  <a:txBody>
                    <a:bodyPr/>
                    <a:lstStyle/>
                    <a:p>
                      <a:pPr algn="r">
                        <a:lnSpc>
                          <a:spcPct val="100000"/>
                        </a:lnSpc>
                        <a:spcBef>
                          <a:spcPts val="100"/>
                        </a:spcBef>
                        <a:spcAft>
                          <a:spcPts val="100"/>
                        </a:spcAft>
                        <a:tabLst>
                          <a:tab pos="270510" algn="l"/>
                        </a:tabLst>
                      </a:pPr>
                      <a:r>
                        <a:rPr lang="en-GB" sz="800" b="1" dirty="0">
                          <a:solidFill>
                            <a:schemeClr val="tx1"/>
                          </a:solidFill>
                          <a:effectLst/>
                          <a:latin typeface="Arial" panose="020B0604020202020204" pitchFamily="34" charset="0"/>
                          <a:ea typeface="Times New Roman"/>
                          <a:cs typeface="Arial" panose="020B0604020202020204" pitchFamily="34" charset="0"/>
                        </a:rPr>
                        <a:t>9</a:t>
                      </a:r>
                    </a:p>
                  </a:txBody>
                  <a:tcPr>
                    <a:lnR w="12700" cap="flat" cmpd="sng" algn="ctr">
                      <a:noFill/>
                      <a:prstDash val="solid"/>
                      <a:round/>
                      <a:headEnd type="none" w="med" len="med"/>
                      <a:tailEnd type="none" w="med" len="med"/>
                    </a:lnR>
                  </a:tcPr>
                </a:tc>
                <a:tc>
                  <a:txBody>
                    <a:bodyPr/>
                    <a:lstStyle/>
                    <a:p>
                      <a:pPr>
                        <a:lnSpc>
                          <a:spcPct val="100000"/>
                        </a:lnSpc>
                        <a:spcBef>
                          <a:spcPts val="100"/>
                        </a:spcBef>
                        <a:spcAft>
                          <a:spcPts val="100"/>
                        </a:spcAft>
                        <a:tabLst>
                          <a:tab pos="270510" algn="l"/>
                        </a:tabLst>
                      </a:pPr>
                      <a:r>
                        <a:rPr lang="en-GB" sz="800" b="1" dirty="0">
                          <a:solidFill>
                            <a:schemeClr val="tx1"/>
                          </a:solidFill>
                          <a:effectLst/>
                          <a:latin typeface="Arial" panose="020B0604020202020204" pitchFamily="34" charset="0"/>
                          <a:ea typeface="Times New Roman"/>
                          <a:cs typeface="Arial" panose="020B0604020202020204" pitchFamily="34" charset="0"/>
                        </a:rPr>
                        <a:t>Pessimistic thoughts</a:t>
                      </a:r>
                    </a:p>
                  </a:txBody>
                  <a:tcPr>
                    <a:lnL w="12700" cap="flat" cmpd="sng" algn="ctr">
                      <a:noFill/>
                      <a:prstDash val="solid"/>
                      <a:round/>
                      <a:headEnd type="none" w="med" len="med"/>
                      <a:tailEnd type="none" w="med" len="med"/>
                    </a:lnL>
                  </a:tcPr>
                </a:tc>
                <a:tc>
                  <a:txBody>
                    <a:bodyPr/>
                    <a:lstStyle/>
                    <a:p>
                      <a:pPr marL="171450" lvl="0" indent="-171450">
                        <a:spcBef>
                          <a:spcPts val="100"/>
                        </a:spcBef>
                        <a:spcAft>
                          <a:spcPts val="100"/>
                        </a:spcAft>
                        <a:buFont typeface="Arial" panose="020B0604020202020204" pitchFamily="34" charset="0"/>
                        <a:buChar char="•"/>
                      </a:pPr>
                      <a:r>
                        <a:rPr lang="en-US" sz="800" kern="1200" dirty="0">
                          <a:solidFill>
                            <a:schemeClr val="dk1"/>
                          </a:solidFill>
                          <a:effectLst/>
                          <a:latin typeface="Arial" panose="020B0604020202020204" pitchFamily="34" charset="0"/>
                          <a:ea typeface="+mn-ea"/>
                          <a:cs typeface="Arial" panose="020B0604020202020204" pitchFamily="34" charset="0"/>
                        </a:rPr>
                        <a:t>Representing thoughts of guilt, inferiority, self-reproach, sinfulness, remorse and ruin</a:t>
                      </a:r>
                      <a:r>
                        <a:rPr lang="en-US" sz="800" kern="1200" baseline="30000" dirty="0">
                          <a:solidFill>
                            <a:schemeClr val="dk1"/>
                          </a:solidFill>
                          <a:effectLst/>
                          <a:latin typeface="Arial" panose="020B0604020202020204" pitchFamily="34" charset="0"/>
                          <a:ea typeface="+mn-ea"/>
                          <a:cs typeface="Arial" panose="020B0604020202020204" pitchFamily="34" charset="0"/>
                        </a:rPr>
                        <a:t>1</a:t>
                      </a:r>
                      <a:endParaRPr lang="en-GB" sz="800" kern="1200" dirty="0">
                        <a:solidFill>
                          <a:schemeClr val="dk1"/>
                        </a:solidFill>
                        <a:effectLst/>
                        <a:latin typeface="Arial" panose="020B0604020202020204" pitchFamily="34" charset="0"/>
                        <a:ea typeface="+mn-ea"/>
                        <a:cs typeface="Arial" panose="020B0604020202020204" pitchFamily="34" charset="0"/>
                      </a:endParaRPr>
                    </a:p>
                  </a:txBody>
                  <a:tcPr/>
                </a:tc>
                <a:extLst>
                  <a:ext uri="{0D108BD9-81ED-4DB2-BD59-A6C34878D82A}">
                    <a16:rowId xmlns:a16="http://schemas.microsoft.com/office/drawing/2014/main" val="10009"/>
                  </a:ext>
                </a:extLst>
              </a:tr>
              <a:tr h="304518">
                <a:tc>
                  <a:txBody>
                    <a:bodyPr/>
                    <a:lstStyle/>
                    <a:p>
                      <a:pPr algn="r">
                        <a:lnSpc>
                          <a:spcPct val="100000"/>
                        </a:lnSpc>
                        <a:spcBef>
                          <a:spcPts val="100"/>
                        </a:spcBef>
                        <a:spcAft>
                          <a:spcPts val="100"/>
                        </a:spcAft>
                        <a:tabLst>
                          <a:tab pos="270510" algn="l"/>
                        </a:tabLst>
                      </a:pPr>
                      <a:r>
                        <a:rPr lang="en-GB" sz="800" b="0" dirty="0">
                          <a:solidFill>
                            <a:schemeClr val="tx1"/>
                          </a:solidFill>
                          <a:effectLst/>
                          <a:latin typeface="Arial" panose="020B0604020202020204" pitchFamily="34" charset="0"/>
                          <a:ea typeface="Times New Roman"/>
                          <a:cs typeface="Arial" panose="020B0604020202020204" pitchFamily="34" charset="0"/>
                        </a:rPr>
                        <a:t>10</a:t>
                      </a:r>
                    </a:p>
                  </a:txBody>
                  <a:tcPr>
                    <a:lnR w="12700" cap="flat" cmpd="sng" algn="ctr">
                      <a:noFill/>
                      <a:prstDash val="solid"/>
                      <a:round/>
                      <a:headEnd type="none" w="med" len="med"/>
                      <a:tailEnd type="none" w="med" len="med"/>
                    </a:lnR>
                    <a:lnB w="28575" cap="flat" cmpd="sng" algn="ctr">
                      <a:solidFill>
                        <a:schemeClr val="accent1"/>
                      </a:solidFill>
                      <a:prstDash val="solid"/>
                      <a:round/>
                      <a:headEnd type="none" w="med" len="med"/>
                      <a:tailEnd type="none" w="med" len="med"/>
                    </a:lnB>
                  </a:tcPr>
                </a:tc>
                <a:tc>
                  <a:txBody>
                    <a:bodyPr/>
                    <a:lstStyle/>
                    <a:p>
                      <a:pPr>
                        <a:lnSpc>
                          <a:spcPct val="100000"/>
                        </a:lnSpc>
                        <a:spcBef>
                          <a:spcPts val="100"/>
                        </a:spcBef>
                        <a:spcAft>
                          <a:spcPts val="100"/>
                        </a:spcAft>
                        <a:tabLst>
                          <a:tab pos="270510" algn="l"/>
                        </a:tabLst>
                      </a:pPr>
                      <a:r>
                        <a:rPr lang="en-GB" sz="800" b="0" dirty="0">
                          <a:solidFill>
                            <a:schemeClr val="tx1"/>
                          </a:solidFill>
                          <a:effectLst/>
                          <a:latin typeface="Arial" panose="020B0604020202020204" pitchFamily="34" charset="0"/>
                          <a:ea typeface="Times New Roman"/>
                          <a:cs typeface="Arial" panose="020B0604020202020204" pitchFamily="34" charset="0"/>
                        </a:rPr>
                        <a:t>Suicidal</a:t>
                      </a:r>
                      <a:r>
                        <a:rPr lang="en-GB" sz="800" b="0" baseline="0" dirty="0">
                          <a:solidFill>
                            <a:schemeClr val="tx1"/>
                          </a:solidFill>
                          <a:effectLst/>
                          <a:latin typeface="Arial" panose="020B0604020202020204" pitchFamily="34" charset="0"/>
                          <a:ea typeface="Times New Roman"/>
                          <a:cs typeface="Arial" panose="020B0604020202020204" pitchFamily="34" charset="0"/>
                        </a:rPr>
                        <a:t> thoughts</a:t>
                      </a:r>
                      <a:endParaRPr lang="en-GB" sz="800" b="0" dirty="0">
                        <a:solidFill>
                          <a:schemeClr val="tx1"/>
                        </a:solidFill>
                        <a:effectLst/>
                        <a:latin typeface="Arial" panose="020B0604020202020204" pitchFamily="34" charset="0"/>
                        <a:ea typeface="Times New Roman"/>
                        <a:cs typeface="Arial" panose="020B0604020202020204" pitchFamily="34" charset="0"/>
                      </a:endParaRPr>
                    </a:p>
                  </a:txBody>
                  <a:tcPr>
                    <a:lnL w="12700" cap="flat" cmpd="sng" algn="ctr">
                      <a:noFill/>
                      <a:prstDash val="solid"/>
                      <a:round/>
                      <a:headEnd type="none" w="med" len="med"/>
                      <a:tailEnd type="none" w="med" len="med"/>
                    </a:lnL>
                    <a:lnB w="28575" cap="flat" cmpd="sng" algn="ctr">
                      <a:solidFill>
                        <a:schemeClr val="accent1"/>
                      </a:solidFill>
                      <a:prstDash val="solid"/>
                      <a:round/>
                      <a:headEnd type="none" w="med" len="med"/>
                      <a:tailEnd type="none" w="med" len="med"/>
                    </a:lnB>
                  </a:tcPr>
                </a:tc>
                <a:tc>
                  <a:txBody>
                    <a:bodyPr/>
                    <a:lstStyle/>
                    <a:p>
                      <a:pPr marL="171450" marR="0" lvl="0" indent="-171450" algn="l" defTabSz="914400" rtl="0" eaLnBrk="1" fontAlgn="auto" latinLnBrk="0" hangingPunct="1">
                        <a:lnSpc>
                          <a:spcPct val="100000"/>
                        </a:lnSpc>
                        <a:spcBef>
                          <a:spcPts val="100"/>
                        </a:spcBef>
                        <a:spcAft>
                          <a:spcPts val="100"/>
                        </a:spcAft>
                        <a:buClrTx/>
                        <a:buSzTx/>
                        <a:buFont typeface="Arial" panose="020B0604020202020204" pitchFamily="34" charset="0"/>
                        <a:buChar char="•"/>
                        <a:tabLst/>
                        <a:defRPr/>
                      </a:pPr>
                      <a:r>
                        <a:rPr lang="en-US" sz="800" kern="1200" dirty="0">
                          <a:solidFill>
                            <a:schemeClr val="dk1"/>
                          </a:solidFill>
                          <a:effectLst/>
                          <a:latin typeface="Arial" panose="020B0604020202020204" pitchFamily="34" charset="0"/>
                          <a:ea typeface="+mn-ea"/>
                          <a:cs typeface="Arial" panose="020B0604020202020204" pitchFamily="34" charset="0"/>
                        </a:rPr>
                        <a:t>Representing the feeling that life is not worth living, that a natural death would be welcome, suicidal thoughts, and preparations for suicide</a:t>
                      </a:r>
                      <a:r>
                        <a:rPr lang="en-US" sz="800" kern="1200" baseline="30000" dirty="0">
                          <a:solidFill>
                            <a:schemeClr val="dk1"/>
                          </a:solidFill>
                          <a:effectLst/>
                          <a:latin typeface="Arial" panose="020B0604020202020204" pitchFamily="34" charset="0"/>
                          <a:ea typeface="+mn-ea"/>
                          <a:cs typeface="Arial" panose="020B0604020202020204" pitchFamily="34" charset="0"/>
                        </a:rPr>
                        <a:t>1</a:t>
                      </a:r>
                      <a:endParaRPr lang="en-GB" sz="800" kern="1200" dirty="0">
                        <a:solidFill>
                          <a:schemeClr val="dk1"/>
                        </a:solidFill>
                        <a:effectLst/>
                        <a:latin typeface="Arial" panose="020B0604020202020204" pitchFamily="34" charset="0"/>
                        <a:ea typeface="+mn-ea"/>
                        <a:cs typeface="Arial" panose="020B0604020202020204" pitchFamily="34" charset="0"/>
                      </a:endParaRPr>
                    </a:p>
                  </a:txBody>
                  <a:tcPr>
                    <a:lnB w="28575"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0010"/>
                  </a:ext>
                </a:extLst>
              </a:tr>
            </a:tbl>
          </a:graphicData>
        </a:graphic>
      </p:graphicFrame>
    </p:spTree>
    <p:extLst>
      <p:ext uri="{BB962C8B-B14F-4D97-AF65-F5344CB8AC3E}">
        <p14:creationId xmlns:p14="http://schemas.microsoft.com/office/powerpoint/2010/main" val="25709019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 name="Rectangle 104">
            <a:extLst>
              <a:ext uri="{FF2B5EF4-FFF2-40B4-BE49-F238E27FC236}">
                <a16:creationId xmlns:a16="http://schemas.microsoft.com/office/drawing/2014/main" id="{F4F4ABCF-5888-4A95-B2E3-2E3866662507}"/>
              </a:ext>
            </a:extLst>
          </p:cNvPr>
          <p:cNvSpPr/>
          <p:nvPr/>
        </p:nvSpPr>
        <p:spPr>
          <a:xfrm>
            <a:off x="654176" y="3594052"/>
            <a:ext cx="5549765" cy="784830"/>
          </a:xfrm>
          <a:prstGeom prst="rect">
            <a:avLst/>
          </a:prstGeom>
          <a:solidFill>
            <a:schemeClr val="accent4">
              <a:lumMod val="60000"/>
              <a:lumOff val="40000"/>
            </a:schemeClr>
          </a:solidFill>
          <a:ln w="25400" cap="flat" cmpd="sng" algn="ctr">
            <a:noFill/>
            <a:prstDash val="solid"/>
          </a:ln>
          <a:effectLst/>
        </p:spPr>
        <p:txBody>
          <a:bodyPr wrap="square" rtlCol="0" anchor="t">
            <a:spAutoFit/>
          </a:bodyPr>
          <a:lstStyle/>
          <a:p>
            <a:pPr defTabSz="914378">
              <a:defRPr/>
            </a:pPr>
            <a:r>
              <a:rPr lang="en-GB" sz="900" b="1" kern="0" dirty="0">
                <a:solidFill>
                  <a:prstClr val="black"/>
                </a:solidFill>
                <a:latin typeface="Arial"/>
                <a:cs typeface="Arial" panose="020B0604020202020204" pitchFamily="34" charset="0"/>
              </a:rPr>
              <a:t>Acute phase:</a:t>
            </a:r>
            <a:r>
              <a:rPr lang="en-GB" sz="900" kern="0" baseline="30000" dirty="0">
                <a:solidFill>
                  <a:prstClr val="black"/>
                </a:solidFill>
                <a:latin typeface="Arial"/>
                <a:cs typeface="Arial" panose="020B0604020202020204" pitchFamily="34" charset="0"/>
              </a:rPr>
              <a:t>2,3</a:t>
            </a:r>
            <a:endParaRPr lang="en-GB" sz="900" b="1" kern="0" dirty="0">
              <a:solidFill>
                <a:prstClr val="black"/>
              </a:solidFill>
              <a:latin typeface="Arial"/>
              <a:cs typeface="Arial" panose="020B0604020202020204" pitchFamily="34" charset="0"/>
            </a:endParaRPr>
          </a:p>
          <a:p>
            <a:pPr marL="171446" indent="-171446" defTabSz="914378">
              <a:buFont typeface="Arial" panose="020B0604020202020204" pitchFamily="34" charset="0"/>
              <a:buChar char="•"/>
              <a:defRPr/>
            </a:pPr>
            <a:r>
              <a:rPr lang="en-GB" sz="900" kern="0" dirty="0">
                <a:solidFill>
                  <a:prstClr val="black"/>
                </a:solidFill>
                <a:latin typeface="Arial"/>
                <a:cs typeface="Arial" panose="020B0604020202020204" pitchFamily="34" charset="0"/>
              </a:rPr>
              <a:t>Remission (removal of symptoms, such that the criteria for a major depressive episode are no longer met) should be aimed</a:t>
            </a:r>
          </a:p>
          <a:p>
            <a:pPr marL="171446" indent="-171446" defTabSz="914378">
              <a:buFont typeface="Arial" panose="020B0604020202020204" pitchFamily="34" charset="0"/>
              <a:buChar char="•"/>
              <a:defRPr/>
            </a:pPr>
            <a:r>
              <a:rPr lang="en-GB" sz="900" kern="0" dirty="0">
                <a:solidFill>
                  <a:prstClr val="black"/>
                </a:solidFill>
                <a:latin typeface="Arial"/>
                <a:cs typeface="Arial" panose="020B0604020202020204" pitchFamily="34" charset="0"/>
              </a:rPr>
              <a:t>Suicide should be prevented</a:t>
            </a:r>
          </a:p>
          <a:p>
            <a:pPr marL="171446" indent="-171446" defTabSz="914378">
              <a:buFont typeface="Arial" panose="020B0604020202020204" pitchFamily="34" charset="0"/>
              <a:buChar char="•"/>
              <a:defRPr/>
            </a:pPr>
            <a:r>
              <a:rPr lang="en-GB" sz="900" kern="0" dirty="0">
                <a:solidFill>
                  <a:prstClr val="black"/>
                </a:solidFill>
                <a:latin typeface="Arial"/>
                <a:cs typeface="Arial" panose="020B0604020202020204" pitchFamily="34" charset="0"/>
              </a:rPr>
              <a:t>Improvement in functioning and quality of life should be aimed</a:t>
            </a:r>
            <a:endParaRPr lang="en-GB" sz="900" kern="0" baseline="30000" dirty="0">
              <a:solidFill>
                <a:prstClr val="black"/>
              </a:solidFill>
              <a:latin typeface="Arial"/>
            </a:endParaRPr>
          </a:p>
        </p:txBody>
      </p:sp>
      <p:sp>
        <p:nvSpPr>
          <p:cNvPr id="5" name="Title 4">
            <a:extLst>
              <a:ext uri="{FF2B5EF4-FFF2-40B4-BE49-F238E27FC236}">
                <a16:creationId xmlns:a16="http://schemas.microsoft.com/office/drawing/2014/main" id="{E8A6EDA1-E6AA-49EC-AF3F-8A16654D6000}"/>
              </a:ext>
            </a:extLst>
          </p:cNvPr>
          <p:cNvSpPr>
            <a:spLocks noGrp="1"/>
          </p:cNvSpPr>
          <p:nvPr>
            <p:ph type="title"/>
          </p:nvPr>
        </p:nvSpPr>
        <p:spPr/>
        <p:txBody>
          <a:bodyPr/>
          <a:lstStyle/>
          <a:p>
            <a:r>
              <a:rPr lang="en-GB" dirty="0"/>
              <a:t>The course of MDD</a:t>
            </a:r>
            <a:r>
              <a:rPr lang="en-US" baseline="30000" dirty="0"/>
              <a:t>1</a:t>
            </a:r>
            <a:endParaRPr lang="en-GB" dirty="0"/>
          </a:p>
        </p:txBody>
      </p:sp>
      <p:sp>
        <p:nvSpPr>
          <p:cNvPr id="3" name="Text Placeholder 2">
            <a:extLst>
              <a:ext uri="{FF2B5EF4-FFF2-40B4-BE49-F238E27FC236}">
                <a16:creationId xmlns:a16="http://schemas.microsoft.com/office/drawing/2014/main" id="{5BE3493C-031E-498E-8201-A757F3AFE6EB}"/>
              </a:ext>
            </a:extLst>
          </p:cNvPr>
          <p:cNvSpPr>
            <a:spLocks noGrp="1"/>
          </p:cNvSpPr>
          <p:nvPr>
            <p:ph type="body" sz="quarter" idx="18"/>
          </p:nvPr>
        </p:nvSpPr>
        <p:spPr>
          <a:xfrm>
            <a:off x="404812" y="4603499"/>
            <a:ext cx="6910388" cy="437401"/>
          </a:xfrm>
        </p:spPr>
        <p:txBody>
          <a:bodyPr/>
          <a:lstStyle/>
          <a:p>
            <a:pPr marL="0" indent="0">
              <a:buNone/>
            </a:pPr>
            <a:r>
              <a:rPr lang="da-DK" sz="680" dirty="0"/>
              <a:t>MDD=major depressive </a:t>
            </a:r>
            <a:r>
              <a:rPr lang="da-DK" sz="680" dirty="0" err="1"/>
              <a:t>disorder</a:t>
            </a:r>
            <a:endParaRPr lang="da-DK" sz="680" dirty="0"/>
          </a:p>
          <a:p>
            <a:r>
              <a:rPr lang="da-DK" sz="680" dirty="0" err="1"/>
              <a:t>Kupfer</a:t>
            </a:r>
            <a:r>
              <a:rPr lang="da-DK" sz="680" dirty="0"/>
              <a:t>.</a:t>
            </a:r>
            <a:r>
              <a:rPr lang="en-GB" sz="680" dirty="0"/>
              <a:t> J Clin Psychiatry 1991;52(</a:t>
            </a:r>
            <a:r>
              <a:rPr lang="en-GB" sz="680" dirty="0" err="1"/>
              <a:t>Suppl</a:t>
            </a:r>
            <a:r>
              <a:rPr lang="en-GB" sz="680" dirty="0"/>
              <a:t> 5):28–34</a:t>
            </a:r>
            <a:r>
              <a:rPr lang="da-DK" sz="680" dirty="0"/>
              <a:t>; </a:t>
            </a:r>
          </a:p>
          <a:p>
            <a:r>
              <a:rPr lang="da-DK" sz="680" dirty="0"/>
              <a:t>APA. </a:t>
            </a:r>
            <a:r>
              <a:rPr lang="en-GB" sz="680" dirty="0"/>
              <a:t>Practice Guideline for the Treatment of Patients with Major Depressive Disorder. 3rd Edition. 2010</a:t>
            </a:r>
            <a:r>
              <a:rPr lang="da-DK" sz="680" dirty="0"/>
              <a:t>; </a:t>
            </a:r>
          </a:p>
          <a:p>
            <a:r>
              <a:rPr lang="da-DK" sz="680" dirty="0"/>
              <a:t>Bauer et al. </a:t>
            </a:r>
            <a:r>
              <a:rPr lang="en-GB" sz="680" dirty="0"/>
              <a:t>World J </a:t>
            </a:r>
            <a:r>
              <a:rPr lang="en-GB" sz="680" dirty="0" err="1"/>
              <a:t>Biol</a:t>
            </a:r>
            <a:r>
              <a:rPr lang="en-GB" sz="680" dirty="0"/>
              <a:t> Psychiatry 2013;14(5):334–385</a:t>
            </a:r>
            <a:endParaRPr lang="da-DK" sz="680" dirty="0"/>
          </a:p>
          <a:p>
            <a:endParaRPr lang="da-DK" dirty="0">
              <a:solidFill>
                <a:schemeClr val="accent2">
                  <a:lumMod val="75000"/>
                </a:schemeClr>
              </a:solidFill>
            </a:endParaRPr>
          </a:p>
        </p:txBody>
      </p:sp>
      <p:sp>
        <p:nvSpPr>
          <p:cNvPr id="106" name="Rectangle 105">
            <a:extLst>
              <a:ext uri="{FF2B5EF4-FFF2-40B4-BE49-F238E27FC236}">
                <a16:creationId xmlns:a16="http://schemas.microsoft.com/office/drawing/2014/main" id="{CEF534BF-3977-4F7D-8D9D-A0BE8AA5E359}"/>
              </a:ext>
            </a:extLst>
          </p:cNvPr>
          <p:cNvSpPr/>
          <p:nvPr/>
        </p:nvSpPr>
        <p:spPr>
          <a:xfrm>
            <a:off x="6300700" y="894480"/>
            <a:ext cx="2375756" cy="2092881"/>
          </a:xfrm>
          <a:prstGeom prst="rect">
            <a:avLst/>
          </a:prstGeom>
          <a:solidFill>
            <a:srgbClr val="EDECE5"/>
          </a:solidFill>
          <a:ln w="25400" cap="flat" cmpd="sng" algn="ctr">
            <a:noFill/>
            <a:prstDash val="solid"/>
          </a:ln>
          <a:effectLst/>
        </p:spPr>
        <p:txBody>
          <a:bodyPr rtlCol="0" anchor="t">
            <a:spAutoFit/>
          </a:bodyPr>
          <a:lstStyle/>
          <a:p>
            <a:pPr defTabSz="914378">
              <a:defRPr/>
            </a:pPr>
            <a:r>
              <a:rPr lang="en-GB" sz="1000" b="1" kern="0" dirty="0">
                <a:solidFill>
                  <a:prstClr val="black"/>
                </a:solidFill>
                <a:latin typeface="Arial"/>
                <a:cs typeface="Arial" panose="020B0604020202020204" pitchFamily="34" charset="0"/>
              </a:rPr>
              <a:t>Continuation phase:</a:t>
            </a:r>
            <a:r>
              <a:rPr lang="en-GB" sz="1000" kern="0" baseline="30000" dirty="0">
                <a:solidFill>
                  <a:prstClr val="black"/>
                </a:solidFill>
                <a:latin typeface="Arial"/>
                <a:cs typeface="Arial" panose="020B0604020202020204" pitchFamily="34" charset="0"/>
              </a:rPr>
              <a:t>2,3</a:t>
            </a:r>
            <a:endParaRPr lang="en-GB" sz="1000" b="1" kern="0" dirty="0">
              <a:solidFill>
                <a:prstClr val="black"/>
              </a:solidFill>
              <a:latin typeface="Arial"/>
              <a:cs typeface="Arial" panose="020B0604020202020204" pitchFamily="34" charset="0"/>
            </a:endParaRPr>
          </a:p>
          <a:p>
            <a:pPr marL="171446" indent="-171446" defTabSz="914378">
              <a:buFont typeface="Arial" panose="020B0604020202020204" pitchFamily="34" charset="0"/>
              <a:buChar char="•"/>
              <a:defRPr/>
            </a:pPr>
            <a:r>
              <a:rPr lang="en-GB" sz="1000" kern="0" dirty="0">
                <a:solidFill>
                  <a:prstClr val="black"/>
                </a:solidFill>
                <a:latin typeface="Arial"/>
                <a:cs typeface="Arial" panose="020B0604020202020204" pitchFamily="34" charset="0"/>
              </a:rPr>
              <a:t>A relapse in the vulnerable period immediately following remission should be avoided</a:t>
            </a:r>
          </a:p>
          <a:p>
            <a:pPr marL="171446" indent="-171446" defTabSz="914378">
              <a:buFont typeface="Arial" panose="020B0604020202020204" pitchFamily="34" charset="0"/>
              <a:buChar char="•"/>
              <a:defRPr/>
            </a:pPr>
            <a:r>
              <a:rPr lang="en-GB" sz="1000" kern="0" dirty="0">
                <a:solidFill>
                  <a:prstClr val="black"/>
                </a:solidFill>
                <a:latin typeface="Arial"/>
                <a:cs typeface="Arial" panose="020B0604020202020204" pitchFamily="34" charset="0"/>
              </a:rPr>
              <a:t>Any unresolved symptoms should be eliminated</a:t>
            </a:r>
          </a:p>
          <a:p>
            <a:pPr marL="171446" indent="-171446" defTabSz="914378">
              <a:buFont typeface="Arial" panose="020B0604020202020204" pitchFamily="34" charset="0"/>
              <a:buChar char="•"/>
              <a:defRPr/>
            </a:pPr>
            <a:r>
              <a:rPr lang="en-GB" sz="1000" kern="0" dirty="0">
                <a:solidFill>
                  <a:prstClr val="black"/>
                </a:solidFill>
                <a:cs typeface="Arial" panose="020B0604020202020204" pitchFamily="34" charset="0"/>
              </a:rPr>
              <a:t>Suicide should be prevented</a:t>
            </a:r>
          </a:p>
          <a:p>
            <a:pPr marL="171446" indent="-171446" defTabSz="914378">
              <a:buFont typeface="Arial" panose="020B0604020202020204" pitchFamily="34" charset="0"/>
              <a:buChar char="•"/>
              <a:defRPr/>
            </a:pPr>
            <a:r>
              <a:rPr lang="en-GB" sz="1000" kern="0" dirty="0">
                <a:solidFill>
                  <a:prstClr val="black"/>
                </a:solidFill>
                <a:latin typeface="Arial"/>
                <a:cs typeface="Arial" panose="020B0604020202020204" pitchFamily="34" charset="0"/>
              </a:rPr>
              <a:t>Patient’s level of psychosocial and occupational functioning should be restored – at least to levels seen prior to the current episode and, if possible, to levels seen prior to the onset of MDD</a:t>
            </a:r>
            <a:endParaRPr lang="en-GB" sz="1000" kern="0" baseline="30000" dirty="0">
              <a:solidFill>
                <a:prstClr val="black"/>
              </a:solidFill>
              <a:latin typeface="Arial"/>
              <a:cs typeface="Arial" panose="020B0604020202020204" pitchFamily="34" charset="0"/>
            </a:endParaRPr>
          </a:p>
        </p:txBody>
      </p:sp>
      <p:sp>
        <p:nvSpPr>
          <p:cNvPr id="107" name="Rectangle 106">
            <a:extLst>
              <a:ext uri="{FF2B5EF4-FFF2-40B4-BE49-F238E27FC236}">
                <a16:creationId xmlns:a16="http://schemas.microsoft.com/office/drawing/2014/main" id="{FFCF94D4-FF30-4C55-8159-5BD444CE2160}"/>
              </a:ext>
            </a:extLst>
          </p:cNvPr>
          <p:cNvSpPr/>
          <p:nvPr/>
        </p:nvSpPr>
        <p:spPr>
          <a:xfrm>
            <a:off x="6300700" y="3111802"/>
            <a:ext cx="2375756" cy="1015663"/>
          </a:xfrm>
          <a:prstGeom prst="rect">
            <a:avLst/>
          </a:prstGeom>
          <a:solidFill>
            <a:schemeClr val="bg1">
              <a:lumMod val="85000"/>
            </a:schemeClr>
          </a:solidFill>
          <a:ln w="25400" cap="flat" cmpd="sng" algn="ctr">
            <a:noFill/>
            <a:prstDash val="solid"/>
          </a:ln>
          <a:effectLst/>
        </p:spPr>
        <p:txBody>
          <a:bodyPr rtlCol="0" anchor="t">
            <a:spAutoFit/>
          </a:bodyPr>
          <a:lstStyle/>
          <a:p>
            <a:pPr defTabSz="914378">
              <a:defRPr/>
            </a:pPr>
            <a:r>
              <a:rPr lang="en-GB" sz="1000" b="1" kern="0" dirty="0">
                <a:solidFill>
                  <a:prstClr val="black"/>
                </a:solidFill>
                <a:latin typeface="Arial"/>
                <a:cs typeface="Arial" panose="020B0604020202020204" pitchFamily="34" charset="0"/>
              </a:rPr>
              <a:t>Maintenance phase:</a:t>
            </a:r>
            <a:r>
              <a:rPr lang="en-GB" sz="1000" kern="0" baseline="30000" dirty="0">
                <a:solidFill>
                  <a:prstClr val="black"/>
                </a:solidFill>
                <a:latin typeface="Arial"/>
                <a:cs typeface="Arial" panose="020B0604020202020204" pitchFamily="34" charset="0"/>
              </a:rPr>
              <a:t>3</a:t>
            </a:r>
            <a:endParaRPr lang="en-GB" sz="1000" b="1" kern="0" dirty="0">
              <a:solidFill>
                <a:prstClr val="black"/>
              </a:solidFill>
              <a:latin typeface="Arial"/>
              <a:cs typeface="Arial" panose="020B0604020202020204" pitchFamily="34" charset="0"/>
            </a:endParaRPr>
          </a:p>
          <a:p>
            <a:pPr marL="171446" indent="-171446" defTabSz="914378">
              <a:buFont typeface="Arial" panose="020B0604020202020204" pitchFamily="34" charset="0"/>
              <a:buChar char="•"/>
              <a:defRPr/>
            </a:pPr>
            <a:r>
              <a:rPr lang="en-GB" sz="1000" kern="0" dirty="0">
                <a:solidFill>
                  <a:prstClr val="black"/>
                </a:solidFill>
                <a:latin typeface="Arial"/>
                <a:cs typeface="Arial" panose="020B0604020202020204" pitchFamily="34" charset="0"/>
              </a:rPr>
              <a:t>A new episode of depression (recurrence) should be prevented</a:t>
            </a:r>
          </a:p>
          <a:p>
            <a:pPr marL="171446" indent="-171446" defTabSz="914378">
              <a:buFont typeface="Arial" panose="020B0604020202020204" pitchFamily="34" charset="0"/>
              <a:buChar char="•"/>
              <a:defRPr/>
            </a:pPr>
            <a:r>
              <a:rPr lang="en-GB" sz="1000" kern="0" dirty="0">
                <a:solidFill>
                  <a:prstClr val="black"/>
                </a:solidFill>
                <a:cs typeface="Arial" panose="020B0604020202020204" pitchFamily="34" charset="0"/>
              </a:rPr>
              <a:t>Suicide should be prevented</a:t>
            </a:r>
          </a:p>
          <a:p>
            <a:pPr marL="171446" indent="-171446" defTabSz="914378">
              <a:buFont typeface="Arial" panose="020B0604020202020204" pitchFamily="34" charset="0"/>
              <a:buChar char="•"/>
              <a:defRPr/>
            </a:pPr>
            <a:r>
              <a:rPr lang="en-GB" sz="1000" kern="0" dirty="0">
                <a:solidFill>
                  <a:prstClr val="black"/>
                </a:solidFill>
                <a:latin typeface="Arial"/>
                <a:cs typeface="Arial" panose="020B0604020202020204" pitchFamily="34" charset="0"/>
              </a:rPr>
              <a:t>Full and lasting functional recovery should be aimed</a:t>
            </a:r>
            <a:endParaRPr lang="en-GB" sz="1000" kern="0" baseline="30000" dirty="0">
              <a:solidFill>
                <a:prstClr val="black"/>
              </a:solidFill>
              <a:latin typeface="Arial"/>
            </a:endParaRPr>
          </a:p>
        </p:txBody>
      </p:sp>
      <p:grpSp>
        <p:nvGrpSpPr>
          <p:cNvPr id="2" name="Gruppe 1">
            <a:extLst>
              <a:ext uri="{FF2B5EF4-FFF2-40B4-BE49-F238E27FC236}">
                <a16:creationId xmlns:a16="http://schemas.microsoft.com/office/drawing/2014/main" id="{57E056BD-567A-9545-B391-C0595CE02437}"/>
              </a:ext>
            </a:extLst>
          </p:cNvPr>
          <p:cNvGrpSpPr/>
          <p:nvPr/>
        </p:nvGrpSpPr>
        <p:grpSpPr>
          <a:xfrm>
            <a:off x="629486" y="957955"/>
            <a:ext cx="5833115" cy="2598347"/>
            <a:chOff x="629486" y="957955"/>
            <a:chExt cx="5833115" cy="2598347"/>
          </a:xfrm>
        </p:grpSpPr>
        <p:sp>
          <p:nvSpPr>
            <p:cNvPr id="104" name="Right Arrow 73">
              <a:extLst>
                <a:ext uri="{FF2B5EF4-FFF2-40B4-BE49-F238E27FC236}">
                  <a16:creationId xmlns:a16="http://schemas.microsoft.com/office/drawing/2014/main" id="{94271B09-0969-423E-AC29-C0EB96067028}"/>
                </a:ext>
              </a:extLst>
            </p:cNvPr>
            <p:cNvSpPr/>
            <p:nvPr/>
          </p:nvSpPr>
          <p:spPr>
            <a:xfrm rot="5400000">
              <a:off x="3308438" y="3133656"/>
              <a:ext cx="448760" cy="396532"/>
            </a:xfrm>
            <a:prstGeom prst="rightArrow">
              <a:avLst>
                <a:gd name="adj1" fmla="val 50000"/>
                <a:gd name="adj2" fmla="val 45869"/>
              </a:avLst>
            </a:prstGeom>
            <a:solidFill>
              <a:srgbClr val="C5BAB3"/>
            </a:solidFill>
            <a:ln w="25400" cap="flat" cmpd="sng" algn="ctr">
              <a:noFill/>
              <a:prstDash val="solid"/>
            </a:ln>
            <a:effectLst/>
          </p:spPr>
          <p:txBody>
            <a:bodyPr rtlCol="0" anchor="ctr"/>
            <a:lstStyle/>
            <a:p>
              <a:pPr algn="ctr" defTabSz="914378">
                <a:defRPr/>
              </a:pPr>
              <a:endParaRPr lang="en-GB" sz="2400" kern="0">
                <a:solidFill>
                  <a:prstClr val="white"/>
                </a:solidFill>
                <a:latin typeface="Arial"/>
              </a:endParaRPr>
            </a:p>
          </p:txBody>
        </p:sp>
        <p:sp>
          <p:nvSpPr>
            <p:cNvPr id="151" name="Right Arrow 69">
              <a:extLst>
                <a:ext uri="{FF2B5EF4-FFF2-40B4-BE49-F238E27FC236}">
                  <a16:creationId xmlns:a16="http://schemas.microsoft.com/office/drawing/2014/main" id="{FE3090D6-FC4D-46EB-820A-C31A1958C68E}"/>
                </a:ext>
              </a:extLst>
            </p:cNvPr>
            <p:cNvSpPr/>
            <p:nvPr/>
          </p:nvSpPr>
          <p:spPr>
            <a:xfrm rot="1516571">
              <a:off x="5852103" y="3076972"/>
              <a:ext cx="449389" cy="367135"/>
            </a:xfrm>
            <a:prstGeom prst="rightArrow">
              <a:avLst/>
            </a:prstGeom>
            <a:solidFill>
              <a:schemeClr val="bg1">
                <a:lumMod val="75000"/>
              </a:schemeClr>
            </a:solidFill>
            <a:ln w="25400" cap="flat" cmpd="sng" algn="ctr">
              <a:noFill/>
              <a:prstDash val="solid"/>
            </a:ln>
            <a:effectLst/>
          </p:spPr>
          <p:txBody>
            <a:bodyPr rtlCol="0" anchor="ctr"/>
            <a:lstStyle/>
            <a:p>
              <a:pPr algn="ctr" defTabSz="914378">
                <a:defRPr/>
              </a:pPr>
              <a:endParaRPr lang="en-GB" sz="2400" kern="0">
                <a:solidFill>
                  <a:prstClr val="white"/>
                </a:solidFill>
                <a:latin typeface="Arial"/>
              </a:endParaRPr>
            </a:p>
          </p:txBody>
        </p:sp>
        <p:sp>
          <p:nvSpPr>
            <p:cNvPr id="153" name="Right Arrow 2">
              <a:extLst>
                <a:ext uri="{FF2B5EF4-FFF2-40B4-BE49-F238E27FC236}">
                  <a16:creationId xmlns:a16="http://schemas.microsoft.com/office/drawing/2014/main" id="{0CE8204E-BA65-4674-845F-0A7B9BD52917}"/>
                </a:ext>
              </a:extLst>
            </p:cNvPr>
            <p:cNvSpPr/>
            <p:nvPr/>
          </p:nvSpPr>
          <p:spPr>
            <a:xfrm rot="19352763">
              <a:off x="4243328" y="1605789"/>
              <a:ext cx="2219273" cy="409517"/>
            </a:xfrm>
            <a:prstGeom prst="rightArrow">
              <a:avLst/>
            </a:prstGeom>
            <a:solidFill>
              <a:srgbClr val="EDECE5"/>
            </a:solidFill>
            <a:ln w="25400" cap="flat" cmpd="sng" algn="ctr">
              <a:noFill/>
              <a:prstDash val="solid"/>
            </a:ln>
            <a:effectLst/>
          </p:spPr>
          <p:txBody>
            <a:bodyPr rtlCol="0" anchor="ctr"/>
            <a:lstStyle/>
            <a:p>
              <a:pPr algn="ctr" defTabSz="914378">
                <a:defRPr/>
              </a:pPr>
              <a:endParaRPr lang="en-GB" sz="2400" kern="0">
                <a:solidFill>
                  <a:prstClr val="white"/>
                </a:solidFill>
                <a:latin typeface="Arial"/>
              </a:endParaRPr>
            </a:p>
          </p:txBody>
        </p:sp>
        <p:sp>
          <p:nvSpPr>
            <p:cNvPr id="111" name="Rectangle 110">
              <a:extLst>
                <a:ext uri="{FF2B5EF4-FFF2-40B4-BE49-F238E27FC236}">
                  <a16:creationId xmlns:a16="http://schemas.microsoft.com/office/drawing/2014/main" id="{69C0D974-AA95-44D5-BA5F-351FFC31BA6D}"/>
                </a:ext>
              </a:extLst>
            </p:cNvPr>
            <p:cNvSpPr/>
            <p:nvPr/>
          </p:nvSpPr>
          <p:spPr>
            <a:xfrm>
              <a:off x="4044559" y="2155543"/>
              <a:ext cx="960411" cy="1087793"/>
            </a:xfrm>
            <a:prstGeom prst="rect">
              <a:avLst/>
            </a:prstGeom>
            <a:gradFill flip="none" rotWithShape="1">
              <a:gsLst>
                <a:gs pos="0">
                  <a:srgbClr val="D2CFBD"/>
                </a:gs>
                <a:gs pos="100000">
                  <a:sysClr val="window" lastClr="FFFFFF"/>
                </a:gs>
              </a:gsLst>
              <a:lin ang="16200000" scaled="1"/>
              <a:tileRect/>
            </a:gradFill>
            <a:ln w="25400" cap="flat" cmpd="sng" algn="ctr">
              <a:noFill/>
              <a:prstDash val="solid"/>
            </a:ln>
            <a:effectLst/>
          </p:spPr>
          <p:txBody>
            <a:bodyPr rtlCol="0" anchor="ctr"/>
            <a:lstStyle/>
            <a:p>
              <a:pPr algn="ctr" defTabSz="914378">
                <a:defRPr/>
              </a:pPr>
              <a:endParaRPr lang="en-GB" sz="1100" kern="0">
                <a:solidFill>
                  <a:prstClr val="white"/>
                </a:solidFill>
                <a:latin typeface="Arial"/>
              </a:endParaRPr>
            </a:p>
          </p:txBody>
        </p:sp>
        <p:sp>
          <p:nvSpPr>
            <p:cNvPr id="112" name="Rectangle 111">
              <a:extLst>
                <a:ext uri="{FF2B5EF4-FFF2-40B4-BE49-F238E27FC236}">
                  <a16:creationId xmlns:a16="http://schemas.microsoft.com/office/drawing/2014/main" id="{BE80EBB7-CFD2-479D-A401-F246FECC843F}"/>
                </a:ext>
              </a:extLst>
            </p:cNvPr>
            <p:cNvSpPr/>
            <p:nvPr/>
          </p:nvSpPr>
          <p:spPr>
            <a:xfrm>
              <a:off x="5004969" y="2155543"/>
              <a:ext cx="1048092" cy="1087793"/>
            </a:xfrm>
            <a:prstGeom prst="rect">
              <a:avLst/>
            </a:prstGeom>
            <a:gradFill flip="none" rotWithShape="1">
              <a:gsLst>
                <a:gs pos="0">
                  <a:schemeClr val="bg1">
                    <a:lumMod val="75000"/>
                  </a:schemeClr>
                </a:gs>
                <a:gs pos="100000">
                  <a:sysClr val="window" lastClr="FFFFFF"/>
                </a:gs>
              </a:gsLst>
              <a:lin ang="16200000" scaled="1"/>
              <a:tileRect/>
            </a:gradFill>
            <a:ln w="25400" cap="flat" cmpd="sng" algn="ctr">
              <a:noFill/>
              <a:prstDash val="solid"/>
            </a:ln>
            <a:effectLst/>
          </p:spPr>
          <p:txBody>
            <a:bodyPr rtlCol="0" anchor="ctr"/>
            <a:lstStyle/>
            <a:p>
              <a:pPr algn="ctr" defTabSz="914378">
                <a:defRPr/>
              </a:pPr>
              <a:endParaRPr lang="en-GB" sz="1100" kern="0">
                <a:solidFill>
                  <a:prstClr val="white"/>
                </a:solidFill>
                <a:latin typeface="Arial"/>
              </a:endParaRPr>
            </a:p>
          </p:txBody>
        </p:sp>
        <p:sp>
          <p:nvSpPr>
            <p:cNvPr id="113" name="Rectangle 112">
              <a:extLst>
                <a:ext uri="{FF2B5EF4-FFF2-40B4-BE49-F238E27FC236}">
                  <a16:creationId xmlns:a16="http://schemas.microsoft.com/office/drawing/2014/main" id="{22F9AB2E-E9D2-4C2C-B69F-0DC9C4D33613}"/>
                </a:ext>
              </a:extLst>
            </p:cNvPr>
            <p:cNvSpPr/>
            <p:nvPr/>
          </p:nvSpPr>
          <p:spPr>
            <a:xfrm>
              <a:off x="3010084" y="2155543"/>
              <a:ext cx="1034475" cy="1087793"/>
            </a:xfrm>
            <a:prstGeom prst="rect">
              <a:avLst/>
            </a:prstGeom>
            <a:gradFill flip="none" rotWithShape="1">
              <a:gsLst>
                <a:gs pos="0">
                  <a:schemeClr val="accent4">
                    <a:lumMod val="75000"/>
                    <a:tint val="66000"/>
                    <a:satMod val="160000"/>
                  </a:schemeClr>
                </a:gs>
                <a:gs pos="50000">
                  <a:schemeClr val="accent4">
                    <a:lumMod val="20000"/>
                    <a:lumOff val="80000"/>
                  </a:schemeClr>
                </a:gs>
                <a:gs pos="100000">
                  <a:schemeClr val="bg1"/>
                </a:gs>
              </a:gsLst>
              <a:lin ang="16200000" scaled="1"/>
              <a:tileRect/>
            </a:gradFill>
            <a:ln w="25400" cap="flat" cmpd="sng" algn="ctr">
              <a:noFill/>
              <a:prstDash val="solid"/>
            </a:ln>
            <a:effectLst/>
          </p:spPr>
          <p:txBody>
            <a:bodyPr rtlCol="0" anchor="ctr"/>
            <a:lstStyle/>
            <a:p>
              <a:pPr algn="ctr" defTabSz="914378"/>
              <a:endParaRPr lang="en-GB" sz="1100" kern="0" dirty="0">
                <a:solidFill>
                  <a:prstClr val="white"/>
                </a:solidFill>
                <a:latin typeface="Arial"/>
              </a:endParaRPr>
            </a:p>
          </p:txBody>
        </p:sp>
        <p:sp>
          <p:nvSpPr>
            <p:cNvPr id="114" name="TextBox 113">
              <a:extLst>
                <a:ext uri="{FF2B5EF4-FFF2-40B4-BE49-F238E27FC236}">
                  <a16:creationId xmlns:a16="http://schemas.microsoft.com/office/drawing/2014/main" id="{893532E2-AF6C-49E9-A0F9-DAC57865FF11}"/>
                </a:ext>
              </a:extLst>
            </p:cNvPr>
            <p:cNvSpPr txBox="1"/>
            <p:nvPr/>
          </p:nvSpPr>
          <p:spPr>
            <a:xfrm rot="16200000">
              <a:off x="429431" y="2143299"/>
              <a:ext cx="646331" cy="246221"/>
            </a:xfrm>
            <a:prstGeom prst="rect">
              <a:avLst/>
            </a:prstGeom>
            <a:noFill/>
            <a:effectLst/>
          </p:spPr>
          <p:txBody>
            <a:bodyPr wrap="none" rtlCol="0">
              <a:spAutoFit/>
            </a:bodyPr>
            <a:lstStyle/>
            <a:p>
              <a:pPr defTabSz="914378">
                <a:defRPr/>
              </a:pPr>
              <a:r>
                <a:rPr lang="en-GB" sz="1000" kern="0" dirty="0">
                  <a:solidFill>
                    <a:prstClr val="black"/>
                  </a:solidFill>
                  <a:latin typeface="Arial" panose="020B0604020202020204" pitchFamily="34" charset="0"/>
                  <a:cs typeface="Arial" panose="020B0604020202020204" pitchFamily="34" charset="0"/>
                </a:rPr>
                <a:t>Severity</a:t>
              </a:r>
            </a:p>
          </p:txBody>
        </p:sp>
        <p:cxnSp>
          <p:nvCxnSpPr>
            <p:cNvPr id="115" name="Straight Connector 114">
              <a:extLst>
                <a:ext uri="{FF2B5EF4-FFF2-40B4-BE49-F238E27FC236}">
                  <a16:creationId xmlns:a16="http://schemas.microsoft.com/office/drawing/2014/main" id="{EA69E2F4-7AEE-4768-BBE3-25F12FA5005A}"/>
                </a:ext>
              </a:extLst>
            </p:cNvPr>
            <p:cNvCxnSpPr/>
            <p:nvPr/>
          </p:nvCxnSpPr>
          <p:spPr>
            <a:xfrm flipV="1">
              <a:off x="2800350" y="2155543"/>
              <a:ext cx="3216484" cy="430"/>
            </a:xfrm>
            <a:prstGeom prst="line">
              <a:avLst/>
            </a:prstGeom>
            <a:noFill/>
            <a:ln w="19050" cap="flat" cmpd="sng" algn="ctr">
              <a:solidFill>
                <a:srgbClr val="294A64">
                  <a:shade val="95000"/>
                  <a:satMod val="105000"/>
                </a:srgbClr>
              </a:solidFill>
              <a:prstDash val="dash"/>
            </a:ln>
            <a:effectLst/>
          </p:spPr>
        </p:cxnSp>
        <p:sp>
          <p:nvSpPr>
            <p:cNvPr id="116" name="TextBox 115">
              <a:extLst>
                <a:ext uri="{FF2B5EF4-FFF2-40B4-BE49-F238E27FC236}">
                  <a16:creationId xmlns:a16="http://schemas.microsoft.com/office/drawing/2014/main" id="{DEBC9507-CC73-4269-8643-BD8C8EF9EFFE}"/>
                </a:ext>
              </a:extLst>
            </p:cNvPr>
            <p:cNvSpPr txBox="1"/>
            <p:nvPr/>
          </p:nvSpPr>
          <p:spPr>
            <a:xfrm>
              <a:off x="968047" y="1504812"/>
              <a:ext cx="1007007" cy="246221"/>
            </a:xfrm>
            <a:prstGeom prst="rect">
              <a:avLst/>
            </a:prstGeom>
            <a:noFill/>
            <a:effectLst/>
          </p:spPr>
          <p:txBody>
            <a:bodyPr wrap="none" rtlCol="0">
              <a:spAutoFit/>
            </a:bodyPr>
            <a:lstStyle/>
            <a:p>
              <a:pPr defTabSz="914378">
                <a:defRPr/>
              </a:pPr>
              <a:r>
                <a:rPr lang="en-GB" sz="1000" kern="0" dirty="0">
                  <a:solidFill>
                    <a:prstClr val="black"/>
                  </a:solidFill>
                  <a:latin typeface="Arial" panose="020B0604020202020204" pitchFamily="34" charset="0"/>
                  <a:cs typeface="Arial" panose="020B0604020202020204" pitchFamily="34" charset="0"/>
                </a:rPr>
                <a:t>No depression</a:t>
              </a:r>
            </a:p>
          </p:txBody>
        </p:sp>
        <p:sp>
          <p:nvSpPr>
            <p:cNvPr id="117" name="TextBox 116">
              <a:extLst>
                <a:ext uri="{FF2B5EF4-FFF2-40B4-BE49-F238E27FC236}">
                  <a16:creationId xmlns:a16="http://schemas.microsoft.com/office/drawing/2014/main" id="{B7244DAB-5E25-470A-9D12-1B433A3F35AB}"/>
                </a:ext>
              </a:extLst>
            </p:cNvPr>
            <p:cNvSpPr txBox="1"/>
            <p:nvPr/>
          </p:nvSpPr>
          <p:spPr>
            <a:xfrm rot="3946615">
              <a:off x="2198022" y="1941626"/>
              <a:ext cx="681277" cy="512961"/>
            </a:xfrm>
            <a:prstGeom prst="rect">
              <a:avLst/>
            </a:prstGeom>
            <a:noFill/>
            <a:effectLst/>
          </p:spPr>
          <p:txBody>
            <a:bodyPr wrap="none" lIns="0" tIns="0" rIns="0" bIns="0" rtlCol="0" anchor="ctr">
              <a:spAutoFit/>
            </a:bodyPr>
            <a:lstStyle/>
            <a:p>
              <a:pPr algn="ctr" defTabSz="914378">
                <a:lnSpc>
                  <a:spcPts val="2000"/>
                </a:lnSpc>
                <a:defRPr/>
              </a:pPr>
              <a:r>
                <a:rPr lang="en-GB" sz="1000" kern="0" dirty="0">
                  <a:solidFill>
                    <a:prstClr val="black"/>
                  </a:solidFill>
                  <a:latin typeface="Arial" panose="020B0604020202020204" pitchFamily="34" charset="0"/>
                  <a:cs typeface="Arial" panose="020B0604020202020204" pitchFamily="34" charset="0"/>
                </a:rPr>
                <a:t>Progression</a:t>
              </a:r>
            </a:p>
            <a:p>
              <a:pPr algn="ctr" defTabSz="914378">
                <a:lnSpc>
                  <a:spcPts val="2000"/>
                </a:lnSpc>
                <a:defRPr/>
              </a:pPr>
              <a:r>
                <a:rPr lang="en-GB" sz="1000" kern="0" dirty="0">
                  <a:solidFill>
                    <a:prstClr val="black"/>
                  </a:solidFill>
                  <a:latin typeface="Arial" panose="020B0604020202020204" pitchFamily="34" charset="0"/>
                  <a:cs typeface="Arial" panose="020B0604020202020204" pitchFamily="34" charset="0"/>
                </a:rPr>
                <a:t>to disorder</a:t>
              </a:r>
            </a:p>
          </p:txBody>
        </p:sp>
        <p:sp>
          <p:nvSpPr>
            <p:cNvPr id="118" name="TextBox 117">
              <a:extLst>
                <a:ext uri="{FF2B5EF4-FFF2-40B4-BE49-F238E27FC236}">
                  <a16:creationId xmlns:a16="http://schemas.microsoft.com/office/drawing/2014/main" id="{B382651A-67E9-455A-9440-CA83F8C247E4}"/>
                </a:ext>
              </a:extLst>
            </p:cNvPr>
            <p:cNvSpPr txBox="1"/>
            <p:nvPr/>
          </p:nvSpPr>
          <p:spPr>
            <a:xfrm>
              <a:off x="1259527" y="1926587"/>
              <a:ext cx="788999" cy="246221"/>
            </a:xfrm>
            <a:prstGeom prst="rect">
              <a:avLst/>
            </a:prstGeom>
            <a:noFill/>
            <a:effectLst/>
          </p:spPr>
          <p:txBody>
            <a:bodyPr wrap="none" rtlCol="0">
              <a:spAutoFit/>
            </a:bodyPr>
            <a:lstStyle/>
            <a:p>
              <a:pPr defTabSz="914378">
                <a:defRPr/>
              </a:pPr>
              <a:r>
                <a:rPr lang="en-GB" sz="1000" kern="0" dirty="0">
                  <a:solidFill>
                    <a:prstClr val="black"/>
                  </a:solidFill>
                  <a:latin typeface="Arial" panose="020B0604020202020204" pitchFamily="34" charset="0"/>
                  <a:cs typeface="Arial" panose="020B0604020202020204" pitchFamily="34" charset="0"/>
                </a:rPr>
                <a:t>Symptoms</a:t>
              </a:r>
            </a:p>
          </p:txBody>
        </p:sp>
        <p:sp>
          <p:nvSpPr>
            <p:cNvPr id="119" name="TextBox 118">
              <a:extLst>
                <a:ext uri="{FF2B5EF4-FFF2-40B4-BE49-F238E27FC236}">
                  <a16:creationId xmlns:a16="http://schemas.microsoft.com/office/drawing/2014/main" id="{DF363E96-8655-4A28-8776-71E66C85A525}"/>
                </a:ext>
              </a:extLst>
            </p:cNvPr>
            <p:cNvSpPr txBox="1"/>
            <p:nvPr/>
          </p:nvSpPr>
          <p:spPr>
            <a:xfrm>
              <a:off x="1270833" y="2157331"/>
              <a:ext cx="766557" cy="246221"/>
            </a:xfrm>
            <a:prstGeom prst="rect">
              <a:avLst/>
            </a:prstGeom>
            <a:noFill/>
            <a:effectLst/>
          </p:spPr>
          <p:txBody>
            <a:bodyPr wrap="none" rtlCol="0">
              <a:spAutoFit/>
            </a:bodyPr>
            <a:lstStyle/>
            <a:p>
              <a:pPr defTabSz="914378">
                <a:defRPr/>
              </a:pPr>
              <a:r>
                <a:rPr lang="en-GB" sz="1000" kern="0" dirty="0">
                  <a:solidFill>
                    <a:prstClr val="black"/>
                  </a:solidFill>
                  <a:latin typeface="Arial" panose="020B0604020202020204" pitchFamily="34" charset="0"/>
                  <a:cs typeface="Arial" panose="020B0604020202020204" pitchFamily="34" charset="0"/>
                </a:rPr>
                <a:t>Syndrome</a:t>
              </a:r>
            </a:p>
          </p:txBody>
        </p:sp>
        <p:sp>
          <p:nvSpPr>
            <p:cNvPr id="120" name="Freeform 37">
              <a:extLst>
                <a:ext uri="{FF2B5EF4-FFF2-40B4-BE49-F238E27FC236}">
                  <a16:creationId xmlns:a16="http://schemas.microsoft.com/office/drawing/2014/main" id="{22B49D7C-6666-473E-A675-A37C9BDC1ECA}"/>
                </a:ext>
              </a:extLst>
            </p:cNvPr>
            <p:cNvSpPr/>
            <p:nvPr/>
          </p:nvSpPr>
          <p:spPr>
            <a:xfrm>
              <a:off x="1988211" y="1596294"/>
              <a:ext cx="3734623" cy="1394029"/>
            </a:xfrm>
            <a:custGeom>
              <a:avLst/>
              <a:gdLst>
                <a:gd name="connsiteX0" fmla="*/ 0 w 5031843"/>
                <a:gd name="connsiteY0" fmla="*/ 157385 h 2008242"/>
                <a:gd name="connsiteX1" fmla="*/ 274848 w 5031843"/>
                <a:gd name="connsiteY1" fmla="*/ 183813 h 2008242"/>
                <a:gd name="connsiteX2" fmla="*/ 1390099 w 5031843"/>
                <a:gd name="connsiteY2" fmla="*/ 2002042 h 2008242"/>
                <a:gd name="connsiteX3" fmla="*/ 2077221 w 5031843"/>
                <a:gd name="connsiteY3" fmla="*/ 759938 h 2008242"/>
                <a:gd name="connsiteX4" fmla="*/ 2447209 w 5031843"/>
                <a:gd name="connsiteY4" fmla="*/ 252525 h 2008242"/>
                <a:gd name="connsiteX5" fmla="*/ 5031843 w 5031843"/>
                <a:gd name="connsiteY5" fmla="*/ 130958 h 2008242"/>
                <a:gd name="connsiteX0" fmla="*/ 0 w 5031843"/>
                <a:gd name="connsiteY0" fmla="*/ 157385 h 2008296"/>
                <a:gd name="connsiteX1" fmla="*/ 274848 w 5031843"/>
                <a:gd name="connsiteY1" fmla="*/ 183813 h 2008296"/>
                <a:gd name="connsiteX2" fmla="*/ 1390099 w 5031843"/>
                <a:gd name="connsiteY2" fmla="*/ 2002042 h 2008296"/>
                <a:gd name="connsiteX3" fmla="*/ 2077221 w 5031843"/>
                <a:gd name="connsiteY3" fmla="*/ 759938 h 2008296"/>
                <a:gd name="connsiteX4" fmla="*/ 2663916 w 5031843"/>
                <a:gd name="connsiteY4" fmla="*/ 194384 h 2008296"/>
                <a:gd name="connsiteX5" fmla="*/ 5031843 w 5031843"/>
                <a:gd name="connsiteY5" fmla="*/ 130958 h 2008296"/>
                <a:gd name="connsiteX0" fmla="*/ 0 w 5031843"/>
                <a:gd name="connsiteY0" fmla="*/ 157385 h 2008355"/>
                <a:gd name="connsiteX1" fmla="*/ 274848 w 5031843"/>
                <a:gd name="connsiteY1" fmla="*/ 183813 h 2008355"/>
                <a:gd name="connsiteX2" fmla="*/ 1390099 w 5031843"/>
                <a:gd name="connsiteY2" fmla="*/ 2002042 h 2008355"/>
                <a:gd name="connsiteX3" fmla="*/ 2077221 w 5031843"/>
                <a:gd name="connsiteY3" fmla="*/ 759938 h 2008355"/>
                <a:gd name="connsiteX4" fmla="*/ 2663916 w 5031843"/>
                <a:gd name="connsiteY4" fmla="*/ 194384 h 2008355"/>
                <a:gd name="connsiteX5" fmla="*/ 5031843 w 5031843"/>
                <a:gd name="connsiteY5" fmla="*/ 130958 h 2008355"/>
                <a:gd name="connsiteX0" fmla="*/ 0 w 5031843"/>
                <a:gd name="connsiteY0" fmla="*/ 157385 h 2008776"/>
                <a:gd name="connsiteX1" fmla="*/ 274848 w 5031843"/>
                <a:gd name="connsiteY1" fmla="*/ 183813 h 2008776"/>
                <a:gd name="connsiteX2" fmla="*/ 1390099 w 5031843"/>
                <a:gd name="connsiteY2" fmla="*/ 2002042 h 2008776"/>
                <a:gd name="connsiteX3" fmla="*/ 2108935 w 5031843"/>
                <a:gd name="connsiteY3" fmla="*/ 775794 h 2008776"/>
                <a:gd name="connsiteX4" fmla="*/ 2663916 w 5031843"/>
                <a:gd name="connsiteY4" fmla="*/ 194384 h 2008776"/>
                <a:gd name="connsiteX5" fmla="*/ 5031843 w 5031843"/>
                <a:gd name="connsiteY5" fmla="*/ 130958 h 2008776"/>
                <a:gd name="connsiteX0" fmla="*/ 0 w 5031843"/>
                <a:gd name="connsiteY0" fmla="*/ 157385 h 2008809"/>
                <a:gd name="connsiteX1" fmla="*/ 274848 w 5031843"/>
                <a:gd name="connsiteY1" fmla="*/ 183813 h 2008809"/>
                <a:gd name="connsiteX2" fmla="*/ 1390099 w 5031843"/>
                <a:gd name="connsiteY2" fmla="*/ 2002042 h 2008809"/>
                <a:gd name="connsiteX3" fmla="*/ 2108935 w 5031843"/>
                <a:gd name="connsiteY3" fmla="*/ 775794 h 2008809"/>
                <a:gd name="connsiteX4" fmla="*/ 2663916 w 5031843"/>
                <a:gd name="connsiteY4" fmla="*/ 194384 h 2008809"/>
                <a:gd name="connsiteX5" fmla="*/ 5031843 w 5031843"/>
                <a:gd name="connsiteY5" fmla="*/ 130958 h 2008809"/>
                <a:gd name="connsiteX0" fmla="*/ 0 w 5031843"/>
                <a:gd name="connsiteY0" fmla="*/ 157385 h 2008809"/>
                <a:gd name="connsiteX1" fmla="*/ 274848 w 5031843"/>
                <a:gd name="connsiteY1" fmla="*/ 183813 h 2008809"/>
                <a:gd name="connsiteX2" fmla="*/ 1390099 w 5031843"/>
                <a:gd name="connsiteY2" fmla="*/ 2002042 h 2008809"/>
                <a:gd name="connsiteX3" fmla="*/ 2108935 w 5031843"/>
                <a:gd name="connsiteY3" fmla="*/ 775794 h 2008809"/>
                <a:gd name="connsiteX4" fmla="*/ 2663916 w 5031843"/>
                <a:gd name="connsiteY4" fmla="*/ 194384 h 2008809"/>
                <a:gd name="connsiteX5" fmla="*/ 5031843 w 5031843"/>
                <a:gd name="connsiteY5" fmla="*/ 130958 h 2008809"/>
                <a:gd name="connsiteX0" fmla="*/ 0 w 5031843"/>
                <a:gd name="connsiteY0" fmla="*/ 148222 h 1999315"/>
                <a:gd name="connsiteX1" fmla="*/ 343560 w 5031843"/>
                <a:gd name="connsiteY1" fmla="*/ 190506 h 1999315"/>
                <a:gd name="connsiteX2" fmla="*/ 1390099 w 5031843"/>
                <a:gd name="connsiteY2" fmla="*/ 1992879 h 1999315"/>
                <a:gd name="connsiteX3" fmla="*/ 2108935 w 5031843"/>
                <a:gd name="connsiteY3" fmla="*/ 766631 h 1999315"/>
                <a:gd name="connsiteX4" fmla="*/ 2663916 w 5031843"/>
                <a:gd name="connsiteY4" fmla="*/ 185221 h 1999315"/>
                <a:gd name="connsiteX5" fmla="*/ 5031843 w 5031843"/>
                <a:gd name="connsiteY5" fmla="*/ 121795 h 1999315"/>
                <a:gd name="connsiteX0" fmla="*/ 0 w 5031843"/>
                <a:gd name="connsiteY0" fmla="*/ 56995 h 1908088"/>
                <a:gd name="connsiteX1" fmla="*/ 343560 w 5031843"/>
                <a:gd name="connsiteY1" fmla="*/ 99279 h 1908088"/>
                <a:gd name="connsiteX2" fmla="*/ 1390099 w 5031843"/>
                <a:gd name="connsiteY2" fmla="*/ 1901652 h 1908088"/>
                <a:gd name="connsiteX3" fmla="*/ 2108935 w 5031843"/>
                <a:gd name="connsiteY3" fmla="*/ 675404 h 1908088"/>
                <a:gd name="connsiteX4" fmla="*/ 2663916 w 5031843"/>
                <a:gd name="connsiteY4" fmla="*/ 93994 h 1908088"/>
                <a:gd name="connsiteX5" fmla="*/ 5031843 w 5031843"/>
                <a:gd name="connsiteY5" fmla="*/ 30568 h 1908088"/>
                <a:gd name="connsiteX0" fmla="*/ 0 w 5031843"/>
                <a:gd name="connsiteY0" fmla="*/ 26427 h 1877520"/>
                <a:gd name="connsiteX1" fmla="*/ 343560 w 5031843"/>
                <a:gd name="connsiteY1" fmla="*/ 68711 h 1877520"/>
                <a:gd name="connsiteX2" fmla="*/ 1390099 w 5031843"/>
                <a:gd name="connsiteY2" fmla="*/ 1871084 h 1877520"/>
                <a:gd name="connsiteX3" fmla="*/ 2108935 w 5031843"/>
                <a:gd name="connsiteY3" fmla="*/ 644836 h 1877520"/>
                <a:gd name="connsiteX4" fmla="*/ 2663916 w 5031843"/>
                <a:gd name="connsiteY4" fmla="*/ 63426 h 1877520"/>
                <a:gd name="connsiteX5" fmla="*/ 5031843 w 5031843"/>
                <a:gd name="connsiteY5" fmla="*/ 0 h 1877520"/>
                <a:gd name="connsiteX0" fmla="*/ 0 w 5031843"/>
                <a:gd name="connsiteY0" fmla="*/ 26427 h 1878075"/>
                <a:gd name="connsiteX1" fmla="*/ 348845 w 5031843"/>
                <a:gd name="connsiteY1" fmla="*/ 42283 h 1878075"/>
                <a:gd name="connsiteX2" fmla="*/ 1390099 w 5031843"/>
                <a:gd name="connsiteY2" fmla="*/ 1871084 h 1878075"/>
                <a:gd name="connsiteX3" fmla="*/ 2108935 w 5031843"/>
                <a:gd name="connsiteY3" fmla="*/ 644836 h 1878075"/>
                <a:gd name="connsiteX4" fmla="*/ 2663916 w 5031843"/>
                <a:gd name="connsiteY4" fmla="*/ 63426 h 1878075"/>
                <a:gd name="connsiteX5" fmla="*/ 5031843 w 5031843"/>
                <a:gd name="connsiteY5" fmla="*/ 0 h 1878075"/>
                <a:gd name="connsiteX0" fmla="*/ 0 w 5031843"/>
                <a:gd name="connsiteY0" fmla="*/ 26427 h 1878532"/>
                <a:gd name="connsiteX1" fmla="*/ 285418 w 5031843"/>
                <a:gd name="connsiteY1" fmla="*/ 21140 h 1878532"/>
                <a:gd name="connsiteX2" fmla="*/ 1390099 w 5031843"/>
                <a:gd name="connsiteY2" fmla="*/ 1871084 h 1878532"/>
                <a:gd name="connsiteX3" fmla="*/ 2108935 w 5031843"/>
                <a:gd name="connsiteY3" fmla="*/ 644836 h 1878532"/>
                <a:gd name="connsiteX4" fmla="*/ 2663916 w 5031843"/>
                <a:gd name="connsiteY4" fmla="*/ 63426 h 1878532"/>
                <a:gd name="connsiteX5" fmla="*/ 5031843 w 5031843"/>
                <a:gd name="connsiteY5" fmla="*/ 0 h 1878532"/>
                <a:gd name="connsiteX0" fmla="*/ 0 w 5031843"/>
                <a:gd name="connsiteY0" fmla="*/ 26427 h 1878302"/>
                <a:gd name="connsiteX1" fmla="*/ 306561 w 5031843"/>
                <a:gd name="connsiteY1" fmla="*/ 31711 h 1878302"/>
                <a:gd name="connsiteX2" fmla="*/ 1390099 w 5031843"/>
                <a:gd name="connsiteY2" fmla="*/ 1871084 h 1878302"/>
                <a:gd name="connsiteX3" fmla="*/ 2108935 w 5031843"/>
                <a:gd name="connsiteY3" fmla="*/ 644836 h 1878302"/>
                <a:gd name="connsiteX4" fmla="*/ 2663916 w 5031843"/>
                <a:gd name="connsiteY4" fmla="*/ 63426 h 1878302"/>
                <a:gd name="connsiteX5" fmla="*/ 5031843 w 5031843"/>
                <a:gd name="connsiteY5" fmla="*/ 0 h 1878302"/>
                <a:gd name="connsiteX0" fmla="*/ 0 w 5031843"/>
                <a:gd name="connsiteY0" fmla="*/ 26427 h 1878075"/>
                <a:gd name="connsiteX1" fmla="*/ 322418 w 5031843"/>
                <a:gd name="connsiteY1" fmla="*/ 42282 h 1878075"/>
                <a:gd name="connsiteX2" fmla="*/ 1390099 w 5031843"/>
                <a:gd name="connsiteY2" fmla="*/ 1871084 h 1878075"/>
                <a:gd name="connsiteX3" fmla="*/ 2108935 w 5031843"/>
                <a:gd name="connsiteY3" fmla="*/ 644836 h 1878075"/>
                <a:gd name="connsiteX4" fmla="*/ 2663916 w 5031843"/>
                <a:gd name="connsiteY4" fmla="*/ 63426 h 1878075"/>
                <a:gd name="connsiteX5" fmla="*/ 5031843 w 5031843"/>
                <a:gd name="connsiteY5" fmla="*/ 0 h 1878075"/>
                <a:gd name="connsiteX0" fmla="*/ 0 w 5031843"/>
                <a:gd name="connsiteY0" fmla="*/ 26427 h 1878417"/>
                <a:gd name="connsiteX1" fmla="*/ 306562 w 5031843"/>
                <a:gd name="connsiteY1" fmla="*/ 26426 h 1878417"/>
                <a:gd name="connsiteX2" fmla="*/ 1390099 w 5031843"/>
                <a:gd name="connsiteY2" fmla="*/ 1871084 h 1878417"/>
                <a:gd name="connsiteX3" fmla="*/ 2108935 w 5031843"/>
                <a:gd name="connsiteY3" fmla="*/ 644836 h 1878417"/>
                <a:gd name="connsiteX4" fmla="*/ 2663916 w 5031843"/>
                <a:gd name="connsiteY4" fmla="*/ 63426 h 1878417"/>
                <a:gd name="connsiteX5" fmla="*/ 5031843 w 5031843"/>
                <a:gd name="connsiteY5" fmla="*/ 0 h 1878417"/>
                <a:gd name="connsiteX0" fmla="*/ 0 w 5031843"/>
                <a:gd name="connsiteY0" fmla="*/ 26427 h 1871224"/>
                <a:gd name="connsiteX1" fmla="*/ 306562 w 5031843"/>
                <a:gd name="connsiteY1" fmla="*/ 26426 h 1871224"/>
                <a:gd name="connsiteX2" fmla="*/ 1390099 w 5031843"/>
                <a:gd name="connsiteY2" fmla="*/ 1871084 h 1871224"/>
                <a:gd name="connsiteX3" fmla="*/ 2108935 w 5031843"/>
                <a:gd name="connsiteY3" fmla="*/ 644836 h 1871224"/>
                <a:gd name="connsiteX4" fmla="*/ 2663916 w 5031843"/>
                <a:gd name="connsiteY4" fmla="*/ 63426 h 1871224"/>
                <a:gd name="connsiteX5" fmla="*/ 5031843 w 5031843"/>
                <a:gd name="connsiteY5" fmla="*/ 0 h 1871224"/>
                <a:gd name="connsiteX0" fmla="*/ 0 w 5031843"/>
                <a:gd name="connsiteY0" fmla="*/ 26427 h 1878130"/>
                <a:gd name="connsiteX1" fmla="*/ 317195 w 5031843"/>
                <a:gd name="connsiteY1" fmla="*/ 39717 h 1878130"/>
                <a:gd name="connsiteX2" fmla="*/ 1390099 w 5031843"/>
                <a:gd name="connsiteY2" fmla="*/ 1871084 h 1878130"/>
                <a:gd name="connsiteX3" fmla="*/ 2108935 w 5031843"/>
                <a:gd name="connsiteY3" fmla="*/ 644836 h 1878130"/>
                <a:gd name="connsiteX4" fmla="*/ 2663916 w 5031843"/>
                <a:gd name="connsiteY4" fmla="*/ 63426 h 1878130"/>
                <a:gd name="connsiteX5" fmla="*/ 5031843 w 5031843"/>
                <a:gd name="connsiteY5" fmla="*/ 0 h 1878130"/>
                <a:gd name="connsiteX0" fmla="*/ 0 w 5031843"/>
                <a:gd name="connsiteY0" fmla="*/ 26427 h 1878130"/>
                <a:gd name="connsiteX1" fmla="*/ 317195 w 5031843"/>
                <a:gd name="connsiteY1" fmla="*/ 39717 h 1878130"/>
                <a:gd name="connsiteX2" fmla="*/ 1390099 w 5031843"/>
                <a:gd name="connsiteY2" fmla="*/ 1871084 h 1878130"/>
                <a:gd name="connsiteX3" fmla="*/ 2108935 w 5031843"/>
                <a:gd name="connsiteY3" fmla="*/ 644836 h 1878130"/>
                <a:gd name="connsiteX4" fmla="*/ 2663916 w 5031843"/>
                <a:gd name="connsiteY4" fmla="*/ 63426 h 1878130"/>
                <a:gd name="connsiteX5" fmla="*/ 5031843 w 5031843"/>
                <a:gd name="connsiteY5" fmla="*/ 0 h 1878130"/>
                <a:gd name="connsiteX0" fmla="*/ 0 w 5031843"/>
                <a:gd name="connsiteY0" fmla="*/ 26427 h 1878130"/>
                <a:gd name="connsiteX1" fmla="*/ 317195 w 5031843"/>
                <a:gd name="connsiteY1" fmla="*/ 39717 h 1878130"/>
                <a:gd name="connsiteX2" fmla="*/ 1390099 w 5031843"/>
                <a:gd name="connsiteY2" fmla="*/ 1871084 h 1878130"/>
                <a:gd name="connsiteX3" fmla="*/ 2108935 w 5031843"/>
                <a:gd name="connsiteY3" fmla="*/ 644836 h 1878130"/>
                <a:gd name="connsiteX4" fmla="*/ 2663916 w 5031843"/>
                <a:gd name="connsiteY4" fmla="*/ 63426 h 1878130"/>
                <a:gd name="connsiteX5" fmla="*/ 5031843 w 5031843"/>
                <a:gd name="connsiteY5" fmla="*/ 0 h 1878130"/>
                <a:gd name="connsiteX0" fmla="*/ 79384 w 5111227"/>
                <a:gd name="connsiteY0" fmla="*/ 26427 h 1878359"/>
                <a:gd name="connsiteX1" fmla="*/ 234432 w 5111227"/>
                <a:gd name="connsiteY1" fmla="*/ 29084 h 1878359"/>
                <a:gd name="connsiteX2" fmla="*/ 1469483 w 5111227"/>
                <a:gd name="connsiteY2" fmla="*/ 1871084 h 1878359"/>
                <a:gd name="connsiteX3" fmla="*/ 2188319 w 5111227"/>
                <a:gd name="connsiteY3" fmla="*/ 644836 h 1878359"/>
                <a:gd name="connsiteX4" fmla="*/ 2743300 w 5111227"/>
                <a:gd name="connsiteY4" fmla="*/ 63426 h 1878359"/>
                <a:gd name="connsiteX5" fmla="*/ 5111227 w 5111227"/>
                <a:gd name="connsiteY5" fmla="*/ 0 h 1878359"/>
                <a:gd name="connsiteX0" fmla="*/ 0 w 5031843"/>
                <a:gd name="connsiteY0" fmla="*/ 26427 h 1878359"/>
                <a:gd name="connsiteX1" fmla="*/ 155048 w 5031843"/>
                <a:gd name="connsiteY1" fmla="*/ 29084 h 1878359"/>
                <a:gd name="connsiteX2" fmla="*/ 1390099 w 5031843"/>
                <a:gd name="connsiteY2" fmla="*/ 1871084 h 1878359"/>
                <a:gd name="connsiteX3" fmla="*/ 2108935 w 5031843"/>
                <a:gd name="connsiteY3" fmla="*/ 644836 h 1878359"/>
                <a:gd name="connsiteX4" fmla="*/ 2663916 w 5031843"/>
                <a:gd name="connsiteY4" fmla="*/ 63426 h 1878359"/>
                <a:gd name="connsiteX5" fmla="*/ 5031843 w 5031843"/>
                <a:gd name="connsiteY5" fmla="*/ 0 h 1878359"/>
                <a:gd name="connsiteX0" fmla="*/ 0 w 5031843"/>
                <a:gd name="connsiteY0" fmla="*/ 26427 h 1878244"/>
                <a:gd name="connsiteX1" fmla="*/ 295929 w 5031843"/>
                <a:gd name="connsiteY1" fmla="*/ 34401 h 1878244"/>
                <a:gd name="connsiteX2" fmla="*/ 1390099 w 5031843"/>
                <a:gd name="connsiteY2" fmla="*/ 1871084 h 1878244"/>
                <a:gd name="connsiteX3" fmla="*/ 2108935 w 5031843"/>
                <a:gd name="connsiteY3" fmla="*/ 644836 h 1878244"/>
                <a:gd name="connsiteX4" fmla="*/ 2663916 w 5031843"/>
                <a:gd name="connsiteY4" fmla="*/ 63426 h 1878244"/>
                <a:gd name="connsiteX5" fmla="*/ 5031843 w 5031843"/>
                <a:gd name="connsiteY5" fmla="*/ 0 h 1878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31843" h="1878244">
                  <a:moveTo>
                    <a:pt x="0" y="26427"/>
                  </a:moveTo>
                  <a:cubicBezTo>
                    <a:pt x="196005" y="28628"/>
                    <a:pt x="159664" y="20353"/>
                    <a:pt x="295929" y="34401"/>
                  </a:cubicBezTo>
                  <a:cubicBezTo>
                    <a:pt x="432194" y="48449"/>
                    <a:pt x="1087931" y="1769345"/>
                    <a:pt x="1390099" y="1871084"/>
                  </a:cubicBezTo>
                  <a:cubicBezTo>
                    <a:pt x="1692267" y="1972823"/>
                    <a:pt x="1960058" y="961968"/>
                    <a:pt x="2108935" y="644836"/>
                  </a:cubicBezTo>
                  <a:cubicBezTo>
                    <a:pt x="2257812" y="327704"/>
                    <a:pt x="2314189" y="118043"/>
                    <a:pt x="2663916" y="63426"/>
                  </a:cubicBezTo>
                  <a:cubicBezTo>
                    <a:pt x="3013643" y="8809"/>
                    <a:pt x="4611642" y="21142"/>
                    <a:pt x="5031843" y="0"/>
                  </a:cubicBezTo>
                </a:path>
              </a:pathLst>
            </a:custGeom>
            <a:noFill/>
            <a:ln w="19050" cap="flat" cmpd="sng" algn="ctr">
              <a:solidFill>
                <a:schemeClr val="accent4">
                  <a:lumMod val="50000"/>
                </a:schemeClr>
              </a:solidFill>
              <a:prstDash val="solid"/>
            </a:ln>
            <a:effectLst/>
          </p:spPr>
          <p:txBody>
            <a:bodyPr rtlCol="0" anchor="ctr"/>
            <a:lstStyle/>
            <a:p>
              <a:pPr algn="ctr" defTabSz="914378">
                <a:defRPr/>
              </a:pPr>
              <a:endParaRPr lang="en-GB" sz="1100" kern="0">
                <a:solidFill>
                  <a:prstClr val="white"/>
                </a:solidFill>
                <a:latin typeface="Arial"/>
              </a:endParaRPr>
            </a:p>
          </p:txBody>
        </p:sp>
        <p:grpSp>
          <p:nvGrpSpPr>
            <p:cNvPr id="121" name="Group 120">
              <a:extLst>
                <a:ext uri="{FF2B5EF4-FFF2-40B4-BE49-F238E27FC236}">
                  <a16:creationId xmlns:a16="http://schemas.microsoft.com/office/drawing/2014/main" id="{8A83E6D1-CF5F-438B-84AA-3C12CEB1506A}"/>
                </a:ext>
              </a:extLst>
            </p:cNvPr>
            <p:cNvGrpSpPr/>
            <p:nvPr/>
          </p:nvGrpSpPr>
          <p:grpSpPr>
            <a:xfrm>
              <a:off x="3416378" y="2261597"/>
              <a:ext cx="86592" cy="86592"/>
              <a:chOff x="3455398" y="3259149"/>
              <a:chExt cx="116670" cy="116670"/>
            </a:xfrm>
            <a:effectLst/>
          </p:grpSpPr>
          <p:cxnSp>
            <p:nvCxnSpPr>
              <p:cNvPr id="149" name="Straight Connector 148">
                <a:extLst>
                  <a:ext uri="{FF2B5EF4-FFF2-40B4-BE49-F238E27FC236}">
                    <a16:creationId xmlns:a16="http://schemas.microsoft.com/office/drawing/2014/main" id="{83B06407-E6E8-4808-A639-313C6CB88875}"/>
                  </a:ext>
                </a:extLst>
              </p:cNvPr>
              <p:cNvCxnSpPr/>
              <p:nvPr/>
            </p:nvCxnSpPr>
            <p:spPr>
              <a:xfrm rot="2700000">
                <a:off x="3513733" y="3259149"/>
                <a:ext cx="0" cy="116670"/>
              </a:xfrm>
              <a:prstGeom prst="line">
                <a:avLst/>
              </a:prstGeom>
              <a:noFill/>
              <a:ln w="28575" cap="flat" cmpd="sng" algn="ctr">
                <a:solidFill>
                  <a:schemeClr val="accent1"/>
                </a:solidFill>
                <a:prstDash val="solid"/>
              </a:ln>
              <a:effectLst/>
            </p:spPr>
          </p:cxnSp>
          <p:cxnSp>
            <p:nvCxnSpPr>
              <p:cNvPr id="150" name="Straight Connector 149">
                <a:extLst>
                  <a:ext uri="{FF2B5EF4-FFF2-40B4-BE49-F238E27FC236}">
                    <a16:creationId xmlns:a16="http://schemas.microsoft.com/office/drawing/2014/main" id="{E35E1D0B-A88F-4308-8089-B3DC9DCF90A4}"/>
                  </a:ext>
                </a:extLst>
              </p:cNvPr>
              <p:cNvCxnSpPr/>
              <p:nvPr/>
            </p:nvCxnSpPr>
            <p:spPr>
              <a:xfrm rot="8100000">
                <a:off x="3513733" y="3259149"/>
                <a:ext cx="0" cy="116670"/>
              </a:xfrm>
              <a:prstGeom prst="line">
                <a:avLst/>
              </a:prstGeom>
              <a:noFill/>
              <a:ln w="28575" cap="flat" cmpd="sng" algn="ctr">
                <a:solidFill>
                  <a:schemeClr val="accent1"/>
                </a:solidFill>
                <a:prstDash val="solid"/>
              </a:ln>
              <a:effectLst/>
            </p:spPr>
          </p:cxnSp>
        </p:grpSp>
        <p:grpSp>
          <p:nvGrpSpPr>
            <p:cNvPr id="122" name="Group 121">
              <a:extLst>
                <a:ext uri="{FF2B5EF4-FFF2-40B4-BE49-F238E27FC236}">
                  <a16:creationId xmlns:a16="http://schemas.microsoft.com/office/drawing/2014/main" id="{AD69FCAD-349A-49DA-BB30-5DB8BDE0C8CF}"/>
                </a:ext>
              </a:extLst>
            </p:cNvPr>
            <p:cNvGrpSpPr/>
            <p:nvPr/>
          </p:nvGrpSpPr>
          <p:grpSpPr>
            <a:xfrm>
              <a:off x="4000498" y="1589976"/>
              <a:ext cx="86592" cy="86592"/>
              <a:chOff x="3455398" y="3259149"/>
              <a:chExt cx="116670" cy="116670"/>
            </a:xfrm>
            <a:effectLst/>
          </p:grpSpPr>
          <p:cxnSp>
            <p:nvCxnSpPr>
              <p:cNvPr id="147" name="Straight Connector 146">
                <a:extLst>
                  <a:ext uri="{FF2B5EF4-FFF2-40B4-BE49-F238E27FC236}">
                    <a16:creationId xmlns:a16="http://schemas.microsoft.com/office/drawing/2014/main" id="{BB904A63-5DAE-465E-9441-91A7943E3B43}"/>
                  </a:ext>
                </a:extLst>
              </p:cNvPr>
              <p:cNvCxnSpPr/>
              <p:nvPr/>
            </p:nvCxnSpPr>
            <p:spPr>
              <a:xfrm rot="2700000">
                <a:off x="3513733" y="3259149"/>
                <a:ext cx="0" cy="116670"/>
              </a:xfrm>
              <a:prstGeom prst="line">
                <a:avLst/>
              </a:prstGeom>
              <a:noFill/>
              <a:ln w="28575" cap="flat" cmpd="sng" algn="ctr">
                <a:solidFill>
                  <a:schemeClr val="accent2"/>
                </a:solidFill>
                <a:prstDash val="solid"/>
              </a:ln>
              <a:effectLst/>
            </p:spPr>
          </p:cxnSp>
          <p:cxnSp>
            <p:nvCxnSpPr>
              <p:cNvPr id="148" name="Straight Connector 147">
                <a:extLst>
                  <a:ext uri="{FF2B5EF4-FFF2-40B4-BE49-F238E27FC236}">
                    <a16:creationId xmlns:a16="http://schemas.microsoft.com/office/drawing/2014/main" id="{8C467FCD-5206-4913-9BB4-BDC3C0FD6D74}"/>
                  </a:ext>
                </a:extLst>
              </p:cNvPr>
              <p:cNvCxnSpPr/>
              <p:nvPr/>
            </p:nvCxnSpPr>
            <p:spPr>
              <a:xfrm rot="8100000">
                <a:off x="3513733" y="3259149"/>
                <a:ext cx="0" cy="116670"/>
              </a:xfrm>
              <a:prstGeom prst="line">
                <a:avLst/>
              </a:prstGeom>
              <a:noFill/>
              <a:ln w="28575" cap="flat" cmpd="sng" algn="ctr">
                <a:solidFill>
                  <a:schemeClr val="accent2"/>
                </a:solidFill>
                <a:prstDash val="solid"/>
              </a:ln>
              <a:effectLst/>
            </p:spPr>
          </p:cxnSp>
        </p:grpSp>
        <p:grpSp>
          <p:nvGrpSpPr>
            <p:cNvPr id="123" name="Group 122">
              <a:extLst>
                <a:ext uri="{FF2B5EF4-FFF2-40B4-BE49-F238E27FC236}">
                  <a16:creationId xmlns:a16="http://schemas.microsoft.com/office/drawing/2014/main" id="{1662B863-ABF0-45C6-BBB1-6AFBF24EED4E}"/>
                </a:ext>
              </a:extLst>
            </p:cNvPr>
            <p:cNvGrpSpPr/>
            <p:nvPr/>
          </p:nvGrpSpPr>
          <p:grpSpPr>
            <a:xfrm>
              <a:off x="4960340" y="1566303"/>
              <a:ext cx="86592" cy="86592"/>
              <a:chOff x="3455398" y="3259149"/>
              <a:chExt cx="116670" cy="116670"/>
            </a:xfrm>
            <a:effectLst/>
          </p:grpSpPr>
          <p:cxnSp>
            <p:nvCxnSpPr>
              <p:cNvPr id="145" name="Straight Connector 144">
                <a:extLst>
                  <a:ext uri="{FF2B5EF4-FFF2-40B4-BE49-F238E27FC236}">
                    <a16:creationId xmlns:a16="http://schemas.microsoft.com/office/drawing/2014/main" id="{B660D897-E5DE-4A87-922E-92DD94D761F7}"/>
                  </a:ext>
                </a:extLst>
              </p:cNvPr>
              <p:cNvCxnSpPr/>
              <p:nvPr/>
            </p:nvCxnSpPr>
            <p:spPr>
              <a:xfrm rot="2700000">
                <a:off x="3513733" y="3259149"/>
                <a:ext cx="0" cy="116670"/>
              </a:xfrm>
              <a:prstGeom prst="line">
                <a:avLst/>
              </a:prstGeom>
              <a:noFill/>
              <a:ln w="28575" cap="flat" cmpd="sng" algn="ctr">
                <a:solidFill>
                  <a:schemeClr val="tx2"/>
                </a:solidFill>
                <a:prstDash val="solid"/>
              </a:ln>
              <a:effectLst/>
            </p:spPr>
          </p:cxnSp>
          <p:cxnSp>
            <p:nvCxnSpPr>
              <p:cNvPr id="146" name="Straight Connector 145">
                <a:extLst>
                  <a:ext uri="{FF2B5EF4-FFF2-40B4-BE49-F238E27FC236}">
                    <a16:creationId xmlns:a16="http://schemas.microsoft.com/office/drawing/2014/main" id="{D2F5C694-5430-471B-94D9-9FBF2CF144EC}"/>
                  </a:ext>
                </a:extLst>
              </p:cNvPr>
              <p:cNvCxnSpPr/>
              <p:nvPr/>
            </p:nvCxnSpPr>
            <p:spPr>
              <a:xfrm rot="8100000">
                <a:off x="3513733" y="3259149"/>
                <a:ext cx="0" cy="116670"/>
              </a:xfrm>
              <a:prstGeom prst="line">
                <a:avLst/>
              </a:prstGeom>
              <a:noFill/>
              <a:ln w="28575" cap="flat" cmpd="sng" algn="ctr">
                <a:solidFill>
                  <a:schemeClr val="tx2"/>
                </a:solidFill>
                <a:prstDash val="solid"/>
              </a:ln>
              <a:effectLst/>
            </p:spPr>
          </p:cxnSp>
        </p:grpSp>
        <p:sp>
          <p:nvSpPr>
            <p:cNvPr id="124" name="Oval 123">
              <a:extLst>
                <a:ext uri="{FF2B5EF4-FFF2-40B4-BE49-F238E27FC236}">
                  <a16:creationId xmlns:a16="http://schemas.microsoft.com/office/drawing/2014/main" id="{C0929C21-9437-46CA-AABC-5B05275D9873}"/>
                </a:ext>
              </a:extLst>
            </p:cNvPr>
            <p:cNvSpPr/>
            <p:nvPr/>
          </p:nvSpPr>
          <p:spPr>
            <a:xfrm>
              <a:off x="3697587" y="1705486"/>
              <a:ext cx="80157" cy="80158"/>
            </a:xfrm>
            <a:prstGeom prst="ellipse">
              <a:avLst/>
            </a:prstGeom>
            <a:solidFill>
              <a:schemeClr val="tx1"/>
            </a:solidFill>
            <a:ln w="25400" cap="flat" cmpd="sng" algn="ctr">
              <a:noFill/>
              <a:prstDash val="solid"/>
            </a:ln>
            <a:effectLst/>
          </p:spPr>
          <p:txBody>
            <a:bodyPr rtlCol="0" anchor="ctr"/>
            <a:lstStyle/>
            <a:p>
              <a:pPr algn="ctr" defTabSz="914378">
                <a:defRPr/>
              </a:pPr>
              <a:endParaRPr lang="en-GB" sz="1100" kern="0">
                <a:solidFill>
                  <a:prstClr val="white"/>
                </a:solidFill>
                <a:latin typeface="Arial"/>
              </a:endParaRPr>
            </a:p>
          </p:txBody>
        </p:sp>
        <p:sp>
          <p:nvSpPr>
            <p:cNvPr id="125" name="Oval 124">
              <a:extLst>
                <a:ext uri="{FF2B5EF4-FFF2-40B4-BE49-F238E27FC236}">
                  <a16:creationId xmlns:a16="http://schemas.microsoft.com/office/drawing/2014/main" id="{7ACF1A96-4176-49B6-9852-F5C2CD91FC5C}"/>
                </a:ext>
              </a:extLst>
            </p:cNvPr>
            <p:cNvSpPr/>
            <p:nvPr/>
          </p:nvSpPr>
          <p:spPr>
            <a:xfrm>
              <a:off x="4457642" y="1578984"/>
              <a:ext cx="80157" cy="80158"/>
            </a:xfrm>
            <a:prstGeom prst="ellipse">
              <a:avLst/>
            </a:prstGeom>
            <a:solidFill>
              <a:schemeClr val="tx1"/>
            </a:solidFill>
            <a:ln w="25400" cap="flat" cmpd="sng" algn="ctr">
              <a:noFill/>
              <a:prstDash val="solid"/>
            </a:ln>
            <a:effectLst/>
          </p:spPr>
          <p:txBody>
            <a:bodyPr rtlCol="0" anchor="ctr"/>
            <a:lstStyle/>
            <a:p>
              <a:pPr algn="ctr" defTabSz="914378">
                <a:defRPr/>
              </a:pPr>
              <a:endParaRPr lang="en-GB" sz="1100" kern="0">
                <a:solidFill>
                  <a:prstClr val="white"/>
                </a:solidFill>
                <a:latin typeface="Arial"/>
              </a:endParaRPr>
            </a:p>
          </p:txBody>
        </p:sp>
        <p:sp>
          <p:nvSpPr>
            <p:cNvPr id="126" name="Oval 125">
              <a:extLst>
                <a:ext uri="{FF2B5EF4-FFF2-40B4-BE49-F238E27FC236}">
                  <a16:creationId xmlns:a16="http://schemas.microsoft.com/office/drawing/2014/main" id="{BD77F27C-9830-43DE-A8BC-54609DA6E255}"/>
                </a:ext>
              </a:extLst>
            </p:cNvPr>
            <p:cNvSpPr/>
            <p:nvPr/>
          </p:nvSpPr>
          <p:spPr>
            <a:xfrm>
              <a:off x="5419637" y="1564810"/>
              <a:ext cx="80157" cy="80158"/>
            </a:xfrm>
            <a:prstGeom prst="ellipse">
              <a:avLst/>
            </a:prstGeom>
            <a:solidFill>
              <a:schemeClr val="tx1"/>
            </a:solidFill>
            <a:ln w="25400" cap="flat" cmpd="sng" algn="ctr">
              <a:noFill/>
              <a:prstDash val="solid"/>
            </a:ln>
            <a:effectLst/>
          </p:spPr>
          <p:txBody>
            <a:bodyPr rtlCol="0" anchor="ctr"/>
            <a:lstStyle/>
            <a:p>
              <a:pPr algn="ctr" defTabSz="914378">
                <a:defRPr/>
              </a:pPr>
              <a:endParaRPr lang="en-GB" sz="1100" kern="0">
                <a:solidFill>
                  <a:prstClr val="white"/>
                </a:solidFill>
                <a:latin typeface="Arial"/>
              </a:endParaRPr>
            </a:p>
          </p:txBody>
        </p:sp>
        <p:sp>
          <p:nvSpPr>
            <p:cNvPr id="127" name="TextBox 126">
              <a:extLst>
                <a:ext uri="{FF2B5EF4-FFF2-40B4-BE49-F238E27FC236}">
                  <a16:creationId xmlns:a16="http://schemas.microsoft.com/office/drawing/2014/main" id="{14AE9F29-6502-4427-8642-8940DCC54DDA}"/>
                </a:ext>
              </a:extLst>
            </p:cNvPr>
            <p:cNvSpPr txBox="1"/>
            <p:nvPr/>
          </p:nvSpPr>
          <p:spPr>
            <a:xfrm>
              <a:off x="4074409" y="2445004"/>
              <a:ext cx="929226" cy="246221"/>
            </a:xfrm>
            <a:prstGeom prst="rect">
              <a:avLst/>
            </a:prstGeom>
            <a:noFill/>
            <a:effectLst/>
          </p:spPr>
          <p:txBody>
            <a:bodyPr wrap="square" rtlCol="0">
              <a:spAutoFit/>
            </a:bodyPr>
            <a:lstStyle/>
            <a:p>
              <a:pPr algn="ctr" defTabSz="914378">
                <a:defRPr/>
              </a:pPr>
              <a:r>
                <a:rPr lang="en-GB" sz="1000" kern="0" dirty="0">
                  <a:solidFill>
                    <a:prstClr val="black"/>
                  </a:solidFill>
                  <a:latin typeface="Arial" panose="020B0604020202020204" pitchFamily="34" charset="0"/>
                  <a:cs typeface="Arial" panose="020B0604020202020204" pitchFamily="34" charset="0"/>
                </a:rPr>
                <a:t> Relapse</a:t>
              </a:r>
            </a:p>
          </p:txBody>
        </p:sp>
        <p:sp>
          <p:nvSpPr>
            <p:cNvPr id="128" name="TextBox 127">
              <a:extLst>
                <a:ext uri="{FF2B5EF4-FFF2-40B4-BE49-F238E27FC236}">
                  <a16:creationId xmlns:a16="http://schemas.microsoft.com/office/drawing/2014/main" id="{E8B051FC-9383-4D0C-8485-84CAB42CDB9A}"/>
                </a:ext>
              </a:extLst>
            </p:cNvPr>
            <p:cNvSpPr txBox="1"/>
            <p:nvPr/>
          </p:nvSpPr>
          <p:spPr>
            <a:xfrm>
              <a:off x="5003637" y="2445004"/>
              <a:ext cx="1013198" cy="246221"/>
            </a:xfrm>
            <a:prstGeom prst="rect">
              <a:avLst/>
            </a:prstGeom>
            <a:noFill/>
            <a:effectLst/>
          </p:spPr>
          <p:txBody>
            <a:bodyPr wrap="square" rtlCol="0">
              <a:spAutoFit/>
            </a:bodyPr>
            <a:lstStyle/>
            <a:p>
              <a:pPr algn="ctr" defTabSz="914378">
                <a:defRPr/>
              </a:pPr>
              <a:r>
                <a:rPr lang="en-GB" sz="1000" kern="0" dirty="0">
                  <a:solidFill>
                    <a:prstClr val="black"/>
                  </a:solidFill>
                  <a:latin typeface="Arial" panose="020B0604020202020204" pitchFamily="34" charset="0"/>
                  <a:cs typeface="Arial" panose="020B0604020202020204" pitchFamily="34" charset="0"/>
                </a:rPr>
                <a:t>Recurrence</a:t>
              </a:r>
            </a:p>
          </p:txBody>
        </p:sp>
        <p:sp>
          <p:nvSpPr>
            <p:cNvPr id="129" name="TextBox 128">
              <a:extLst>
                <a:ext uri="{FF2B5EF4-FFF2-40B4-BE49-F238E27FC236}">
                  <a16:creationId xmlns:a16="http://schemas.microsoft.com/office/drawing/2014/main" id="{87E2616F-DC8D-46BE-8D08-FC306AA9266D}"/>
                </a:ext>
              </a:extLst>
            </p:cNvPr>
            <p:cNvSpPr txBox="1"/>
            <p:nvPr/>
          </p:nvSpPr>
          <p:spPr>
            <a:xfrm>
              <a:off x="3599236" y="998679"/>
              <a:ext cx="890642" cy="195551"/>
            </a:xfrm>
            <a:prstGeom prst="rect">
              <a:avLst/>
            </a:prstGeom>
            <a:solidFill>
              <a:schemeClr val="accent2"/>
            </a:solidFill>
            <a:ln>
              <a:solidFill>
                <a:sysClr val="window" lastClr="FFFFFF"/>
              </a:solidFill>
            </a:ln>
            <a:effectLst/>
          </p:spPr>
          <p:txBody>
            <a:bodyPr wrap="none" lIns="0" tIns="0" rIns="0" bIns="0" rtlCol="0" anchor="ctr">
              <a:noAutofit/>
            </a:bodyPr>
            <a:lstStyle/>
            <a:p>
              <a:pPr algn="ctr" defTabSz="914378">
                <a:defRPr/>
              </a:pPr>
              <a:r>
                <a:rPr lang="en-GB" sz="1000" kern="0" dirty="0">
                  <a:solidFill>
                    <a:prstClr val="white"/>
                  </a:solidFill>
                  <a:latin typeface="Arial" panose="020B0604020202020204" pitchFamily="34" charset="0"/>
                  <a:cs typeface="Arial" panose="020B0604020202020204" pitchFamily="34" charset="0"/>
                </a:rPr>
                <a:t>Remission</a:t>
              </a:r>
            </a:p>
          </p:txBody>
        </p:sp>
        <p:sp>
          <p:nvSpPr>
            <p:cNvPr id="130" name="TextBox 129">
              <a:extLst>
                <a:ext uri="{FF2B5EF4-FFF2-40B4-BE49-F238E27FC236}">
                  <a16:creationId xmlns:a16="http://schemas.microsoft.com/office/drawing/2014/main" id="{E5451E7A-DD4B-4750-82D4-43BEB24DD4A8}"/>
                </a:ext>
              </a:extLst>
            </p:cNvPr>
            <p:cNvSpPr txBox="1"/>
            <p:nvPr/>
          </p:nvSpPr>
          <p:spPr>
            <a:xfrm>
              <a:off x="4559648" y="998679"/>
              <a:ext cx="890642" cy="195551"/>
            </a:xfrm>
            <a:prstGeom prst="rect">
              <a:avLst/>
            </a:prstGeom>
            <a:solidFill>
              <a:schemeClr val="tx2"/>
            </a:solidFill>
            <a:ln>
              <a:solidFill>
                <a:sysClr val="window" lastClr="FFFFFF"/>
              </a:solidFill>
            </a:ln>
            <a:effectLst/>
          </p:spPr>
          <p:txBody>
            <a:bodyPr wrap="none" lIns="0" tIns="0" rIns="0" bIns="0" rtlCol="0" anchor="ctr">
              <a:noAutofit/>
            </a:bodyPr>
            <a:lstStyle/>
            <a:p>
              <a:pPr algn="ctr" defTabSz="914378">
                <a:defRPr/>
              </a:pPr>
              <a:r>
                <a:rPr lang="en-GB" sz="1000" kern="0" dirty="0">
                  <a:solidFill>
                    <a:prstClr val="white"/>
                  </a:solidFill>
                  <a:latin typeface="Arial" panose="020B0604020202020204" pitchFamily="34" charset="0"/>
                  <a:cs typeface="Arial" panose="020B0604020202020204" pitchFamily="34" charset="0"/>
                </a:rPr>
                <a:t>Recovery</a:t>
              </a:r>
            </a:p>
          </p:txBody>
        </p:sp>
        <p:cxnSp>
          <p:nvCxnSpPr>
            <p:cNvPr id="131" name="Straight Connector 130">
              <a:extLst>
                <a:ext uri="{FF2B5EF4-FFF2-40B4-BE49-F238E27FC236}">
                  <a16:creationId xmlns:a16="http://schemas.microsoft.com/office/drawing/2014/main" id="{2BDC63B7-0C0B-4D2D-835A-E3BB5D9EFCFC}"/>
                </a:ext>
              </a:extLst>
            </p:cNvPr>
            <p:cNvCxnSpPr>
              <a:cxnSpLocks/>
              <a:stCxn id="129" idx="2"/>
            </p:cNvCxnSpPr>
            <p:nvPr/>
          </p:nvCxnSpPr>
          <p:spPr>
            <a:xfrm>
              <a:off x="4044558" y="1194230"/>
              <a:ext cx="1" cy="370046"/>
            </a:xfrm>
            <a:prstGeom prst="line">
              <a:avLst/>
            </a:prstGeom>
            <a:noFill/>
            <a:ln w="19050" cap="flat" cmpd="sng" algn="ctr">
              <a:solidFill>
                <a:schemeClr val="accent2"/>
              </a:solidFill>
              <a:prstDash val="solid"/>
              <a:tailEnd type="triangle"/>
            </a:ln>
            <a:effectLst/>
          </p:spPr>
        </p:cxnSp>
        <p:cxnSp>
          <p:nvCxnSpPr>
            <p:cNvPr id="132" name="Straight Connector 131">
              <a:extLst>
                <a:ext uri="{FF2B5EF4-FFF2-40B4-BE49-F238E27FC236}">
                  <a16:creationId xmlns:a16="http://schemas.microsoft.com/office/drawing/2014/main" id="{AD31B6B6-481E-489A-832F-89F4CC3E4400}"/>
                </a:ext>
              </a:extLst>
            </p:cNvPr>
            <p:cNvCxnSpPr>
              <a:cxnSpLocks/>
              <a:stCxn id="130" idx="2"/>
            </p:cNvCxnSpPr>
            <p:nvPr/>
          </p:nvCxnSpPr>
          <p:spPr>
            <a:xfrm>
              <a:off x="5004969" y="1194230"/>
              <a:ext cx="0" cy="365333"/>
            </a:xfrm>
            <a:prstGeom prst="line">
              <a:avLst/>
            </a:prstGeom>
            <a:noFill/>
            <a:ln w="19050" cap="flat" cmpd="sng" algn="ctr">
              <a:solidFill>
                <a:schemeClr val="tx2"/>
              </a:solidFill>
              <a:prstDash val="solid"/>
              <a:tailEnd type="triangle"/>
            </a:ln>
            <a:effectLst/>
          </p:spPr>
        </p:cxnSp>
        <p:cxnSp>
          <p:nvCxnSpPr>
            <p:cNvPr id="133" name="Straight Connector 132">
              <a:extLst>
                <a:ext uri="{FF2B5EF4-FFF2-40B4-BE49-F238E27FC236}">
                  <a16:creationId xmlns:a16="http://schemas.microsoft.com/office/drawing/2014/main" id="{F0226FCE-22D9-484D-BF75-35626EFE5A3D}"/>
                </a:ext>
              </a:extLst>
            </p:cNvPr>
            <p:cNvCxnSpPr/>
            <p:nvPr/>
          </p:nvCxnSpPr>
          <p:spPr>
            <a:xfrm>
              <a:off x="3068094" y="1596293"/>
              <a:ext cx="320665" cy="638675"/>
            </a:xfrm>
            <a:prstGeom prst="line">
              <a:avLst/>
            </a:prstGeom>
            <a:noFill/>
            <a:ln w="19050" cap="flat" cmpd="sng" algn="ctr">
              <a:solidFill>
                <a:schemeClr val="accent1"/>
              </a:solidFill>
              <a:prstDash val="solid"/>
              <a:tailEnd type="triangle"/>
            </a:ln>
            <a:effectLst/>
          </p:spPr>
        </p:cxnSp>
        <p:sp>
          <p:nvSpPr>
            <p:cNvPr id="134" name="TextBox 133">
              <a:extLst>
                <a:ext uri="{FF2B5EF4-FFF2-40B4-BE49-F238E27FC236}">
                  <a16:creationId xmlns:a16="http://schemas.microsoft.com/office/drawing/2014/main" id="{50508FF1-2AA7-42E9-B24D-80221AADF018}"/>
                </a:ext>
              </a:extLst>
            </p:cNvPr>
            <p:cNvSpPr txBox="1"/>
            <p:nvPr/>
          </p:nvSpPr>
          <p:spPr>
            <a:xfrm>
              <a:off x="2640541" y="1481208"/>
              <a:ext cx="890642" cy="195551"/>
            </a:xfrm>
            <a:prstGeom prst="rect">
              <a:avLst/>
            </a:prstGeom>
            <a:solidFill>
              <a:schemeClr val="accent1"/>
            </a:solidFill>
            <a:ln>
              <a:solidFill>
                <a:sysClr val="window" lastClr="FFFFFF"/>
              </a:solidFill>
            </a:ln>
            <a:effectLst/>
          </p:spPr>
          <p:txBody>
            <a:bodyPr wrap="none" lIns="0" tIns="0" rIns="0" bIns="0" rtlCol="0" anchor="ctr">
              <a:noAutofit/>
            </a:bodyPr>
            <a:lstStyle/>
            <a:p>
              <a:pPr algn="ctr" defTabSz="914378">
                <a:defRPr/>
              </a:pPr>
              <a:r>
                <a:rPr lang="en-GB" sz="1000" kern="0" dirty="0">
                  <a:solidFill>
                    <a:prstClr val="white"/>
                  </a:solidFill>
                  <a:latin typeface="Arial" panose="020B0604020202020204" pitchFamily="34" charset="0"/>
                  <a:cs typeface="Arial" panose="020B0604020202020204" pitchFamily="34" charset="0"/>
                </a:rPr>
                <a:t>Response</a:t>
              </a:r>
            </a:p>
          </p:txBody>
        </p:sp>
        <p:sp>
          <p:nvSpPr>
            <p:cNvPr id="135" name="Freeform 58">
              <a:extLst>
                <a:ext uri="{FF2B5EF4-FFF2-40B4-BE49-F238E27FC236}">
                  <a16:creationId xmlns:a16="http://schemas.microsoft.com/office/drawing/2014/main" id="{1CDD0FD7-CA81-40A0-AF97-077F4402ADBA}"/>
                </a:ext>
              </a:extLst>
            </p:cNvPr>
            <p:cNvSpPr/>
            <p:nvPr/>
          </p:nvSpPr>
          <p:spPr>
            <a:xfrm>
              <a:off x="3529006" y="2303061"/>
              <a:ext cx="724033" cy="135227"/>
            </a:xfrm>
            <a:custGeom>
              <a:avLst/>
              <a:gdLst>
                <a:gd name="connsiteX0" fmla="*/ 0 w 1139825"/>
                <a:gd name="connsiteY0" fmla="*/ 3651 h 238601"/>
                <a:gd name="connsiteX1" fmla="*/ 438150 w 1139825"/>
                <a:gd name="connsiteY1" fmla="*/ 32226 h 238601"/>
                <a:gd name="connsiteX2" fmla="*/ 1139825 w 1139825"/>
                <a:gd name="connsiteY2" fmla="*/ 238601 h 238601"/>
                <a:gd name="connsiteX0" fmla="*/ 0 w 1114425"/>
                <a:gd name="connsiteY0" fmla="*/ 5472 h 234072"/>
                <a:gd name="connsiteX1" fmla="*/ 412750 w 1114425"/>
                <a:gd name="connsiteY1" fmla="*/ 27697 h 234072"/>
                <a:gd name="connsiteX2" fmla="*/ 1114425 w 1114425"/>
                <a:gd name="connsiteY2" fmla="*/ 234072 h 234072"/>
                <a:gd name="connsiteX0" fmla="*/ 0 w 1114425"/>
                <a:gd name="connsiteY0" fmla="*/ 5472 h 234072"/>
                <a:gd name="connsiteX1" fmla="*/ 412750 w 1114425"/>
                <a:gd name="connsiteY1" fmla="*/ 27697 h 234072"/>
                <a:gd name="connsiteX2" fmla="*/ 1114425 w 1114425"/>
                <a:gd name="connsiteY2" fmla="*/ 234072 h 234072"/>
                <a:gd name="connsiteX0" fmla="*/ 0 w 1114425"/>
                <a:gd name="connsiteY0" fmla="*/ 1729 h 230329"/>
                <a:gd name="connsiteX1" fmla="*/ 568325 w 1114425"/>
                <a:gd name="connsiteY1" fmla="*/ 39829 h 230329"/>
                <a:gd name="connsiteX2" fmla="*/ 1114425 w 1114425"/>
                <a:gd name="connsiteY2" fmla="*/ 230329 h 230329"/>
                <a:gd name="connsiteX0" fmla="*/ 0 w 1114425"/>
                <a:gd name="connsiteY0" fmla="*/ 1729 h 230329"/>
                <a:gd name="connsiteX1" fmla="*/ 568325 w 1114425"/>
                <a:gd name="connsiteY1" fmla="*/ 39829 h 230329"/>
                <a:gd name="connsiteX2" fmla="*/ 1114425 w 1114425"/>
                <a:gd name="connsiteY2" fmla="*/ 230329 h 230329"/>
                <a:gd name="connsiteX0" fmla="*/ 0 w 1114425"/>
                <a:gd name="connsiteY0" fmla="*/ 1729 h 230329"/>
                <a:gd name="connsiteX1" fmla="*/ 568325 w 1114425"/>
                <a:gd name="connsiteY1" fmla="*/ 39829 h 230329"/>
                <a:gd name="connsiteX2" fmla="*/ 1114425 w 1114425"/>
                <a:gd name="connsiteY2" fmla="*/ 230329 h 230329"/>
                <a:gd name="connsiteX0" fmla="*/ 0 w 1076325"/>
                <a:gd name="connsiteY0" fmla="*/ 1447 h 210997"/>
                <a:gd name="connsiteX1" fmla="*/ 568325 w 1076325"/>
                <a:gd name="connsiteY1" fmla="*/ 39547 h 210997"/>
                <a:gd name="connsiteX2" fmla="*/ 1076325 w 1076325"/>
                <a:gd name="connsiteY2" fmla="*/ 210997 h 210997"/>
                <a:gd name="connsiteX0" fmla="*/ 0 w 975525"/>
                <a:gd name="connsiteY0" fmla="*/ 1447 h 182197"/>
                <a:gd name="connsiteX1" fmla="*/ 568325 w 975525"/>
                <a:gd name="connsiteY1" fmla="*/ 39547 h 182197"/>
                <a:gd name="connsiteX2" fmla="*/ 975525 w 975525"/>
                <a:gd name="connsiteY2" fmla="*/ 182197 h 182197"/>
              </a:gdLst>
              <a:ahLst/>
              <a:cxnLst>
                <a:cxn ang="0">
                  <a:pos x="connsiteX0" y="connsiteY0"/>
                </a:cxn>
                <a:cxn ang="0">
                  <a:pos x="connsiteX1" y="connsiteY1"/>
                </a:cxn>
                <a:cxn ang="0">
                  <a:pos x="connsiteX2" y="connsiteY2"/>
                </a:cxn>
              </a:cxnLst>
              <a:rect l="l" t="t" r="r" b="b"/>
              <a:pathLst>
                <a:path w="975525" h="182197">
                  <a:moveTo>
                    <a:pt x="0" y="1447"/>
                  </a:moveTo>
                  <a:cubicBezTo>
                    <a:pt x="165364" y="-3845"/>
                    <a:pt x="388938" y="4622"/>
                    <a:pt x="568325" y="39547"/>
                  </a:cubicBezTo>
                  <a:cubicBezTo>
                    <a:pt x="747712" y="74472"/>
                    <a:pt x="856462" y="117639"/>
                    <a:pt x="975525" y="182197"/>
                  </a:cubicBezTo>
                </a:path>
              </a:pathLst>
            </a:custGeom>
            <a:noFill/>
            <a:ln w="19050" cap="flat" cmpd="sng" algn="ctr">
              <a:solidFill>
                <a:schemeClr val="accent4">
                  <a:lumMod val="50000"/>
                </a:schemeClr>
              </a:solidFill>
              <a:prstDash val="solid"/>
              <a:tailEnd type="triangle"/>
            </a:ln>
            <a:effectLst/>
          </p:spPr>
          <p:txBody>
            <a:bodyPr rtlCol="0" anchor="ctr"/>
            <a:lstStyle/>
            <a:p>
              <a:pPr algn="ctr" defTabSz="914378">
                <a:defRPr/>
              </a:pPr>
              <a:endParaRPr lang="en-GB" sz="1100" kern="0">
                <a:solidFill>
                  <a:prstClr val="white"/>
                </a:solidFill>
                <a:latin typeface="Arial"/>
              </a:endParaRPr>
            </a:p>
          </p:txBody>
        </p:sp>
        <p:sp>
          <p:nvSpPr>
            <p:cNvPr id="136" name="Freeform 59">
              <a:extLst>
                <a:ext uri="{FF2B5EF4-FFF2-40B4-BE49-F238E27FC236}">
                  <a16:creationId xmlns:a16="http://schemas.microsoft.com/office/drawing/2014/main" id="{A624D030-0777-44FA-A8CF-F605319A8E3C}"/>
                </a:ext>
              </a:extLst>
            </p:cNvPr>
            <p:cNvSpPr/>
            <p:nvPr/>
          </p:nvSpPr>
          <p:spPr>
            <a:xfrm>
              <a:off x="3814141" y="1766856"/>
              <a:ext cx="688091" cy="657458"/>
            </a:xfrm>
            <a:custGeom>
              <a:avLst/>
              <a:gdLst>
                <a:gd name="connsiteX0" fmla="*/ 0 w 968375"/>
                <a:gd name="connsiteY0" fmla="*/ 0 h 876300"/>
                <a:gd name="connsiteX1" fmla="*/ 339725 w 968375"/>
                <a:gd name="connsiteY1" fmla="*/ 85725 h 876300"/>
                <a:gd name="connsiteX2" fmla="*/ 720725 w 968375"/>
                <a:gd name="connsiteY2" fmla="*/ 460375 h 876300"/>
                <a:gd name="connsiteX3" fmla="*/ 968375 w 968375"/>
                <a:gd name="connsiteY3" fmla="*/ 876300 h 876300"/>
                <a:gd name="connsiteX0" fmla="*/ 0 w 968375"/>
                <a:gd name="connsiteY0" fmla="*/ 0 h 876300"/>
                <a:gd name="connsiteX1" fmla="*/ 342900 w 968375"/>
                <a:gd name="connsiteY1" fmla="*/ 104775 h 876300"/>
                <a:gd name="connsiteX2" fmla="*/ 720725 w 968375"/>
                <a:gd name="connsiteY2" fmla="*/ 460375 h 876300"/>
                <a:gd name="connsiteX3" fmla="*/ 968375 w 968375"/>
                <a:gd name="connsiteY3" fmla="*/ 876300 h 876300"/>
                <a:gd name="connsiteX0" fmla="*/ 0 w 968375"/>
                <a:gd name="connsiteY0" fmla="*/ 0 h 876300"/>
                <a:gd name="connsiteX1" fmla="*/ 374650 w 968375"/>
                <a:gd name="connsiteY1" fmla="*/ 127000 h 876300"/>
                <a:gd name="connsiteX2" fmla="*/ 720725 w 968375"/>
                <a:gd name="connsiteY2" fmla="*/ 460375 h 876300"/>
                <a:gd name="connsiteX3" fmla="*/ 968375 w 968375"/>
                <a:gd name="connsiteY3" fmla="*/ 876300 h 876300"/>
                <a:gd name="connsiteX0" fmla="*/ 0 w 946150"/>
                <a:gd name="connsiteY0" fmla="*/ 0 h 879475"/>
                <a:gd name="connsiteX1" fmla="*/ 352425 w 946150"/>
                <a:gd name="connsiteY1" fmla="*/ 130175 h 879475"/>
                <a:gd name="connsiteX2" fmla="*/ 698500 w 946150"/>
                <a:gd name="connsiteY2" fmla="*/ 463550 h 879475"/>
                <a:gd name="connsiteX3" fmla="*/ 946150 w 946150"/>
                <a:gd name="connsiteY3" fmla="*/ 879475 h 879475"/>
                <a:gd name="connsiteX0" fmla="*/ 0 w 946150"/>
                <a:gd name="connsiteY0" fmla="*/ 0 h 879475"/>
                <a:gd name="connsiteX1" fmla="*/ 352425 w 946150"/>
                <a:gd name="connsiteY1" fmla="*/ 130175 h 879475"/>
                <a:gd name="connsiteX2" fmla="*/ 698500 w 946150"/>
                <a:gd name="connsiteY2" fmla="*/ 463550 h 879475"/>
                <a:gd name="connsiteX3" fmla="*/ 946150 w 946150"/>
                <a:gd name="connsiteY3" fmla="*/ 879475 h 879475"/>
                <a:gd name="connsiteX0" fmla="*/ 0 w 946150"/>
                <a:gd name="connsiteY0" fmla="*/ 0 h 879475"/>
                <a:gd name="connsiteX1" fmla="*/ 352425 w 946150"/>
                <a:gd name="connsiteY1" fmla="*/ 130175 h 879475"/>
                <a:gd name="connsiteX2" fmla="*/ 727075 w 946150"/>
                <a:gd name="connsiteY2" fmla="*/ 501650 h 879475"/>
                <a:gd name="connsiteX3" fmla="*/ 946150 w 946150"/>
                <a:gd name="connsiteY3" fmla="*/ 879475 h 879475"/>
                <a:gd name="connsiteX0" fmla="*/ 0 w 927100"/>
                <a:gd name="connsiteY0" fmla="*/ 0 h 885825"/>
                <a:gd name="connsiteX1" fmla="*/ 352425 w 927100"/>
                <a:gd name="connsiteY1" fmla="*/ 130175 h 885825"/>
                <a:gd name="connsiteX2" fmla="*/ 727075 w 927100"/>
                <a:gd name="connsiteY2" fmla="*/ 501650 h 885825"/>
                <a:gd name="connsiteX3" fmla="*/ 927100 w 927100"/>
                <a:gd name="connsiteY3" fmla="*/ 885825 h 885825"/>
                <a:gd name="connsiteX0" fmla="*/ 0 w 927100"/>
                <a:gd name="connsiteY0" fmla="*/ 0 h 885825"/>
                <a:gd name="connsiteX1" fmla="*/ 352425 w 927100"/>
                <a:gd name="connsiteY1" fmla="*/ 130175 h 885825"/>
                <a:gd name="connsiteX2" fmla="*/ 727075 w 927100"/>
                <a:gd name="connsiteY2" fmla="*/ 501650 h 885825"/>
                <a:gd name="connsiteX3" fmla="*/ 927100 w 927100"/>
                <a:gd name="connsiteY3" fmla="*/ 885825 h 885825"/>
                <a:gd name="connsiteX0" fmla="*/ 0 w 927100"/>
                <a:gd name="connsiteY0" fmla="*/ 0 h 885825"/>
                <a:gd name="connsiteX1" fmla="*/ 352425 w 927100"/>
                <a:gd name="connsiteY1" fmla="*/ 130175 h 885825"/>
                <a:gd name="connsiteX2" fmla="*/ 727075 w 927100"/>
                <a:gd name="connsiteY2" fmla="*/ 501650 h 885825"/>
                <a:gd name="connsiteX3" fmla="*/ 927100 w 927100"/>
                <a:gd name="connsiteY3" fmla="*/ 885825 h 885825"/>
              </a:gdLst>
              <a:ahLst/>
              <a:cxnLst>
                <a:cxn ang="0">
                  <a:pos x="connsiteX0" y="connsiteY0"/>
                </a:cxn>
                <a:cxn ang="0">
                  <a:pos x="connsiteX1" y="connsiteY1"/>
                </a:cxn>
                <a:cxn ang="0">
                  <a:pos x="connsiteX2" y="connsiteY2"/>
                </a:cxn>
                <a:cxn ang="0">
                  <a:pos x="connsiteX3" y="connsiteY3"/>
                </a:cxn>
              </a:cxnLst>
              <a:rect l="l" t="t" r="r" b="b"/>
              <a:pathLst>
                <a:path w="927100" h="885825">
                  <a:moveTo>
                    <a:pt x="0" y="0"/>
                  </a:moveTo>
                  <a:cubicBezTo>
                    <a:pt x="119327" y="20373"/>
                    <a:pt x="231246" y="46567"/>
                    <a:pt x="352425" y="130175"/>
                  </a:cubicBezTo>
                  <a:cubicBezTo>
                    <a:pt x="473604" y="213783"/>
                    <a:pt x="631296" y="375708"/>
                    <a:pt x="727075" y="501650"/>
                  </a:cubicBezTo>
                  <a:cubicBezTo>
                    <a:pt x="822854" y="627592"/>
                    <a:pt x="887412" y="746918"/>
                    <a:pt x="927100" y="885825"/>
                  </a:cubicBezTo>
                </a:path>
              </a:pathLst>
            </a:custGeom>
            <a:noFill/>
            <a:ln w="19050" cap="flat" cmpd="sng" algn="ctr">
              <a:solidFill>
                <a:schemeClr val="accent4">
                  <a:lumMod val="50000"/>
                </a:schemeClr>
              </a:solidFill>
              <a:prstDash val="solid"/>
              <a:tailEnd type="triangle"/>
            </a:ln>
            <a:effectLst/>
          </p:spPr>
          <p:txBody>
            <a:bodyPr rtlCol="0" anchor="ctr"/>
            <a:lstStyle/>
            <a:p>
              <a:pPr algn="ctr" defTabSz="914378">
                <a:defRPr/>
              </a:pPr>
              <a:endParaRPr lang="en-GB" sz="1100" kern="0">
                <a:solidFill>
                  <a:prstClr val="white"/>
                </a:solidFill>
                <a:latin typeface="Arial"/>
              </a:endParaRPr>
            </a:p>
          </p:txBody>
        </p:sp>
        <p:sp>
          <p:nvSpPr>
            <p:cNvPr id="137" name="Freeform 60">
              <a:extLst>
                <a:ext uri="{FF2B5EF4-FFF2-40B4-BE49-F238E27FC236}">
                  <a16:creationId xmlns:a16="http://schemas.microsoft.com/office/drawing/2014/main" id="{1BA92663-B24F-45A8-B5EB-F3E01B1611B1}"/>
                </a:ext>
              </a:extLst>
            </p:cNvPr>
            <p:cNvSpPr/>
            <p:nvPr/>
          </p:nvSpPr>
          <p:spPr>
            <a:xfrm>
              <a:off x="4537578" y="1696163"/>
              <a:ext cx="203779" cy="730508"/>
            </a:xfrm>
            <a:custGeom>
              <a:avLst/>
              <a:gdLst>
                <a:gd name="connsiteX0" fmla="*/ 0 w 285750"/>
                <a:gd name="connsiteY0" fmla="*/ 0 h 965200"/>
                <a:gd name="connsiteX1" fmla="*/ 234950 w 285750"/>
                <a:gd name="connsiteY1" fmla="*/ 555625 h 965200"/>
                <a:gd name="connsiteX2" fmla="*/ 285750 w 285750"/>
                <a:gd name="connsiteY2" fmla="*/ 965200 h 965200"/>
                <a:gd name="connsiteX0" fmla="*/ 0 w 285750"/>
                <a:gd name="connsiteY0" fmla="*/ 0 h 965200"/>
                <a:gd name="connsiteX1" fmla="*/ 234950 w 285750"/>
                <a:gd name="connsiteY1" fmla="*/ 555625 h 965200"/>
                <a:gd name="connsiteX2" fmla="*/ 285750 w 285750"/>
                <a:gd name="connsiteY2" fmla="*/ 965200 h 965200"/>
                <a:gd name="connsiteX0" fmla="*/ 0 w 287698"/>
                <a:gd name="connsiteY0" fmla="*/ 0 h 965200"/>
                <a:gd name="connsiteX1" fmla="*/ 234950 w 287698"/>
                <a:gd name="connsiteY1" fmla="*/ 555625 h 965200"/>
                <a:gd name="connsiteX2" fmla="*/ 285750 w 287698"/>
                <a:gd name="connsiteY2" fmla="*/ 965200 h 965200"/>
                <a:gd name="connsiteX0" fmla="*/ 0 w 286665"/>
                <a:gd name="connsiteY0" fmla="*/ 0 h 965200"/>
                <a:gd name="connsiteX1" fmla="*/ 139700 w 286665"/>
                <a:gd name="connsiteY1" fmla="*/ 225425 h 965200"/>
                <a:gd name="connsiteX2" fmla="*/ 234950 w 286665"/>
                <a:gd name="connsiteY2" fmla="*/ 555625 h 965200"/>
                <a:gd name="connsiteX3" fmla="*/ 285750 w 286665"/>
                <a:gd name="connsiteY3" fmla="*/ 965200 h 965200"/>
                <a:gd name="connsiteX0" fmla="*/ 0 w 267615"/>
                <a:gd name="connsiteY0" fmla="*/ 0 h 971550"/>
                <a:gd name="connsiteX1" fmla="*/ 120650 w 267615"/>
                <a:gd name="connsiteY1" fmla="*/ 231775 h 971550"/>
                <a:gd name="connsiteX2" fmla="*/ 215900 w 267615"/>
                <a:gd name="connsiteY2" fmla="*/ 561975 h 971550"/>
                <a:gd name="connsiteX3" fmla="*/ 266700 w 267615"/>
                <a:gd name="connsiteY3" fmla="*/ 971550 h 971550"/>
                <a:gd name="connsiteX0" fmla="*/ 0 w 268211"/>
                <a:gd name="connsiteY0" fmla="*/ 0 h 971550"/>
                <a:gd name="connsiteX1" fmla="*/ 120650 w 268211"/>
                <a:gd name="connsiteY1" fmla="*/ 231775 h 971550"/>
                <a:gd name="connsiteX2" fmla="*/ 231775 w 268211"/>
                <a:gd name="connsiteY2" fmla="*/ 561975 h 971550"/>
                <a:gd name="connsiteX3" fmla="*/ 266700 w 268211"/>
                <a:gd name="connsiteY3" fmla="*/ 971550 h 971550"/>
                <a:gd name="connsiteX0" fmla="*/ 0 w 274561"/>
                <a:gd name="connsiteY0" fmla="*/ 0 h 984250"/>
                <a:gd name="connsiteX1" fmla="*/ 127000 w 274561"/>
                <a:gd name="connsiteY1" fmla="*/ 244475 h 984250"/>
                <a:gd name="connsiteX2" fmla="*/ 238125 w 274561"/>
                <a:gd name="connsiteY2" fmla="*/ 574675 h 984250"/>
                <a:gd name="connsiteX3" fmla="*/ 273050 w 274561"/>
                <a:gd name="connsiteY3" fmla="*/ 984250 h 984250"/>
              </a:gdLst>
              <a:ahLst/>
              <a:cxnLst>
                <a:cxn ang="0">
                  <a:pos x="connsiteX0" y="connsiteY0"/>
                </a:cxn>
                <a:cxn ang="0">
                  <a:pos x="connsiteX1" y="connsiteY1"/>
                </a:cxn>
                <a:cxn ang="0">
                  <a:pos x="connsiteX2" y="connsiteY2"/>
                </a:cxn>
                <a:cxn ang="0">
                  <a:pos x="connsiteX3" y="connsiteY3"/>
                </a:cxn>
              </a:cxnLst>
              <a:rect l="l" t="t" r="r" b="b"/>
              <a:pathLst>
                <a:path w="274561" h="984250">
                  <a:moveTo>
                    <a:pt x="0" y="0"/>
                  </a:moveTo>
                  <a:cubicBezTo>
                    <a:pt x="19050" y="39158"/>
                    <a:pt x="87842" y="151871"/>
                    <a:pt x="127000" y="244475"/>
                  </a:cubicBezTo>
                  <a:cubicBezTo>
                    <a:pt x="166158" y="337079"/>
                    <a:pt x="213783" y="451379"/>
                    <a:pt x="238125" y="574675"/>
                  </a:cubicBezTo>
                  <a:cubicBezTo>
                    <a:pt x="262467" y="697971"/>
                    <a:pt x="279929" y="889000"/>
                    <a:pt x="273050" y="984250"/>
                  </a:cubicBezTo>
                </a:path>
              </a:pathLst>
            </a:custGeom>
            <a:noFill/>
            <a:ln w="19050" cap="flat" cmpd="sng" algn="ctr">
              <a:solidFill>
                <a:schemeClr val="accent4">
                  <a:lumMod val="50000"/>
                </a:schemeClr>
              </a:solidFill>
              <a:prstDash val="solid"/>
              <a:tailEnd type="triangle"/>
            </a:ln>
            <a:effectLst/>
          </p:spPr>
          <p:txBody>
            <a:bodyPr rtlCol="0" anchor="ctr"/>
            <a:lstStyle/>
            <a:p>
              <a:pPr algn="ctr" defTabSz="914378">
                <a:defRPr/>
              </a:pPr>
              <a:endParaRPr lang="en-GB" sz="1100" kern="0">
                <a:solidFill>
                  <a:prstClr val="white"/>
                </a:solidFill>
                <a:latin typeface="Arial"/>
              </a:endParaRPr>
            </a:p>
          </p:txBody>
        </p:sp>
        <p:sp>
          <p:nvSpPr>
            <p:cNvPr id="138" name="Freeform 61">
              <a:extLst>
                <a:ext uri="{FF2B5EF4-FFF2-40B4-BE49-F238E27FC236}">
                  <a16:creationId xmlns:a16="http://schemas.microsoft.com/office/drawing/2014/main" id="{CA36B8DA-6084-442C-95CB-0327B29C73C8}"/>
                </a:ext>
              </a:extLst>
            </p:cNvPr>
            <p:cNvSpPr/>
            <p:nvPr/>
          </p:nvSpPr>
          <p:spPr>
            <a:xfrm>
              <a:off x="5501379" y="1677312"/>
              <a:ext cx="207370" cy="763499"/>
            </a:xfrm>
            <a:custGeom>
              <a:avLst/>
              <a:gdLst>
                <a:gd name="connsiteX0" fmla="*/ 0 w 307975"/>
                <a:gd name="connsiteY0" fmla="*/ 0 h 1044575"/>
                <a:gd name="connsiteX1" fmla="*/ 203200 w 307975"/>
                <a:gd name="connsiteY1" fmla="*/ 428625 h 1044575"/>
                <a:gd name="connsiteX2" fmla="*/ 307975 w 307975"/>
                <a:gd name="connsiteY2" fmla="*/ 1044575 h 1044575"/>
                <a:gd name="connsiteX0" fmla="*/ 0 w 307975"/>
                <a:gd name="connsiteY0" fmla="*/ 0 h 1044575"/>
                <a:gd name="connsiteX1" fmla="*/ 203200 w 307975"/>
                <a:gd name="connsiteY1" fmla="*/ 428625 h 1044575"/>
                <a:gd name="connsiteX2" fmla="*/ 307975 w 307975"/>
                <a:gd name="connsiteY2" fmla="*/ 1044575 h 1044575"/>
                <a:gd name="connsiteX0" fmla="*/ 0 w 279400"/>
                <a:gd name="connsiteY0" fmla="*/ 0 h 1028700"/>
                <a:gd name="connsiteX1" fmla="*/ 174625 w 279400"/>
                <a:gd name="connsiteY1" fmla="*/ 412750 h 1028700"/>
                <a:gd name="connsiteX2" fmla="*/ 279400 w 279400"/>
                <a:gd name="connsiteY2" fmla="*/ 1028700 h 1028700"/>
                <a:gd name="connsiteX0" fmla="*/ 0 w 279400"/>
                <a:gd name="connsiteY0" fmla="*/ 0 h 1028700"/>
                <a:gd name="connsiteX1" fmla="*/ 174625 w 279400"/>
                <a:gd name="connsiteY1" fmla="*/ 412750 h 1028700"/>
                <a:gd name="connsiteX2" fmla="*/ 279400 w 279400"/>
                <a:gd name="connsiteY2" fmla="*/ 1028700 h 1028700"/>
                <a:gd name="connsiteX0" fmla="*/ 0 w 279400"/>
                <a:gd name="connsiteY0" fmla="*/ 0 h 1028700"/>
                <a:gd name="connsiteX1" fmla="*/ 174625 w 279400"/>
                <a:gd name="connsiteY1" fmla="*/ 412750 h 1028700"/>
                <a:gd name="connsiteX2" fmla="*/ 279400 w 279400"/>
                <a:gd name="connsiteY2" fmla="*/ 1028700 h 1028700"/>
              </a:gdLst>
              <a:ahLst/>
              <a:cxnLst>
                <a:cxn ang="0">
                  <a:pos x="connsiteX0" y="connsiteY0"/>
                </a:cxn>
                <a:cxn ang="0">
                  <a:pos x="connsiteX1" y="connsiteY1"/>
                </a:cxn>
                <a:cxn ang="0">
                  <a:pos x="connsiteX2" y="connsiteY2"/>
                </a:cxn>
              </a:cxnLst>
              <a:rect l="l" t="t" r="r" b="b"/>
              <a:pathLst>
                <a:path w="279400" h="1028700">
                  <a:moveTo>
                    <a:pt x="0" y="0"/>
                  </a:moveTo>
                  <a:cubicBezTo>
                    <a:pt x="88635" y="133614"/>
                    <a:pt x="128058" y="241300"/>
                    <a:pt x="174625" y="412750"/>
                  </a:cubicBezTo>
                  <a:cubicBezTo>
                    <a:pt x="221192" y="584200"/>
                    <a:pt x="274902" y="814123"/>
                    <a:pt x="279400" y="1028700"/>
                  </a:cubicBezTo>
                </a:path>
              </a:pathLst>
            </a:custGeom>
            <a:noFill/>
            <a:ln w="19050" cap="flat" cmpd="sng" algn="ctr">
              <a:solidFill>
                <a:schemeClr val="accent4">
                  <a:lumMod val="50000"/>
                </a:schemeClr>
              </a:solidFill>
              <a:prstDash val="solid"/>
              <a:tailEnd type="triangle"/>
            </a:ln>
            <a:effectLst/>
          </p:spPr>
          <p:txBody>
            <a:bodyPr rtlCol="0" anchor="ctr"/>
            <a:lstStyle/>
            <a:p>
              <a:pPr algn="ctr" defTabSz="914378">
                <a:defRPr/>
              </a:pPr>
              <a:endParaRPr lang="en-GB" sz="1100" kern="0">
                <a:solidFill>
                  <a:prstClr val="white"/>
                </a:solidFill>
                <a:latin typeface="Arial"/>
              </a:endParaRPr>
            </a:p>
          </p:txBody>
        </p:sp>
        <p:cxnSp>
          <p:nvCxnSpPr>
            <p:cNvPr id="139" name="Straight Connector 138">
              <a:extLst>
                <a:ext uri="{FF2B5EF4-FFF2-40B4-BE49-F238E27FC236}">
                  <a16:creationId xmlns:a16="http://schemas.microsoft.com/office/drawing/2014/main" id="{6EBDA2DA-B03C-4D2C-A490-B884DC992711}"/>
                </a:ext>
              </a:extLst>
            </p:cNvPr>
            <p:cNvCxnSpPr/>
            <p:nvPr/>
          </p:nvCxnSpPr>
          <p:spPr>
            <a:xfrm>
              <a:off x="1227453" y="2155543"/>
              <a:ext cx="1010923" cy="430"/>
            </a:xfrm>
            <a:prstGeom prst="line">
              <a:avLst/>
            </a:prstGeom>
            <a:noFill/>
            <a:ln w="19050" cap="flat" cmpd="sng" algn="ctr">
              <a:solidFill>
                <a:srgbClr val="294A64">
                  <a:shade val="95000"/>
                  <a:satMod val="105000"/>
                </a:srgbClr>
              </a:solidFill>
              <a:prstDash val="dash"/>
            </a:ln>
            <a:effectLst/>
          </p:spPr>
        </p:cxnSp>
        <p:cxnSp>
          <p:nvCxnSpPr>
            <p:cNvPr id="140" name="Straight Arrow Connector 139">
              <a:extLst>
                <a:ext uri="{FF2B5EF4-FFF2-40B4-BE49-F238E27FC236}">
                  <a16:creationId xmlns:a16="http://schemas.microsoft.com/office/drawing/2014/main" id="{9881B740-4253-4B01-9EA6-DEE8EDDA03AA}"/>
                </a:ext>
              </a:extLst>
            </p:cNvPr>
            <p:cNvCxnSpPr/>
            <p:nvPr/>
          </p:nvCxnSpPr>
          <p:spPr>
            <a:xfrm>
              <a:off x="904034" y="1609600"/>
              <a:ext cx="0" cy="1313621"/>
            </a:xfrm>
            <a:prstGeom prst="straightConnector1">
              <a:avLst/>
            </a:prstGeom>
            <a:noFill/>
            <a:ln w="19050" cap="flat" cmpd="sng" algn="ctr">
              <a:solidFill>
                <a:schemeClr val="bg2">
                  <a:lumMod val="90000"/>
                </a:schemeClr>
              </a:solidFill>
              <a:prstDash val="solid"/>
              <a:tailEnd type="triangle"/>
            </a:ln>
            <a:effectLst/>
          </p:spPr>
        </p:cxnSp>
        <p:sp>
          <p:nvSpPr>
            <p:cNvPr id="141" name="TextBox 140">
              <a:extLst>
                <a:ext uri="{FF2B5EF4-FFF2-40B4-BE49-F238E27FC236}">
                  <a16:creationId xmlns:a16="http://schemas.microsoft.com/office/drawing/2014/main" id="{76B1EF42-DF5E-4447-8566-5FF0E4EBF706}"/>
                </a:ext>
              </a:extLst>
            </p:cNvPr>
            <p:cNvSpPr txBox="1"/>
            <p:nvPr/>
          </p:nvSpPr>
          <p:spPr>
            <a:xfrm>
              <a:off x="4044560" y="2976117"/>
              <a:ext cx="954247" cy="246221"/>
            </a:xfrm>
            <a:prstGeom prst="rect">
              <a:avLst/>
            </a:prstGeom>
            <a:noFill/>
            <a:effectLst/>
          </p:spPr>
          <p:txBody>
            <a:bodyPr wrap="square" lIns="72000" rIns="72000" rtlCol="0">
              <a:spAutoFit/>
            </a:bodyPr>
            <a:lstStyle/>
            <a:p>
              <a:pPr algn="ctr" defTabSz="914378">
                <a:defRPr/>
              </a:pPr>
              <a:r>
                <a:rPr lang="en-GB" sz="1000" b="1" kern="0" dirty="0">
                  <a:solidFill>
                    <a:prstClr val="black"/>
                  </a:solidFill>
                  <a:latin typeface="Arial" panose="020B0604020202020204" pitchFamily="34" charset="0"/>
                  <a:cs typeface="Arial" panose="020B0604020202020204" pitchFamily="34" charset="0"/>
                </a:rPr>
                <a:t>Continuation</a:t>
              </a:r>
            </a:p>
          </p:txBody>
        </p:sp>
        <p:sp>
          <p:nvSpPr>
            <p:cNvPr id="142" name="TextBox 141">
              <a:extLst>
                <a:ext uri="{FF2B5EF4-FFF2-40B4-BE49-F238E27FC236}">
                  <a16:creationId xmlns:a16="http://schemas.microsoft.com/office/drawing/2014/main" id="{A57DC4A4-1218-44F7-9E70-7CC72CA44EDF}"/>
                </a:ext>
              </a:extLst>
            </p:cNvPr>
            <p:cNvSpPr txBox="1"/>
            <p:nvPr/>
          </p:nvSpPr>
          <p:spPr>
            <a:xfrm>
              <a:off x="3010087" y="2976117"/>
              <a:ext cx="1034475" cy="246221"/>
            </a:xfrm>
            <a:prstGeom prst="rect">
              <a:avLst/>
            </a:prstGeom>
            <a:noFill/>
            <a:effectLst/>
          </p:spPr>
          <p:txBody>
            <a:bodyPr wrap="square" rtlCol="0">
              <a:spAutoFit/>
            </a:bodyPr>
            <a:lstStyle/>
            <a:p>
              <a:pPr algn="ctr" defTabSz="914378">
                <a:defRPr/>
              </a:pPr>
              <a:r>
                <a:rPr lang="en-GB" sz="1000" b="1" kern="0" dirty="0">
                  <a:solidFill>
                    <a:prstClr val="black"/>
                  </a:solidFill>
                  <a:latin typeface="Arial" panose="020B0604020202020204" pitchFamily="34" charset="0"/>
                  <a:cs typeface="Arial" panose="020B0604020202020204" pitchFamily="34" charset="0"/>
                </a:rPr>
                <a:t>Acute</a:t>
              </a:r>
            </a:p>
          </p:txBody>
        </p:sp>
        <p:sp>
          <p:nvSpPr>
            <p:cNvPr id="143" name="TextBox 142">
              <a:extLst>
                <a:ext uri="{FF2B5EF4-FFF2-40B4-BE49-F238E27FC236}">
                  <a16:creationId xmlns:a16="http://schemas.microsoft.com/office/drawing/2014/main" id="{56DA9AA8-C31A-46F6-A589-24BF09957832}"/>
                </a:ext>
              </a:extLst>
            </p:cNvPr>
            <p:cNvSpPr txBox="1"/>
            <p:nvPr/>
          </p:nvSpPr>
          <p:spPr>
            <a:xfrm>
              <a:off x="5003637" y="2976117"/>
              <a:ext cx="1049425" cy="246221"/>
            </a:xfrm>
            <a:prstGeom prst="rect">
              <a:avLst/>
            </a:prstGeom>
            <a:noFill/>
            <a:effectLst/>
          </p:spPr>
          <p:txBody>
            <a:bodyPr wrap="square" rtlCol="0">
              <a:spAutoFit/>
            </a:bodyPr>
            <a:lstStyle/>
            <a:p>
              <a:pPr algn="ctr" defTabSz="914378">
                <a:defRPr/>
              </a:pPr>
              <a:r>
                <a:rPr lang="en-GB" sz="1000" b="1" kern="0" dirty="0">
                  <a:solidFill>
                    <a:prstClr val="black"/>
                  </a:solidFill>
                  <a:latin typeface="Arial" panose="020B0604020202020204" pitchFamily="34" charset="0"/>
                  <a:cs typeface="Arial" panose="020B0604020202020204" pitchFamily="34" charset="0"/>
                </a:rPr>
                <a:t> Maintenance</a:t>
              </a:r>
            </a:p>
          </p:txBody>
        </p:sp>
        <p:sp>
          <p:nvSpPr>
            <p:cNvPr id="144" name="TextBox 143">
              <a:extLst>
                <a:ext uri="{FF2B5EF4-FFF2-40B4-BE49-F238E27FC236}">
                  <a16:creationId xmlns:a16="http://schemas.microsoft.com/office/drawing/2014/main" id="{C63CFA2E-A21E-41CC-B58B-AC427C471C9D}"/>
                </a:ext>
              </a:extLst>
            </p:cNvPr>
            <p:cNvSpPr txBox="1"/>
            <p:nvPr/>
          </p:nvSpPr>
          <p:spPr>
            <a:xfrm>
              <a:off x="1128381" y="2976112"/>
              <a:ext cx="1729342" cy="246221"/>
            </a:xfrm>
            <a:prstGeom prst="rect">
              <a:avLst/>
            </a:prstGeom>
            <a:noFill/>
            <a:effectLst/>
          </p:spPr>
          <p:txBody>
            <a:bodyPr wrap="square" rtlCol="0">
              <a:spAutoFit/>
            </a:bodyPr>
            <a:lstStyle/>
            <a:p>
              <a:pPr algn="r" defTabSz="914378">
                <a:defRPr/>
              </a:pPr>
              <a:r>
                <a:rPr lang="en-GB" sz="1000" b="1" kern="0" dirty="0">
                  <a:solidFill>
                    <a:prstClr val="black"/>
                  </a:solidFill>
                  <a:latin typeface="Arial" panose="020B0604020202020204" pitchFamily="34" charset="0"/>
                  <a:cs typeface="Arial" panose="020B0604020202020204" pitchFamily="34" charset="0"/>
                </a:rPr>
                <a:t>Treatment phases:</a:t>
              </a:r>
            </a:p>
          </p:txBody>
        </p:sp>
        <p:sp>
          <p:nvSpPr>
            <p:cNvPr id="110" name="Rectangle 109">
              <a:extLst>
                <a:ext uri="{FF2B5EF4-FFF2-40B4-BE49-F238E27FC236}">
                  <a16:creationId xmlns:a16="http://schemas.microsoft.com/office/drawing/2014/main" id="{93761E54-09D0-4703-B299-4F28B124C639}"/>
                </a:ext>
              </a:extLst>
            </p:cNvPr>
            <p:cNvSpPr/>
            <p:nvPr/>
          </p:nvSpPr>
          <p:spPr>
            <a:xfrm>
              <a:off x="1336201" y="957955"/>
              <a:ext cx="1645002" cy="276999"/>
            </a:xfrm>
            <a:prstGeom prst="rect">
              <a:avLst/>
            </a:prstGeom>
            <a:effectLst/>
          </p:spPr>
          <p:txBody>
            <a:bodyPr wrap="none">
              <a:spAutoFit/>
            </a:bodyPr>
            <a:lstStyle/>
            <a:p>
              <a:pPr defTabSz="914378">
                <a:defRPr/>
              </a:pPr>
              <a:r>
                <a:rPr lang="en-GB" sz="1200" b="1" kern="0" dirty="0">
                  <a:solidFill>
                    <a:schemeClr val="accent1"/>
                  </a:solidFill>
                  <a:latin typeface="Arial" panose="020B0604020202020204" pitchFamily="34" charset="0"/>
                  <a:cs typeface="Arial" panose="020B0604020202020204" pitchFamily="34" charset="0"/>
                </a:rPr>
                <a:t>The course of MDD</a:t>
              </a:r>
              <a:r>
                <a:rPr lang="en-GB" sz="1200" b="1" kern="0" baseline="30000" dirty="0">
                  <a:solidFill>
                    <a:schemeClr val="accent1"/>
                  </a:solidFill>
                  <a:latin typeface="Arial" panose="020B0604020202020204" pitchFamily="34" charset="0"/>
                  <a:cs typeface="Arial" panose="020B0604020202020204" pitchFamily="34" charset="0"/>
                </a:rPr>
                <a:t>1</a:t>
              </a:r>
              <a:endParaRPr lang="en-GB" sz="1200" kern="0" dirty="0">
                <a:solidFill>
                  <a:schemeClr val="accent1"/>
                </a:solidFill>
                <a:latin typeface="Arial" panose="020B0604020202020204" pitchFamily="34" charset="0"/>
                <a:cs typeface="Arial" panose="020B0604020202020204" pitchFamily="34" charset="0"/>
              </a:endParaRPr>
            </a:p>
          </p:txBody>
        </p:sp>
      </p:grpSp>
      <p:sp>
        <p:nvSpPr>
          <p:cNvPr id="100" name="Text Placeholder 6">
            <a:extLst>
              <a:ext uri="{FF2B5EF4-FFF2-40B4-BE49-F238E27FC236}">
                <a16:creationId xmlns:a16="http://schemas.microsoft.com/office/drawing/2014/main" id="{DB377FB3-EFBE-4687-9269-04E2BDD13AC9}"/>
              </a:ext>
            </a:extLst>
          </p:cNvPr>
          <p:cNvSpPr>
            <a:spLocks noGrp="1"/>
          </p:cNvSpPr>
          <p:nvPr>
            <p:ph type="body" sz="quarter" idx="17"/>
          </p:nvPr>
        </p:nvSpPr>
        <p:spPr>
          <a:xfrm>
            <a:off x="404812" y="404813"/>
            <a:ext cx="6910388" cy="200007"/>
          </a:xfrm>
        </p:spPr>
        <p:txBody>
          <a:bodyPr/>
          <a:lstStyle/>
          <a:p>
            <a:r>
              <a:rPr lang="en-US" dirty="0"/>
              <a:t>Major Depressive Disorder (MDD)</a:t>
            </a:r>
          </a:p>
        </p:txBody>
      </p:sp>
    </p:spTree>
    <p:extLst>
      <p:ext uri="{BB962C8B-B14F-4D97-AF65-F5344CB8AC3E}">
        <p14:creationId xmlns:p14="http://schemas.microsoft.com/office/powerpoint/2010/main" val="26788205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 Placeholder 3">
            <a:extLst>
              <a:ext uri="{FF2B5EF4-FFF2-40B4-BE49-F238E27FC236}">
                <a16:creationId xmlns:a16="http://schemas.microsoft.com/office/drawing/2014/main" id="{4D9EF6D4-29E6-CE41-AE76-B44C143AAB11}"/>
              </a:ext>
            </a:extLst>
          </p:cNvPr>
          <p:cNvSpPr>
            <a:spLocks noGrp="1"/>
          </p:cNvSpPr>
          <p:nvPr>
            <p:ph type="body" sz="quarter" idx="17"/>
          </p:nvPr>
        </p:nvSpPr>
        <p:spPr/>
        <p:txBody>
          <a:bodyPr/>
          <a:lstStyle/>
          <a:p>
            <a:r>
              <a:rPr lang="da-DK" dirty="0"/>
              <a:t>Major Depressive </a:t>
            </a:r>
            <a:r>
              <a:rPr lang="da-DK" dirty="0" err="1"/>
              <a:t>Disorder</a:t>
            </a:r>
            <a:r>
              <a:rPr lang="da-DK" dirty="0"/>
              <a:t> (MDD)</a:t>
            </a:r>
            <a:endParaRPr lang="en-US" dirty="0"/>
          </a:p>
          <a:p>
            <a:endParaRPr lang="pl-PL" dirty="0"/>
          </a:p>
        </p:txBody>
      </p:sp>
      <p:sp>
        <p:nvSpPr>
          <p:cNvPr id="19" name="Title 1">
            <a:extLst>
              <a:ext uri="{FF2B5EF4-FFF2-40B4-BE49-F238E27FC236}">
                <a16:creationId xmlns:a16="http://schemas.microsoft.com/office/drawing/2014/main" id="{404E9E0B-7FB0-A04F-879F-1C2553B1DA1C}"/>
              </a:ext>
            </a:extLst>
          </p:cNvPr>
          <p:cNvSpPr>
            <a:spLocks noGrp="1"/>
          </p:cNvSpPr>
          <p:nvPr>
            <p:ph type="title"/>
          </p:nvPr>
        </p:nvSpPr>
        <p:spPr/>
        <p:txBody>
          <a:bodyPr/>
          <a:lstStyle/>
          <a:p>
            <a:r>
              <a:rPr lang="en-US" dirty="0"/>
              <a:t>MDD is a complex, often recurrent and remitting disorder</a:t>
            </a:r>
            <a:r>
              <a:rPr lang="en-US" baseline="30000" dirty="0"/>
              <a:t>1</a:t>
            </a:r>
          </a:p>
        </p:txBody>
      </p:sp>
      <p:sp>
        <p:nvSpPr>
          <p:cNvPr id="2" name="Text Placeholder 1">
            <a:extLst>
              <a:ext uri="{FF2B5EF4-FFF2-40B4-BE49-F238E27FC236}">
                <a16:creationId xmlns:a16="http://schemas.microsoft.com/office/drawing/2014/main" id="{B17852EB-30F8-4564-8F38-86532B09A8CF}"/>
              </a:ext>
            </a:extLst>
          </p:cNvPr>
          <p:cNvSpPr>
            <a:spLocks noGrp="1"/>
          </p:cNvSpPr>
          <p:nvPr>
            <p:ph type="body" sz="quarter" idx="18"/>
          </p:nvPr>
        </p:nvSpPr>
        <p:spPr/>
        <p:txBody>
          <a:bodyPr/>
          <a:lstStyle/>
          <a:p>
            <a:r>
              <a:rPr lang="pl-PL" dirty="0"/>
              <a:t>Kupfer DJ. J Clin Psychiatry 1991;52(suppl):28–34. 2. Eaton WW et al. Arch Gen Psychiatry 2008;65:513–520</a:t>
            </a:r>
          </a:p>
          <a:p>
            <a:pPr marL="0" indent="0">
              <a:buNone/>
            </a:pPr>
            <a:endParaRPr lang="da-DK" dirty="0"/>
          </a:p>
        </p:txBody>
      </p:sp>
      <p:grpSp>
        <p:nvGrpSpPr>
          <p:cNvPr id="21" name="Group 51">
            <a:extLst>
              <a:ext uri="{FF2B5EF4-FFF2-40B4-BE49-F238E27FC236}">
                <a16:creationId xmlns:a16="http://schemas.microsoft.com/office/drawing/2014/main" id="{5CD06FD4-751F-9944-BC11-2DE0F922EB22}"/>
              </a:ext>
            </a:extLst>
          </p:cNvPr>
          <p:cNvGrpSpPr/>
          <p:nvPr/>
        </p:nvGrpSpPr>
        <p:grpSpPr>
          <a:xfrm>
            <a:off x="614935" y="1332805"/>
            <a:ext cx="5755123" cy="2590437"/>
            <a:chOff x="-399041" y="1549245"/>
            <a:chExt cx="6517875" cy="2843408"/>
          </a:xfrm>
        </p:grpSpPr>
        <p:sp>
          <p:nvSpPr>
            <p:cNvPr id="22" name="Rectangle 44">
              <a:extLst>
                <a:ext uri="{FF2B5EF4-FFF2-40B4-BE49-F238E27FC236}">
                  <a16:creationId xmlns:a16="http://schemas.microsoft.com/office/drawing/2014/main" id="{339CBAB6-87D1-EC44-AD4D-0104ADCCE00B}"/>
                </a:ext>
              </a:extLst>
            </p:cNvPr>
            <p:cNvSpPr/>
            <p:nvPr/>
          </p:nvSpPr>
          <p:spPr>
            <a:xfrm>
              <a:off x="3207270" y="3854287"/>
              <a:ext cx="2911564" cy="401319"/>
            </a:xfrm>
            <a:prstGeom prst="rect">
              <a:avLst/>
            </a:prstGeom>
            <a:solidFill>
              <a:schemeClr val="accent2">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200025"/>
              <a:r>
                <a:rPr lang="en-GB" sz="900" b="1" dirty="0">
                  <a:solidFill>
                    <a:schemeClr val="tx1"/>
                  </a:solidFill>
                  <a:latin typeface="Arial" panose="020B0604020202020204" pitchFamily="34" charset="0"/>
                  <a:cs typeface="Arial" panose="020B0604020202020204" pitchFamily="34" charset="0"/>
                </a:rPr>
                <a:t>experience unremitting MDD</a:t>
              </a:r>
              <a:r>
                <a:rPr lang="en-GB" sz="900" b="1" baseline="30000" dirty="0">
                  <a:solidFill>
                    <a:schemeClr val="tx1"/>
                  </a:solidFill>
                  <a:latin typeface="Arial" panose="020B0604020202020204" pitchFamily="34" charset="0"/>
                  <a:cs typeface="Arial" panose="020B0604020202020204" pitchFamily="34" charset="0"/>
                </a:rPr>
                <a:t>2</a:t>
              </a:r>
              <a:endParaRPr lang="en-GB" sz="900" b="1" dirty="0">
                <a:solidFill>
                  <a:schemeClr val="tx1"/>
                </a:solidFill>
                <a:latin typeface="Arial" panose="020B0604020202020204" pitchFamily="34" charset="0"/>
                <a:cs typeface="Arial" panose="020B0604020202020204" pitchFamily="34" charset="0"/>
              </a:endParaRPr>
            </a:p>
          </p:txBody>
        </p:sp>
        <p:sp>
          <p:nvSpPr>
            <p:cNvPr id="23" name="Rectangle 45">
              <a:extLst>
                <a:ext uri="{FF2B5EF4-FFF2-40B4-BE49-F238E27FC236}">
                  <a16:creationId xmlns:a16="http://schemas.microsoft.com/office/drawing/2014/main" id="{A24F6824-DE6A-6A45-B12C-A8AE6053D37F}"/>
                </a:ext>
              </a:extLst>
            </p:cNvPr>
            <p:cNvSpPr/>
            <p:nvPr/>
          </p:nvSpPr>
          <p:spPr>
            <a:xfrm>
              <a:off x="2265194" y="3130455"/>
              <a:ext cx="3178549" cy="401319"/>
            </a:xfrm>
            <a:prstGeom prst="rect">
              <a:avLst/>
            </a:prstGeom>
            <a:solidFill>
              <a:schemeClr val="accent2">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200025"/>
              <a:r>
                <a:rPr lang="en-GB" sz="900" b="1" dirty="0">
                  <a:solidFill>
                    <a:schemeClr val="tx1"/>
                  </a:solidFill>
                  <a:latin typeface="Arial" panose="020B0604020202020204" pitchFamily="34" charset="0"/>
                  <a:cs typeface="Arial" panose="020B0604020202020204" pitchFamily="34" charset="0"/>
                </a:rPr>
                <a:t>experience recurrent MDD</a:t>
              </a:r>
              <a:r>
                <a:rPr lang="en-GB" sz="900" b="1" baseline="30000" dirty="0">
                  <a:solidFill>
                    <a:schemeClr val="tx1"/>
                  </a:solidFill>
                  <a:latin typeface="Arial" panose="020B0604020202020204" pitchFamily="34" charset="0"/>
                  <a:cs typeface="Arial" panose="020B0604020202020204" pitchFamily="34" charset="0"/>
                </a:rPr>
                <a:t>2</a:t>
              </a:r>
              <a:endParaRPr lang="en-GB" sz="900" b="1" dirty="0">
                <a:solidFill>
                  <a:schemeClr val="tx1"/>
                </a:solidFill>
                <a:latin typeface="Arial" panose="020B0604020202020204" pitchFamily="34" charset="0"/>
                <a:cs typeface="Arial" panose="020B0604020202020204" pitchFamily="34" charset="0"/>
              </a:endParaRPr>
            </a:p>
          </p:txBody>
        </p:sp>
        <p:sp>
          <p:nvSpPr>
            <p:cNvPr id="24" name="Rectangle 46">
              <a:extLst>
                <a:ext uri="{FF2B5EF4-FFF2-40B4-BE49-F238E27FC236}">
                  <a16:creationId xmlns:a16="http://schemas.microsoft.com/office/drawing/2014/main" id="{C7DAF7EC-C2F0-0442-B8C3-D752B86C2019}"/>
                </a:ext>
              </a:extLst>
            </p:cNvPr>
            <p:cNvSpPr/>
            <p:nvPr/>
          </p:nvSpPr>
          <p:spPr>
            <a:xfrm>
              <a:off x="1172317" y="2329503"/>
              <a:ext cx="3648000" cy="401319"/>
            </a:xfrm>
            <a:prstGeom prst="rect">
              <a:avLst/>
            </a:prstGeom>
            <a:solidFill>
              <a:schemeClr val="accent2">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200025"/>
              <a:r>
                <a:rPr lang="en-GB" sz="900" b="1" dirty="0">
                  <a:solidFill>
                    <a:schemeClr val="tx1"/>
                  </a:solidFill>
                  <a:latin typeface="Arial" panose="020B0604020202020204" pitchFamily="34" charset="0"/>
                  <a:cs typeface="Arial" panose="020B0604020202020204" pitchFamily="34" charset="0"/>
                </a:rPr>
                <a:t>recover with no further episodes</a:t>
              </a:r>
              <a:r>
                <a:rPr lang="en-GB" sz="900" b="1" baseline="30000" dirty="0">
                  <a:solidFill>
                    <a:schemeClr val="tx1"/>
                  </a:solidFill>
                  <a:latin typeface="Arial" panose="020B0604020202020204" pitchFamily="34" charset="0"/>
                  <a:cs typeface="Arial" panose="020B0604020202020204" pitchFamily="34" charset="0"/>
                </a:rPr>
                <a:t>2</a:t>
              </a:r>
              <a:endParaRPr lang="en-GB" sz="900" b="1" dirty="0">
                <a:solidFill>
                  <a:schemeClr val="tx1"/>
                </a:solidFill>
                <a:latin typeface="Arial" panose="020B0604020202020204" pitchFamily="34" charset="0"/>
                <a:cs typeface="Arial" panose="020B0604020202020204" pitchFamily="34" charset="0"/>
              </a:endParaRPr>
            </a:p>
          </p:txBody>
        </p:sp>
        <p:sp>
          <p:nvSpPr>
            <p:cNvPr id="25" name="Oval 47">
              <a:extLst>
                <a:ext uri="{FF2B5EF4-FFF2-40B4-BE49-F238E27FC236}">
                  <a16:creationId xmlns:a16="http://schemas.microsoft.com/office/drawing/2014/main" id="{A7946C5F-F014-6944-A026-868C7353DC0D}"/>
                </a:ext>
              </a:extLst>
            </p:cNvPr>
            <p:cNvSpPr/>
            <p:nvPr/>
          </p:nvSpPr>
          <p:spPr>
            <a:xfrm>
              <a:off x="59073" y="2011109"/>
              <a:ext cx="1203052" cy="1143927"/>
            </a:xfrm>
            <a:prstGeom prst="ellipse">
              <a:avLst/>
            </a:prstGeom>
            <a:solidFill>
              <a:schemeClr val="accent6"/>
            </a:solidFill>
            <a:ln w="19050">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GB" sz="1200" b="1" dirty="0">
                  <a:solidFill>
                    <a:schemeClr val="bg1"/>
                  </a:solidFill>
                  <a:latin typeface="Arial" panose="020B0604020202020204" pitchFamily="34" charset="0"/>
                  <a:cs typeface="Arial" panose="020B0604020202020204" pitchFamily="34" charset="0"/>
                </a:rPr>
                <a:t>50%</a:t>
              </a:r>
            </a:p>
          </p:txBody>
        </p:sp>
        <p:sp>
          <p:nvSpPr>
            <p:cNvPr id="26" name="Oval 48">
              <a:extLst>
                <a:ext uri="{FF2B5EF4-FFF2-40B4-BE49-F238E27FC236}">
                  <a16:creationId xmlns:a16="http://schemas.microsoft.com/office/drawing/2014/main" id="{55E55756-AE54-3A41-B436-5461DAB10AA0}"/>
                </a:ext>
              </a:extLst>
            </p:cNvPr>
            <p:cNvSpPr/>
            <p:nvPr/>
          </p:nvSpPr>
          <p:spPr>
            <a:xfrm>
              <a:off x="1405599" y="2881969"/>
              <a:ext cx="1003785" cy="909641"/>
            </a:xfrm>
            <a:prstGeom prst="ellipse">
              <a:avLst/>
            </a:prstGeom>
            <a:solidFill>
              <a:schemeClr val="accent6"/>
            </a:solidFill>
            <a:ln w="19050">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GB" sz="1200" b="1" dirty="0">
                  <a:solidFill>
                    <a:schemeClr val="bg1"/>
                  </a:solidFill>
                  <a:latin typeface="Arial" panose="020B0604020202020204" pitchFamily="34" charset="0"/>
                  <a:cs typeface="Arial" panose="020B0604020202020204" pitchFamily="34" charset="0"/>
                </a:rPr>
                <a:t>35%</a:t>
              </a:r>
            </a:p>
          </p:txBody>
        </p:sp>
        <p:sp>
          <p:nvSpPr>
            <p:cNvPr id="27" name="Oval 49">
              <a:extLst>
                <a:ext uri="{FF2B5EF4-FFF2-40B4-BE49-F238E27FC236}">
                  <a16:creationId xmlns:a16="http://schemas.microsoft.com/office/drawing/2014/main" id="{0C32C8A0-DF88-EA42-80B7-52E05BEF58CF}"/>
                </a:ext>
              </a:extLst>
            </p:cNvPr>
            <p:cNvSpPr/>
            <p:nvPr/>
          </p:nvSpPr>
          <p:spPr>
            <a:xfrm>
              <a:off x="2641249" y="3717239"/>
              <a:ext cx="710136" cy="675414"/>
            </a:xfrm>
            <a:prstGeom prst="ellipse">
              <a:avLst/>
            </a:prstGeom>
            <a:solidFill>
              <a:schemeClr val="accent6"/>
            </a:solidFill>
            <a:ln w="19050">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GB" sz="1200" b="1" dirty="0">
                  <a:solidFill>
                    <a:schemeClr val="bg1"/>
                  </a:solidFill>
                  <a:latin typeface="Arial" panose="020B0604020202020204" pitchFamily="34" charset="0"/>
                  <a:cs typeface="Arial" panose="020B0604020202020204" pitchFamily="34" charset="0"/>
                </a:rPr>
                <a:t>15%</a:t>
              </a:r>
            </a:p>
          </p:txBody>
        </p:sp>
        <p:sp>
          <p:nvSpPr>
            <p:cNvPr id="28" name="TextBox 50">
              <a:extLst>
                <a:ext uri="{FF2B5EF4-FFF2-40B4-BE49-F238E27FC236}">
                  <a16:creationId xmlns:a16="http://schemas.microsoft.com/office/drawing/2014/main" id="{44952226-87E7-3B44-BA36-DF502CCC1609}"/>
                </a:ext>
              </a:extLst>
            </p:cNvPr>
            <p:cNvSpPr txBox="1"/>
            <p:nvPr/>
          </p:nvSpPr>
          <p:spPr>
            <a:xfrm>
              <a:off x="-399041" y="1549245"/>
              <a:ext cx="6325192" cy="329387"/>
            </a:xfrm>
            <a:prstGeom prst="rect">
              <a:avLst/>
            </a:prstGeom>
            <a:noFill/>
          </p:spPr>
          <p:txBody>
            <a:bodyPr wrap="square" rtlCol="0">
              <a:spAutoFit/>
            </a:bodyPr>
            <a:lstStyle/>
            <a:p>
              <a:r>
                <a:rPr lang="en-GB" sz="1350" b="1" dirty="0">
                  <a:solidFill>
                    <a:schemeClr val="tx2"/>
                  </a:solidFill>
                  <a:latin typeface="Arial" panose="020B0604020202020204" pitchFamily="34" charset="0"/>
                  <a:cs typeface="Arial" panose="020B0604020202020204" pitchFamily="34" charset="0"/>
                </a:rPr>
                <a:t>Following an initial depressive episode:</a:t>
              </a:r>
            </a:p>
          </p:txBody>
        </p:sp>
      </p:grpSp>
    </p:spTree>
    <p:extLst>
      <p:ext uri="{BB962C8B-B14F-4D97-AF65-F5344CB8AC3E}">
        <p14:creationId xmlns:p14="http://schemas.microsoft.com/office/powerpoint/2010/main" val="2545952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7"/>
          </p:nvPr>
        </p:nvSpPr>
        <p:spPr/>
        <p:txBody>
          <a:bodyPr/>
          <a:lstStyle/>
          <a:p>
            <a:r>
              <a:rPr lang="da-DK" dirty="0"/>
              <a:t>Major Depressive </a:t>
            </a:r>
            <a:r>
              <a:rPr lang="da-DK" dirty="0" err="1"/>
              <a:t>Disorder</a:t>
            </a:r>
            <a:r>
              <a:rPr lang="da-DK" dirty="0"/>
              <a:t> (MDD)</a:t>
            </a:r>
            <a:endParaRPr lang="en-US" dirty="0"/>
          </a:p>
          <a:p>
            <a:endParaRPr lang="en-US" dirty="0"/>
          </a:p>
        </p:txBody>
      </p:sp>
      <p:sp>
        <p:nvSpPr>
          <p:cNvPr id="2" name="Title 1"/>
          <p:cNvSpPr>
            <a:spLocks noGrp="1"/>
          </p:cNvSpPr>
          <p:nvPr>
            <p:ph type="title"/>
          </p:nvPr>
        </p:nvSpPr>
        <p:spPr/>
        <p:txBody>
          <a:bodyPr/>
          <a:lstStyle/>
          <a:p>
            <a:r>
              <a:rPr lang="en-US" dirty="0"/>
              <a:t>Depression – signs and symptoms </a:t>
            </a:r>
          </a:p>
        </p:txBody>
      </p:sp>
      <p:graphicFrame>
        <p:nvGraphicFramePr>
          <p:cNvPr id="6" name="Content Placeholder 5"/>
          <p:cNvGraphicFramePr>
            <a:graphicFrameLocks noGrp="1"/>
          </p:cNvGraphicFramePr>
          <p:nvPr>
            <p:ph idx="19"/>
            <p:extLst>
              <p:ext uri="{D42A27DB-BD31-4B8C-83A1-F6EECF244321}">
                <p14:modId xmlns:p14="http://schemas.microsoft.com/office/powerpoint/2010/main" val="2595377144"/>
              </p:ext>
            </p:extLst>
          </p:nvPr>
        </p:nvGraphicFramePr>
        <p:xfrm>
          <a:off x="404812" y="1293390"/>
          <a:ext cx="8110537" cy="21327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ext Placeholder 2">
            <a:extLst>
              <a:ext uri="{FF2B5EF4-FFF2-40B4-BE49-F238E27FC236}">
                <a16:creationId xmlns:a16="http://schemas.microsoft.com/office/drawing/2014/main" id="{72161531-7838-4F35-B08D-FCDE49D69EB6}"/>
              </a:ext>
            </a:extLst>
          </p:cNvPr>
          <p:cNvSpPr>
            <a:spLocks noGrp="1"/>
          </p:cNvSpPr>
          <p:nvPr>
            <p:ph type="body" sz="quarter" idx="18"/>
          </p:nvPr>
        </p:nvSpPr>
        <p:spPr/>
        <p:txBody>
          <a:bodyPr/>
          <a:lstStyle/>
          <a:p>
            <a:pPr marL="0" indent="0">
              <a:buNone/>
            </a:pPr>
            <a:r>
              <a:rPr lang="en-US" dirty="0"/>
              <a:t>Shivani, et al. Alcohol Research &amp; Health. 2002;26:90-8</a:t>
            </a:r>
          </a:p>
          <a:p>
            <a:endParaRPr lang="da-DK" dirty="0"/>
          </a:p>
        </p:txBody>
      </p:sp>
      <p:sp>
        <p:nvSpPr>
          <p:cNvPr id="5" name="Rounded Rectangle 4"/>
          <p:cNvSpPr/>
          <p:nvPr/>
        </p:nvSpPr>
        <p:spPr>
          <a:xfrm>
            <a:off x="628650" y="3647285"/>
            <a:ext cx="7886700" cy="708082"/>
          </a:xfrm>
          <a:prstGeom prst="round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1350" dirty="0">
                <a:latin typeface="Arial" panose="020B0604020202020204" pitchFamily="34" charset="0"/>
                <a:cs typeface="Arial" panose="020B0604020202020204" pitchFamily="34" charset="0"/>
              </a:rPr>
              <a:t>The DSM-IV, DSM-5 and ICD-10 criteria for major depression are used to diagnose patients with depression, and cover all the major signs and symptoms. </a:t>
            </a:r>
          </a:p>
        </p:txBody>
      </p:sp>
    </p:spTree>
    <p:extLst>
      <p:ext uri="{BB962C8B-B14F-4D97-AF65-F5344CB8AC3E}">
        <p14:creationId xmlns:p14="http://schemas.microsoft.com/office/powerpoint/2010/main" val="42561111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p:cNvSpPr>
            <a:spLocks noGrp="1"/>
          </p:cNvSpPr>
          <p:nvPr>
            <p:ph type="body" sz="quarter" idx="17"/>
          </p:nvPr>
        </p:nvSpPr>
        <p:spPr/>
        <p:txBody>
          <a:bodyPr/>
          <a:lstStyle/>
          <a:p>
            <a:r>
              <a:rPr lang="da-DK" dirty="0"/>
              <a:t>Major Depressive </a:t>
            </a:r>
            <a:r>
              <a:rPr lang="da-DK" dirty="0" err="1"/>
              <a:t>Disorder</a:t>
            </a:r>
            <a:r>
              <a:rPr lang="da-DK" dirty="0"/>
              <a:t> (MDD)</a:t>
            </a:r>
            <a:endParaRPr lang="en-US" dirty="0"/>
          </a:p>
        </p:txBody>
      </p:sp>
      <p:sp>
        <p:nvSpPr>
          <p:cNvPr id="4" name="Title 3"/>
          <p:cNvSpPr>
            <a:spLocks noGrp="1"/>
          </p:cNvSpPr>
          <p:nvPr>
            <p:ph type="title"/>
          </p:nvPr>
        </p:nvSpPr>
        <p:spPr/>
        <p:txBody>
          <a:bodyPr/>
          <a:lstStyle/>
          <a:p>
            <a:r>
              <a:rPr lang="en-US" dirty="0"/>
              <a:t>Definitions of epidemiological terms</a:t>
            </a:r>
          </a:p>
        </p:txBody>
      </p:sp>
      <p:sp>
        <p:nvSpPr>
          <p:cNvPr id="5" name="Content Placeholder 4"/>
          <p:cNvSpPr>
            <a:spLocks noGrp="1"/>
          </p:cNvSpPr>
          <p:nvPr>
            <p:ph idx="19"/>
          </p:nvPr>
        </p:nvSpPr>
        <p:spPr>
          <a:xfrm>
            <a:off x="404813" y="1062589"/>
            <a:ext cx="8102105" cy="3311411"/>
          </a:xfrm>
        </p:spPr>
        <p:txBody>
          <a:bodyPr vert="horz" wrap="square" lIns="68580" tIns="34290" rIns="68580" bIns="34290" numCol="1" rtlCol="0" anchor="t" anchorCtr="0" compatLnSpc="1">
            <a:prstTxWarp prst="textNoShape">
              <a:avLst/>
            </a:prstTxWarp>
            <a:noAutofit/>
          </a:bodyPr>
          <a:lstStyle/>
          <a:p>
            <a:pPr marL="257175" indent="-257175">
              <a:lnSpc>
                <a:spcPct val="100000"/>
              </a:lnSpc>
              <a:buFont typeface="Arial" panose="020B0604020202020204" pitchFamily="34" charset="0"/>
              <a:buChar char="•"/>
            </a:pPr>
            <a:r>
              <a:rPr lang="en-US" sz="1400" b="1" dirty="0">
                <a:solidFill>
                  <a:schemeClr val="tx1"/>
                </a:solidFill>
              </a:rPr>
              <a:t>Prevalence</a:t>
            </a:r>
          </a:p>
          <a:p>
            <a:pPr marL="514350" lvl="1" indent="0">
              <a:lnSpc>
                <a:spcPct val="100000"/>
              </a:lnSpc>
              <a:buNone/>
            </a:pPr>
            <a:r>
              <a:rPr lang="en-US" sz="1400" dirty="0">
                <a:solidFill>
                  <a:schemeClr val="tx1"/>
                </a:solidFill>
              </a:rPr>
              <a:t>The number of persons with disease, in a given population, at a designated time</a:t>
            </a:r>
          </a:p>
          <a:p>
            <a:pPr marL="857250" lvl="2" indent="0">
              <a:lnSpc>
                <a:spcPct val="100000"/>
              </a:lnSpc>
              <a:buNone/>
            </a:pPr>
            <a:r>
              <a:rPr lang="en-US" sz="1400" b="1" dirty="0">
                <a:solidFill>
                  <a:schemeClr val="tx1"/>
                </a:solidFill>
              </a:rPr>
              <a:t>• Point prevalence</a:t>
            </a:r>
            <a:br>
              <a:rPr lang="en-US" sz="1400" dirty="0">
                <a:solidFill>
                  <a:schemeClr val="tx1"/>
                </a:solidFill>
              </a:rPr>
            </a:br>
            <a:r>
              <a:rPr lang="en-US" sz="1400" dirty="0">
                <a:solidFill>
                  <a:schemeClr val="tx1"/>
                </a:solidFill>
              </a:rPr>
              <a:t>Total number of persons with disease at a specified point in time, in a given population </a:t>
            </a:r>
          </a:p>
          <a:p>
            <a:pPr marL="857250" lvl="2" indent="0">
              <a:lnSpc>
                <a:spcPct val="100000"/>
              </a:lnSpc>
              <a:buNone/>
            </a:pPr>
            <a:r>
              <a:rPr lang="en-US" sz="1400" b="1" dirty="0">
                <a:solidFill>
                  <a:schemeClr val="tx1"/>
                </a:solidFill>
              </a:rPr>
              <a:t>• Period prevalence</a:t>
            </a:r>
            <a:br>
              <a:rPr lang="en-US" sz="1400" dirty="0">
                <a:solidFill>
                  <a:schemeClr val="tx1"/>
                </a:solidFill>
              </a:rPr>
            </a:br>
            <a:r>
              <a:rPr lang="en-US" sz="1400" dirty="0">
                <a:solidFill>
                  <a:schemeClr val="tx1"/>
                </a:solidFill>
              </a:rPr>
              <a:t>Total number of persons with disease at any time during the specified period, in a given population</a:t>
            </a:r>
          </a:p>
          <a:p>
            <a:pPr marL="857250" lvl="2" indent="0">
              <a:lnSpc>
                <a:spcPct val="100000"/>
              </a:lnSpc>
              <a:buNone/>
            </a:pPr>
            <a:r>
              <a:rPr lang="en-US" sz="1400" b="1" dirty="0">
                <a:solidFill>
                  <a:schemeClr val="tx1"/>
                </a:solidFill>
              </a:rPr>
              <a:t>• Annual or 12 month prevalence</a:t>
            </a:r>
            <a:br>
              <a:rPr lang="en-US" sz="1400" dirty="0">
                <a:solidFill>
                  <a:schemeClr val="tx1"/>
                </a:solidFill>
              </a:rPr>
            </a:br>
            <a:r>
              <a:rPr lang="en-US" sz="1400" dirty="0">
                <a:solidFill>
                  <a:schemeClr val="tx1"/>
                </a:solidFill>
              </a:rPr>
              <a:t>Total number of persons with disease during 12 month period, in a given population</a:t>
            </a:r>
          </a:p>
          <a:p>
            <a:pPr marL="857250" lvl="2" indent="0">
              <a:lnSpc>
                <a:spcPct val="100000"/>
              </a:lnSpc>
              <a:buNone/>
            </a:pPr>
            <a:r>
              <a:rPr lang="en-US" sz="1400" b="1" dirty="0">
                <a:solidFill>
                  <a:schemeClr val="tx1"/>
                </a:solidFill>
              </a:rPr>
              <a:t>• Lifetime prevalence</a:t>
            </a:r>
            <a:br>
              <a:rPr lang="en-US" sz="1400" dirty="0">
                <a:solidFill>
                  <a:schemeClr val="tx1"/>
                </a:solidFill>
              </a:rPr>
            </a:br>
            <a:r>
              <a:rPr lang="en-US" sz="1400" dirty="0">
                <a:solidFill>
                  <a:schemeClr val="tx1"/>
                </a:solidFill>
              </a:rPr>
              <a:t>Total number of persons with disease for at least part of their life, in a given population</a:t>
            </a:r>
          </a:p>
          <a:p>
            <a:pPr marL="257175" indent="-257175">
              <a:lnSpc>
                <a:spcPct val="100000"/>
              </a:lnSpc>
              <a:buFont typeface="Arial" panose="020B0604020202020204" pitchFamily="34" charset="0"/>
              <a:buChar char="•"/>
            </a:pPr>
            <a:r>
              <a:rPr lang="en-US" sz="1400" b="1" dirty="0">
                <a:solidFill>
                  <a:schemeClr val="tx1"/>
                </a:solidFill>
              </a:rPr>
              <a:t>Incidence</a:t>
            </a:r>
          </a:p>
          <a:p>
            <a:pPr marL="514350" lvl="1" indent="0">
              <a:lnSpc>
                <a:spcPct val="100000"/>
              </a:lnSpc>
              <a:buNone/>
            </a:pPr>
            <a:r>
              <a:rPr lang="en-US" sz="1400" dirty="0">
                <a:solidFill>
                  <a:schemeClr val="tx1"/>
                </a:solidFill>
              </a:rPr>
              <a:t>The number of new persons with disease over a specified period of time, in a given population</a:t>
            </a:r>
          </a:p>
        </p:txBody>
      </p:sp>
      <p:sp>
        <p:nvSpPr>
          <p:cNvPr id="2" name="Text Placeholder 1">
            <a:extLst>
              <a:ext uri="{FF2B5EF4-FFF2-40B4-BE49-F238E27FC236}">
                <a16:creationId xmlns:a16="http://schemas.microsoft.com/office/drawing/2014/main" id="{A3A4B21F-6958-4FB4-917C-24A6C4329AE6}"/>
              </a:ext>
            </a:extLst>
          </p:cNvPr>
          <p:cNvSpPr>
            <a:spLocks noGrp="1"/>
          </p:cNvSpPr>
          <p:nvPr>
            <p:ph type="body" sz="quarter" idx="18"/>
          </p:nvPr>
        </p:nvSpPr>
        <p:spPr/>
        <p:txBody>
          <a:bodyPr/>
          <a:lstStyle/>
          <a:p>
            <a:pPr marL="0" indent="0">
              <a:buNone/>
            </a:pPr>
            <a:r>
              <a:rPr lang="en-US" dirty="0"/>
              <a:t>Last JM. A dictionary of epidemiology. New York: Oxford University Press, 2000.</a:t>
            </a:r>
          </a:p>
        </p:txBody>
      </p:sp>
    </p:spTree>
    <p:extLst>
      <p:ext uri="{BB962C8B-B14F-4D97-AF65-F5344CB8AC3E}">
        <p14:creationId xmlns:p14="http://schemas.microsoft.com/office/powerpoint/2010/main" val="9264782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7"/>
          </p:nvPr>
        </p:nvSpPr>
        <p:spPr/>
        <p:txBody>
          <a:bodyPr/>
          <a:lstStyle/>
          <a:p>
            <a:pPr>
              <a:buClr>
                <a:schemeClr val="tx1">
                  <a:lumMod val="50000"/>
                  <a:lumOff val="50000"/>
                </a:schemeClr>
              </a:buClr>
            </a:pPr>
            <a:r>
              <a:rPr lang="da-DK" dirty="0"/>
              <a:t>Major Depressive </a:t>
            </a:r>
            <a:r>
              <a:rPr lang="da-DK" dirty="0" err="1"/>
              <a:t>Disorder</a:t>
            </a:r>
            <a:r>
              <a:rPr lang="da-DK" dirty="0"/>
              <a:t> (MDD)</a:t>
            </a:r>
            <a:endParaRPr lang="en-US" dirty="0"/>
          </a:p>
          <a:p>
            <a:pPr marL="228600" indent="-228600">
              <a:buClr>
                <a:schemeClr val="tx1">
                  <a:lumMod val="50000"/>
                  <a:lumOff val="50000"/>
                </a:schemeClr>
              </a:buClr>
              <a:buFont typeface="+mj-lt"/>
              <a:buAutoNum type="arabicPeriod"/>
            </a:pPr>
            <a:endParaRPr lang="en-US" dirty="0">
              <a:solidFill>
                <a:schemeClr val="tx1">
                  <a:lumMod val="50000"/>
                  <a:lumOff val="50000"/>
                </a:schemeClr>
              </a:solidFill>
            </a:endParaRPr>
          </a:p>
        </p:txBody>
      </p:sp>
      <p:sp>
        <p:nvSpPr>
          <p:cNvPr id="2" name="Title 1"/>
          <p:cNvSpPr>
            <a:spLocks noGrp="1"/>
          </p:cNvSpPr>
          <p:nvPr>
            <p:ph type="title"/>
          </p:nvPr>
        </p:nvSpPr>
        <p:spPr/>
        <p:txBody>
          <a:bodyPr/>
          <a:lstStyle/>
          <a:p>
            <a:r>
              <a:rPr lang="en-US" dirty="0"/>
              <a:t>Definitions of burden of disease and key epidemiological terms </a:t>
            </a:r>
          </a:p>
        </p:txBody>
      </p:sp>
      <p:sp>
        <p:nvSpPr>
          <p:cNvPr id="3" name="Content Placeholder 2"/>
          <p:cNvSpPr>
            <a:spLocks noGrp="1"/>
          </p:cNvSpPr>
          <p:nvPr>
            <p:ph idx="19"/>
          </p:nvPr>
        </p:nvSpPr>
        <p:spPr>
          <a:xfrm>
            <a:off x="404813" y="1062589"/>
            <a:ext cx="8371928" cy="3470121"/>
          </a:xfrm>
        </p:spPr>
        <p:txBody>
          <a:bodyPr>
            <a:normAutofit lnSpcReduction="10000"/>
          </a:bodyPr>
          <a:lstStyle/>
          <a:p>
            <a:pPr marL="257175" indent="-257175">
              <a:lnSpc>
                <a:spcPct val="120000"/>
              </a:lnSpc>
              <a:spcBef>
                <a:spcPts val="600"/>
              </a:spcBef>
              <a:buFont typeface="Arial" panose="020B0604020202020204" pitchFamily="34" charset="0"/>
              <a:buChar char="•"/>
            </a:pPr>
            <a:r>
              <a:rPr lang="en-US" sz="1100" b="1" dirty="0">
                <a:solidFill>
                  <a:schemeClr val="tx1"/>
                </a:solidFill>
              </a:rPr>
              <a:t>Burden of disease (</a:t>
            </a:r>
            <a:r>
              <a:rPr lang="en-US" sz="1100" b="1" dirty="0" err="1">
                <a:solidFill>
                  <a:schemeClr val="tx1"/>
                </a:solidFill>
              </a:rPr>
              <a:t>BoD</a:t>
            </a:r>
            <a:r>
              <a:rPr lang="en-US" sz="1100" b="1" dirty="0">
                <a:solidFill>
                  <a:schemeClr val="tx1"/>
                </a:solidFill>
              </a:rPr>
              <a:t>)</a:t>
            </a:r>
            <a:r>
              <a:rPr lang="en-US" sz="1100" b="1" baseline="30000" dirty="0">
                <a:solidFill>
                  <a:schemeClr val="tx1"/>
                </a:solidFill>
              </a:rPr>
              <a:t>1</a:t>
            </a:r>
          </a:p>
          <a:p>
            <a:pPr marL="514350" lvl="1" indent="0">
              <a:lnSpc>
                <a:spcPct val="120000"/>
              </a:lnSpc>
              <a:spcBef>
                <a:spcPts val="600"/>
              </a:spcBef>
              <a:buNone/>
            </a:pPr>
            <a:r>
              <a:rPr lang="en-US" sz="1000" dirty="0">
                <a:solidFill>
                  <a:schemeClr val="tx1"/>
                </a:solidFill>
              </a:rPr>
              <a:t>Measure of suffering caused by disease, which integrates mortality and morbidity </a:t>
            </a:r>
          </a:p>
          <a:p>
            <a:pPr marL="514350" lvl="1" indent="0">
              <a:lnSpc>
                <a:spcPct val="120000"/>
              </a:lnSpc>
              <a:spcBef>
                <a:spcPts val="600"/>
              </a:spcBef>
              <a:buNone/>
            </a:pPr>
            <a:r>
              <a:rPr lang="en-US" sz="1000" dirty="0">
                <a:solidFill>
                  <a:schemeClr val="tx1"/>
                </a:solidFill>
              </a:rPr>
              <a:t>Measurements include QALYs and/or DALYs</a:t>
            </a:r>
          </a:p>
          <a:p>
            <a:pPr marL="257175" indent="-257175">
              <a:lnSpc>
                <a:spcPct val="120000"/>
              </a:lnSpc>
              <a:spcBef>
                <a:spcPts val="600"/>
              </a:spcBef>
              <a:buFont typeface="Arial" panose="020B0604020202020204" pitchFamily="34" charset="0"/>
              <a:buChar char="•"/>
            </a:pPr>
            <a:r>
              <a:rPr lang="en-US" sz="1100" b="1" dirty="0">
                <a:solidFill>
                  <a:schemeClr val="tx1"/>
                </a:solidFill>
              </a:rPr>
              <a:t>Quality adjusted life years (QALYs)</a:t>
            </a:r>
            <a:r>
              <a:rPr lang="en-US" sz="1100" b="1" baseline="30000" dirty="0">
                <a:solidFill>
                  <a:schemeClr val="tx1"/>
                </a:solidFill>
              </a:rPr>
              <a:t>1</a:t>
            </a:r>
            <a:endParaRPr lang="en-US" sz="1100" b="1" dirty="0">
              <a:solidFill>
                <a:schemeClr val="tx1"/>
              </a:solidFill>
            </a:endParaRPr>
          </a:p>
          <a:p>
            <a:pPr marL="514350" lvl="1" indent="0">
              <a:lnSpc>
                <a:spcPct val="120000"/>
              </a:lnSpc>
              <a:spcBef>
                <a:spcPts val="600"/>
              </a:spcBef>
              <a:buNone/>
            </a:pPr>
            <a:r>
              <a:rPr lang="en-US" sz="1000" dirty="0">
                <a:solidFill>
                  <a:schemeClr val="tx1"/>
                </a:solidFill>
              </a:rPr>
              <a:t>Summary outcome measure of population health that uses life-years gained, integrating both quantity and quality of life</a:t>
            </a:r>
          </a:p>
          <a:p>
            <a:pPr marL="257175" indent="-257175">
              <a:lnSpc>
                <a:spcPct val="120000"/>
              </a:lnSpc>
              <a:spcBef>
                <a:spcPts val="600"/>
              </a:spcBef>
              <a:buFont typeface="Arial" panose="020B0604020202020204" pitchFamily="34" charset="0"/>
              <a:buChar char="•"/>
            </a:pPr>
            <a:r>
              <a:rPr lang="en-US" sz="1100" b="1" dirty="0">
                <a:solidFill>
                  <a:schemeClr val="tx1"/>
                </a:solidFill>
              </a:rPr>
              <a:t>Years of life lost (YLLs)</a:t>
            </a:r>
            <a:r>
              <a:rPr lang="en-US" sz="1100" b="1" baseline="30000" dirty="0">
                <a:solidFill>
                  <a:schemeClr val="tx1"/>
                </a:solidFill>
              </a:rPr>
              <a:t>2</a:t>
            </a:r>
            <a:endParaRPr lang="en-US" sz="1100" b="1" dirty="0">
              <a:solidFill>
                <a:schemeClr val="tx1"/>
              </a:solidFill>
            </a:endParaRPr>
          </a:p>
          <a:p>
            <a:pPr marL="514350" lvl="1" indent="0">
              <a:lnSpc>
                <a:spcPct val="120000"/>
              </a:lnSpc>
              <a:spcBef>
                <a:spcPts val="600"/>
              </a:spcBef>
              <a:buNone/>
            </a:pPr>
            <a:r>
              <a:rPr lang="en-US" sz="1000" dirty="0">
                <a:solidFill>
                  <a:schemeClr val="tx1"/>
                </a:solidFill>
              </a:rPr>
              <a:t>Years of life lost due to premature mortality.</a:t>
            </a:r>
          </a:p>
          <a:p>
            <a:pPr marL="257175" indent="-257175">
              <a:lnSpc>
                <a:spcPct val="120000"/>
              </a:lnSpc>
              <a:spcBef>
                <a:spcPts val="600"/>
              </a:spcBef>
              <a:buFont typeface="Arial" panose="020B0604020202020204" pitchFamily="34" charset="0"/>
              <a:buChar char="•"/>
            </a:pPr>
            <a:r>
              <a:rPr lang="en-US" sz="1100" b="1" dirty="0">
                <a:solidFill>
                  <a:schemeClr val="tx1"/>
                </a:solidFill>
              </a:rPr>
              <a:t>Years lived with disability (YLDs)</a:t>
            </a:r>
            <a:r>
              <a:rPr lang="en-US" sz="1100" b="1" baseline="30000" dirty="0">
                <a:solidFill>
                  <a:schemeClr val="tx1"/>
                </a:solidFill>
              </a:rPr>
              <a:t>2</a:t>
            </a:r>
            <a:endParaRPr lang="en-US" sz="1100" b="1" dirty="0">
              <a:solidFill>
                <a:schemeClr val="tx1"/>
              </a:solidFill>
            </a:endParaRPr>
          </a:p>
          <a:p>
            <a:pPr marL="514350" lvl="1" indent="0">
              <a:lnSpc>
                <a:spcPct val="120000"/>
              </a:lnSpc>
              <a:spcBef>
                <a:spcPts val="600"/>
              </a:spcBef>
              <a:buNone/>
            </a:pPr>
            <a:r>
              <a:rPr lang="en-US" sz="1000" dirty="0">
                <a:solidFill>
                  <a:schemeClr val="tx1"/>
                </a:solidFill>
              </a:rPr>
              <a:t>Years of life lived with any short-term or long-term health loss.</a:t>
            </a:r>
            <a:endParaRPr lang="da-DK" sz="1000" dirty="0">
              <a:solidFill>
                <a:schemeClr val="tx1"/>
              </a:solidFill>
            </a:endParaRPr>
          </a:p>
          <a:p>
            <a:pPr marL="257175" indent="-257175">
              <a:lnSpc>
                <a:spcPct val="120000"/>
              </a:lnSpc>
              <a:spcBef>
                <a:spcPts val="600"/>
              </a:spcBef>
              <a:buFont typeface="Arial" panose="020B0604020202020204" pitchFamily="34" charset="0"/>
              <a:buChar char="•"/>
            </a:pPr>
            <a:r>
              <a:rPr lang="en-US" sz="1100" b="1" dirty="0">
                <a:solidFill>
                  <a:schemeClr val="tx1"/>
                </a:solidFill>
              </a:rPr>
              <a:t>Disability adjusted life years (DALYs)</a:t>
            </a:r>
            <a:r>
              <a:rPr lang="en-US" sz="1100" b="1" baseline="30000" dirty="0">
                <a:solidFill>
                  <a:schemeClr val="tx1"/>
                </a:solidFill>
              </a:rPr>
              <a:t>2</a:t>
            </a:r>
            <a:endParaRPr lang="en-US" sz="1100" b="1" dirty="0">
              <a:solidFill>
                <a:schemeClr val="tx1"/>
              </a:solidFill>
            </a:endParaRPr>
          </a:p>
          <a:p>
            <a:pPr marL="514350" lvl="1" indent="0">
              <a:lnSpc>
                <a:spcPct val="120000"/>
              </a:lnSpc>
              <a:spcBef>
                <a:spcPts val="600"/>
              </a:spcBef>
              <a:buNone/>
            </a:pPr>
            <a:r>
              <a:rPr lang="en-US" sz="1000" dirty="0">
                <a:solidFill>
                  <a:schemeClr val="tx1"/>
                </a:solidFill>
              </a:rPr>
              <a:t>The sum of years lost due to premature death (YLLs) and years lived with disability (YLDs). DALYs are also defined as years of healthy life lost.</a:t>
            </a:r>
          </a:p>
          <a:p>
            <a:pPr marL="257175" indent="-257175">
              <a:lnSpc>
                <a:spcPct val="120000"/>
              </a:lnSpc>
              <a:spcBef>
                <a:spcPts val="600"/>
              </a:spcBef>
              <a:buFont typeface="Arial" panose="020B0604020202020204" pitchFamily="34" charset="0"/>
              <a:buChar char="•"/>
            </a:pPr>
            <a:r>
              <a:rPr lang="en-US" sz="1100" b="1" dirty="0">
                <a:solidFill>
                  <a:schemeClr val="tx1"/>
                </a:solidFill>
              </a:rPr>
              <a:t>Healthy life expectancy, or health-adjusted life expectancy (HALE)</a:t>
            </a:r>
            <a:r>
              <a:rPr lang="en-US" sz="1100" b="1" baseline="30000" dirty="0">
                <a:solidFill>
                  <a:schemeClr val="tx1"/>
                </a:solidFill>
              </a:rPr>
              <a:t>2</a:t>
            </a:r>
            <a:r>
              <a:rPr lang="en-US" sz="1100" b="1" dirty="0">
                <a:solidFill>
                  <a:schemeClr val="tx1"/>
                </a:solidFill>
              </a:rPr>
              <a:t> </a:t>
            </a:r>
          </a:p>
          <a:p>
            <a:pPr marL="514350" lvl="1" indent="0">
              <a:lnSpc>
                <a:spcPct val="120000"/>
              </a:lnSpc>
              <a:spcBef>
                <a:spcPts val="600"/>
              </a:spcBef>
              <a:buNone/>
            </a:pPr>
            <a:r>
              <a:rPr lang="en-US" sz="1000" dirty="0">
                <a:solidFill>
                  <a:schemeClr val="tx1"/>
                </a:solidFill>
              </a:rPr>
              <a:t>The number of years that a person at a given age can expect to live in good health, taking into account mortality and disability</a:t>
            </a:r>
          </a:p>
        </p:txBody>
      </p:sp>
      <p:sp>
        <p:nvSpPr>
          <p:cNvPr id="4" name="Text Placeholder 3">
            <a:extLst>
              <a:ext uri="{FF2B5EF4-FFF2-40B4-BE49-F238E27FC236}">
                <a16:creationId xmlns:a16="http://schemas.microsoft.com/office/drawing/2014/main" id="{56295B7A-6C75-46DC-8AFE-4F1B3DB76E02}"/>
              </a:ext>
            </a:extLst>
          </p:cNvPr>
          <p:cNvSpPr>
            <a:spLocks noGrp="1"/>
          </p:cNvSpPr>
          <p:nvPr>
            <p:ph type="body" sz="quarter" idx="18"/>
          </p:nvPr>
        </p:nvSpPr>
        <p:spPr/>
        <p:txBody>
          <a:bodyPr/>
          <a:lstStyle/>
          <a:p>
            <a:pPr>
              <a:buClr>
                <a:schemeClr val="accent2"/>
              </a:buClr>
            </a:pPr>
            <a:r>
              <a:rPr lang="en-US" dirty="0"/>
              <a:t>Last JM. A dictionary of epidemiology. New York: Oxford University Press, 2000; </a:t>
            </a:r>
          </a:p>
          <a:p>
            <a:pPr>
              <a:buClr>
                <a:schemeClr val="accent2"/>
              </a:buClr>
            </a:pPr>
            <a:r>
              <a:rPr lang="en-US" dirty="0">
                <a:hlinkClick r:id="rId3">
                  <a:extLst>
                    <a:ext uri="{A12FA001-AC4F-418D-AE19-62706E023703}">
                      <ahyp:hlinkClr xmlns:ahyp="http://schemas.microsoft.com/office/drawing/2018/hyperlinkcolor" val="tx"/>
                    </a:ext>
                  </a:extLst>
                </a:hlinkClick>
              </a:rPr>
              <a:t>http://www.healthdata.org/sites/default/files/files/policy_report/2013/GBD_GeneratingEvidence/IHME_GBD_GeneratingEvidence_FullReport.pdf</a:t>
            </a:r>
            <a:r>
              <a:rPr lang="en-US" dirty="0"/>
              <a:t> Accessed April 2014.</a:t>
            </a:r>
          </a:p>
        </p:txBody>
      </p:sp>
    </p:spTree>
    <p:extLst>
      <p:ext uri="{BB962C8B-B14F-4D97-AF65-F5344CB8AC3E}">
        <p14:creationId xmlns:p14="http://schemas.microsoft.com/office/powerpoint/2010/main" val="712423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 Placeholder 3">
            <a:extLst>
              <a:ext uri="{FF2B5EF4-FFF2-40B4-BE49-F238E27FC236}">
                <a16:creationId xmlns:a16="http://schemas.microsoft.com/office/drawing/2014/main" id="{CF68DCAE-633E-9943-9324-91CFCCBFFC9D}"/>
              </a:ext>
            </a:extLst>
          </p:cNvPr>
          <p:cNvSpPr>
            <a:spLocks noGrp="1"/>
          </p:cNvSpPr>
          <p:nvPr>
            <p:ph type="body" sz="quarter" idx="17"/>
          </p:nvPr>
        </p:nvSpPr>
        <p:spPr/>
        <p:txBody>
          <a:bodyPr/>
          <a:lstStyle/>
          <a:p>
            <a:r>
              <a:rPr lang="da-DK" dirty="0"/>
              <a:t>Major Depressive </a:t>
            </a:r>
            <a:r>
              <a:rPr lang="da-DK" dirty="0" err="1"/>
              <a:t>Disorder</a:t>
            </a:r>
            <a:r>
              <a:rPr lang="da-DK" dirty="0"/>
              <a:t> (MDD)</a:t>
            </a:r>
            <a:endParaRPr lang="en-US" dirty="0"/>
          </a:p>
        </p:txBody>
      </p:sp>
      <p:sp>
        <p:nvSpPr>
          <p:cNvPr id="23" name="Title 1">
            <a:extLst>
              <a:ext uri="{FF2B5EF4-FFF2-40B4-BE49-F238E27FC236}">
                <a16:creationId xmlns:a16="http://schemas.microsoft.com/office/drawing/2014/main" id="{80E513E2-F0BF-6944-B25A-4230F7FAC389}"/>
              </a:ext>
            </a:extLst>
          </p:cNvPr>
          <p:cNvSpPr>
            <a:spLocks noGrp="1"/>
          </p:cNvSpPr>
          <p:nvPr>
            <p:ph type="title"/>
          </p:nvPr>
        </p:nvSpPr>
        <p:spPr/>
        <p:txBody>
          <a:bodyPr/>
          <a:lstStyle/>
          <a:p>
            <a:r>
              <a:rPr lang="da-DK" dirty="0"/>
              <a:t>Definitions of Clinical Course and </a:t>
            </a:r>
            <a:r>
              <a:rPr lang="da-DK" dirty="0" err="1"/>
              <a:t>Treatment</a:t>
            </a:r>
            <a:r>
              <a:rPr lang="da-DK" dirty="0"/>
              <a:t> </a:t>
            </a:r>
            <a:r>
              <a:rPr lang="da-DK" dirty="0" err="1"/>
              <a:t>Outcomes</a:t>
            </a:r>
            <a:endParaRPr lang="en-US" dirty="0"/>
          </a:p>
        </p:txBody>
      </p:sp>
      <p:sp>
        <p:nvSpPr>
          <p:cNvPr id="21" name="Text Placeholder 3">
            <a:extLst>
              <a:ext uri="{FF2B5EF4-FFF2-40B4-BE49-F238E27FC236}">
                <a16:creationId xmlns:a16="http://schemas.microsoft.com/office/drawing/2014/main" id="{C559D769-919B-492B-A221-BF5EBA32B947}"/>
              </a:ext>
            </a:extLst>
          </p:cNvPr>
          <p:cNvSpPr>
            <a:spLocks noGrp="1"/>
          </p:cNvSpPr>
          <p:nvPr>
            <p:ph type="body" sz="quarter" idx="18"/>
          </p:nvPr>
        </p:nvSpPr>
        <p:spPr>
          <a:xfrm>
            <a:off x="404813" y="4576500"/>
            <a:ext cx="6910387" cy="464400"/>
          </a:xfrm>
        </p:spPr>
        <p:txBody>
          <a:bodyPr/>
          <a:lstStyle/>
          <a:p>
            <a:pPr>
              <a:buClr>
                <a:schemeClr val="accent2"/>
              </a:buClr>
            </a:pPr>
            <a:r>
              <a:rPr lang="en-US" sz="700" dirty="0">
                <a:solidFill>
                  <a:schemeClr val="accent2"/>
                </a:solidFill>
              </a:rPr>
              <a:t>Nierenberg &amp; </a:t>
            </a:r>
            <a:r>
              <a:rPr lang="en-US" sz="700" dirty="0" err="1">
                <a:solidFill>
                  <a:schemeClr val="accent2"/>
                </a:solidFill>
              </a:rPr>
              <a:t>DeCecco</a:t>
            </a:r>
            <a:r>
              <a:rPr lang="en-US" sz="700" dirty="0">
                <a:solidFill>
                  <a:schemeClr val="accent2"/>
                </a:solidFill>
              </a:rPr>
              <a:t>. J Clin Psychiatry 2001; 62 (suppl 16): 5–9</a:t>
            </a:r>
          </a:p>
          <a:p>
            <a:pPr>
              <a:buClr>
                <a:schemeClr val="accent2"/>
              </a:buClr>
            </a:pPr>
            <a:r>
              <a:rPr lang="en-US" sz="700" dirty="0">
                <a:solidFill>
                  <a:schemeClr val="accent2"/>
                </a:solidFill>
              </a:rPr>
              <a:t>Frank et al. Arch Gen Psychiatry 1991; 48 (9): 851–855</a:t>
            </a:r>
          </a:p>
        </p:txBody>
      </p:sp>
      <p:grpSp>
        <p:nvGrpSpPr>
          <p:cNvPr id="41" name="Gruppe 14">
            <a:extLst>
              <a:ext uri="{FF2B5EF4-FFF2-40B4-BE49-F238E27FC236}">
                <a16:creationId xmlns:a16="http://schemas.microsoft.com/office/drawing/2014/main" id="{EB96C6F9-694C-4BA2-8333-8B2479D80656}"/>
              </a:ext>
            </a:extLst>
          </p:cNvPr>
          <p:cNvGrpSpPr/>
          <p:nvPr/>
        </p:nvGrpSpPr>
        <p:grpSpPr>
          <a:xfrm>
            <a:off x="773868" y="1558501"/>
            <a:ext cx="7684331" cy="3073134"/>
            <a:chOff x="575035" y="1636034"/>
            <a:chExt cx="7831498" cy="3098777"/>
          </a:xfrm>
        </p:grpSpPr>
        <p:graphicFrame>
          <p:nvGraphicFramePr>
            <p:cNvPr id="42" name="Chart 41">
              <a:extLst>
                <a:ext uri="{FF2B5EF4-FFF2-40B4-BE49-F238E27FC236}">
                  <a16:creationId xmlns:a16="http://schemas.microsoft.com/office/drawing/2014/main" id="{3B834103-5D3E-4363-BB8D-55A6A0100C1D}"/>
                </a:ext>
              </a:extLst>
            </p:cNvPr>
            <p:cNvGraphicFramePr/>
            <p:nvPr>
              <p:extLst>
                <p:ext uri="{D42A27DB-BD31-4B8C-83A1-F6EECF244321}">
                  <p14:modId xmlns:p14="http://schemas.microsoft.com/office/powerpoint/2010/main" val="3317777662"/>
                </p:ext>
              </p:extLst>
            </p:nvPr>
          </p:nvGraphicFramePr>
          <p:xfrm>
            <a:off x="974900" y="1636034"/>
            <a:ext cx="1972790" cy="2803613"/>
          </p:xfrm>
          <a:graphic>
            <a:graphicData uri="http://schemas.openxmlformats.org/drawingml/2006/chart">
              <c:chart xmlns:c="http://schemas.openxmlformats.org/drawingml/2006/chart" xmlns:r="http://schemas.openxmlformats.org/officeDocument/2006/relationships" r:id="rId3"/>
            </a:graphicData>
          </a:graphic>
        </p:graphicFrame>
        <p:sp>
          <p:nvSpPr>
            <p:cNvPr id="43" name="TextBox 1">
              <a:extLst>
                <a:ext uri="{FF2B5EF4-FFF2-40B4-BE49-F238E27FC236}">
                  <a16:creationId xmlns:a16="http://schemas.microsoft.com/office/drawing/2014/main" id="{6DD79004-6B36-485B-8090-584323F1E99E}"/>
                </a:ext>
              </a:extLst>
            </p:cNvPr>
            <p:cNvSpPr txBox="1"/>
            <p:nvPr/>
          </p:nvSpPr>
          <p:spPr>
            <a:xfrm>
              <a:off x="1541123" y="1745902"/>
              <a:ext cx="1125020" cy="1285398"/>
            </a:xfrm>
            <a:prstGeom prst="rect">
              <a:avLst/>
            </a:prstGeom>
          </p:spPr>
          <p:txBody>
            <a:bodyPr wrap="none" rtlCol="0"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105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1050" b="1" i="0" u="none" strike="noStrike" kern="1200" cap="none" spc="0" normalizeH="0" baseline="0" noProof="0" dirty="0" err="1">
                  <a:ln>
                    <a:noFill/>
                  </a:ln>
                  <a:solidFill>
                    <a:schemeClr val="bg1"/>
                  </a:solidFill>
                  <a:effectLst/>
                  <a:uLnTx/>
                  <a:uFillTx/>
                  <a:latin typeface="Arial" panose="020B0604020202020204" pitchFamily="34" charset="0"/>
                  <a:ea typeface="+mn-ea"/>
                  <a:cs typeface="Arial" panose="020B0604020202020204" pitchFamily="34" charset="0"/>
                </a:rPr>
                <a:t>Response</a:t>
              </a:r>
              <a:endParaRPr kumimoji="0" lang="en-US" sz="1050" b="1"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endParaRPr>
            </a:p>
          </p:txBody>
        </p:sp>
        <p:sp>
          <p:nvSpPr>
            <p:cNvPr id="44" name="TextBox 1">
              <a:extLst>
                <a:ext uri="{FF2B5EF4-FFF2-40B4-BE49-F238E27FC236}">
                  <a16:creationId xmlns:a16="http://schemas.microsoft.com/office/drawing/2014/main" id="{D5B79D40-0840-47EC-A647-5244F2595D8A}"/>
                </a:ext>
              </a:extLst>
            </p:cNvPr>
            <p:cNvSpPr txBox="1"/>
            <p:nvPr/>
          </p:nvSpPr>
          <p:spPr>
            <a:xfrm>
              <a:off x="1601242" y="3636526"/>
              <a:ext cx="739741" cy="641250"/>
            </a:xfrm>
            <a:prstGeom prst="rect">
              <a:avLst/>
            </a:prstGeom>
          </p:spPr>
          <p:txBody>
            <a:bodyPr wrap="none" rtlCol="0"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900" b="1"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Non-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900" b="1" i="0" u="none" strike="noStrike" kern="1200" cap="none" spc="0" normalizeH="0" baseline="0" noProof="0" dirty="0" err="1">
                  <a:ln>
                    <a:noFill/>
                  </a:ln>
                  <a:solidFill>
                    <a:schemeClr val="bg1"/>
                  </a:solidFill>
                  <a:effectLst/>
                  <a:uLnTx/>
                  <a:uFillTx/>
                  <a:latin typeface="Arial" panose="020B0604020202020204" pitchFamily="34" charset="0"/>
                  <a:ea typeface="+mn-ea"/>
                  <a:cs typeface="Arial" panose="020B0604020202020204" pitchFamily="34" charset="0"/>
                </a:rPr>
                <a:t>Response</a:t>
              </a:r>
              <a:endParaRPr kumimoji="0" lang="en-US" sz="900" b="1"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endParaRPr>
            </a:p>
          </p:txBody>
        </p:sp>
        <p:sp>
          <p:nvSpPr>
            <p:cNvPr id="45" name="Rectangle 44">
              <a:extLst>
                <a:ext uri="{FF2B5EF4-FFF2-40B4-BE49-F238E27FC236}">
                  <a16:creationId xmlns:a16="http://schemas.microsoft.com/office/drawing/2014/main" id="{7846585F-ED51-46B6-971C-8BA675F1AC76}"/>
                </a:ext>
              </a:extLst>
            </p:cNvPr>
            <p:cNvSpPr/>
            <p:nvPr/>
          </p:nvSpPr>
          <p:spPr>
            <a:xfrm>
              <a:off x="2269692" y="3031300"/>
              <a:ext cx="385280" cy="1272225"/>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1050" b="1" i="0" u="none" strike="noStrike" kern="1200" cap="none" spc="0" normalizeH="0" baseline="0" noProof="0" dirty="0" err="1">
                  <a:ln>
                    <a:noFill/>
                  </a:ln>
                  <a:solidFill>
                    <a:schemeClr val="bg1"/>
                  </a:solidFill>
                  <a:effectLst/>
                  <a:uLnTx/>
                  <a:uFillTx/>
                  <a:latin typeface="Arial" panose="020B0604020202020204" pitchFamily="34" charset="0"/>
                  <a:ea typeface="+mn-ea"/>
                  <a:cs typeface="Arial" panose="020B0604020202020204" pitchFamily="34" charset="0"/>
                </a:rPr>
                <a:t>Inadequate</a:t>
              </a:r>
              <a:r>
                <a:rPr kumimoji="0" lang="da-DK" sz="1050" b="1"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 </a:t>
              </a:r>
              <a:r>
                <a:rPr kumimoji="0" lang="da-DK" sz="1050" b="1" i="0" u="none" strike="noStrike" kern="1200" cap="none" spc="0" normalizeH="0" baseline="0" noProof="0" dirty="0" err="1">
                  <a:ln>
                    <a:noFill/>
                  </a:ln>
                  <a:solidFill>
                    <a:schemeClr val="bg1"/>
                  </a:solidFill>
                  <a:effectLst/>
                  <a:uLnTx/>
                  <a:uFillTx/>
                  <a:latin typeface="Arial" panose="020B0604020202020204" pitchFamily="34" charset="0"/>
                  <a:ea typeface="+mn-ea"/>
                  <a:cs typeface="Arial" panose="020B0604020202020204" pitchFamily="34" charset="0"/>
                </a:rPr>
                <a:t>Response</a:t>
              </a:r>
              <a:endParaRPr kumimoji="0" lang="en-US" sz="1050" b="1"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endParaRPr>
            </a:p>
          </p:txBody>
        </p:sp>
        <p:sp>
          <p:nvSpPr>
            <p:cNvPr id="46" name="Text Placeholder 4">
              <a:extLst>
                <a:ext uri="{FF2B5EF4-FFF2-40B4-BE49-F238E27FC236}">
                  <a16:creationId xmlns:a16="http://schemas.microsoft.com/office/drawing/2014/main" id="{E19BA11E-4154-4D68-98E9-8D57907ED0D4}"/>
                </a:ext>
              </a:extLst>
            </p:cNvPr>
            <p:cNvSpPr txBox="1">
              <a:spLocks/>
            </p:cNvSpPr>
            <p:nvPr/>
          </p:nvSpPr>
          <p:spPr>
            <a:xfrm>
              <a:off x="629034" y="4464811"/>
              <a:ext cx="7777498" cy="270000"/>
            </a:xfrm>
            <a:prstGeom prst="rect">
              <a:avLst/>
            </a:prstGeom>
          </p:spPr>
          <p:txBody>
            <a:bodyPr anchor="ctr"/>
            <a:lstStyle>
              <a:lvl1pPr marL="228600" indent="-228600" algn="l" defTabSz="914400" rtl="0" eaLnBrk="1" latinLnBrk="0" hangingPunct="1">
                <a:lnSpc>
                  <a:spcPct val="90000"/>
                </a:lnSpc>
                <a:spcBef>
                  <a:spcPts val="1000"/>
                </a:spcBef>
                <a:buClr>
                  <a:srgbClr val="C00000"/>
                </a:buClr>
                <a:buFont typeface="Arial"/>
                <a:buChar char="•"/>
                <a:defRPr sz="2400" kern="1200">
                  <a:solidFill>
                    <a:schemeClr val="tx1"/>
                  </a:solidFill>
                  <a:latin typeface="Arial" charset="0"/>
                  <a:ea typeface="Arial" charset="0"/>
                  <a:cs typeface="Arial" charset="0"/>
                </a:defRPr>
              </a:lvl1pPr>
              <a:lvl2pPr marL="685800" indent="-228600" algn="l" defTabSz="914400" rtl="0" eaLnBrk="1" latinLnBrk="0" hangingPunct="1">
                <a:lnSpc>
                  <a:spcPct val="90000"/>
                </a:lnSpc>
                <a:spcBef>
                  <a:spcPts val="500"/>
                </a:spcBef>
                <a:buClr>
                  <a:srgbClr val="C00000"/>
                </a:buClr>
                <a:buFont typeface="Arial"/>
                <a:buChar char="•"/>
                <a:defRPr sz="1800" kern="1200">
                  <a:solidFill>
                    <a:schemeClr val="tx1"/>
                  </a:solidFill>
                  <a:latin typeface="Arial" charset="0"/>
                  <a:ea typeface="Arial" charset="0"/>
                  <a:cs typeface="Arial" charset="0"/>
                </a:defRPr>
              </a:lvl2pPr>
              <a:lvl3pPr marL="1143000" indent="-228600" algn="l" defTabSz="914400" rtl="0" eaLnBrk="1" latinLnBrk="0" hangingPunct="1">
                <a:lnSpc>
                  <a:spcPct val="90000"/>
                </a:lnSpc>
                <a:spcBef>
                  <a:spcPts val="500"/>
                </a:spcBef>
                <a:buClr>
                  <a:srgbClr val="C00000"/>
                </a:buClr>
                <a:buFont typeface="Arial"/>
                <a:buChar char="•"/>
                <a:defRPr sz="1400" kern="1200">
                  <a:solidFill>
                    <a:schemeClr val="tx1"/>
                  </a:solidFill>
                  <a:latin typeface="Arial" charset="0"/>
                  <a:ea typeface="Arial" charset="0"/>
                  <a:cs typeface="Arial" charset="0"/>
                </a:defRPr>
              </a:lvl3pPr>
              <a:lvl4pPr marL="1600200" indent="-228600" algn="l" defTabSz="914400" rtl="0" eaLnBrk="1" latinLnBrk="0" hangingPunct="1">
                <a:lnSpc>
                  <a:spcPct val="90000"/>
                </a:lnSpc>
                <a:spcBef>
                  <a:spcPts val="500"/>
                </a:spcBef>
                <a:buClr>
                  <a:srgbClr val="C00000"/>
                </a:buClr>
                <a:buFont typeface="Arial"/>
                <a:buChar char="•"/>
                <a:defRPr sz="1000" kern="1200">
                  <a:solidFill>
                    <a:schemeClr val="tx1"/>
                  </a:solidFill>
                  <a:latin typeface="Arial" charset="0"/>
                  <a:ea typeface="Arial" charset="0"/>
                  <a:cs typeface="Arial" charset="0"/>
                </a:defRPr>
              </a:lvl4pPr>
              <a:lvl5pPr marL="2057400" indent="-228600" algn="l" defTabSz="914400" rtl="0" eaLnBrk="1" latinLnBrk="0" hangingPunct="1">
                <a:lnSpc>
                  <a:spcPct val="90000"/>
                </a:lnSpc>
                <a:spcBef>
                  <a:spcPts val="500"/>
                </a:spcBef>
                <a:buClr>
                  <a:srgbClr val="C00000"/>
                </a:buClr>
                <a:buFont typeface="Arial"/>
                <a:buChar char="•"/>
                <a:defRPr sz="1000" kern="1200">
                  <a:solidFill>
                    <a:schemeClr val="tx1"/>
                  </a:solidFill>
                  <a:latin typeface="Arial" charset="0"/>
                  <a:ea typeface="Arial" charset="0"/>
                  <a:cs typeface="Arial"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
                  <a:srgbClr val="C00000"/>
                </a:buClr>
                <a:buSzTx/>
                <a:buFont typeface="Arial"/>
                <a:buNone/>
                <a:tabLst/>
                <a:defRPr/>
              </a:pPr>
              <a:r>
                <a:rPr kumimoji="0" lang="en-GB" sz="900" b="0" i="0" u="none" strike="noStrike" kern="1200" cap="none" spc="0" normalizeH="0" baseline="0" noProof="0" dirty="0">
                  <a:ln>
                    <a:noFill/>
                  </a:ln>
                  <a:solidFill>
                    <a:prstClr val="black"/>
                  </a:solidFill>
                  <a:effectLst/>
                  <a:uLnTx/>
                  <a:uFillTx/>
                  <a:latin typeface="Arial" charset="0"/>
                  <a:cs typeface="Arial" charset="0"/>
                </a:rPr>
                <a:t>Note:. The graph is an illustration of  common used criteria for defining response categories and is not based on real study numbers. </a:t>
              </a:r>
              <a:br>
                <a:rPr lang="en-GB" sz="900" dirty="0">
                  <a:solidFill>
                    <a:prstClr val="black"/>
                  </a:solidFill>
                </a:rPr>
              </a:br>
              <a:r>
                <a:rPr kumimoji="0" lang="en-GB" sz="900" b="0" i="0" u="none" strike="noStrike" kern="1200" cap="none" spc="0" normalizeH="0" baseline="0" noProof="0" dirty="0">
                  <a:ln>
                    <a:noFill/>
                  </a:ln>
                  <a:solidFill>
                    <a:prstClr val="black"/>
                  </a:solidFill>
                  <a:effectLst/>
                  <a:uLnTx/>
                  <a:uFillTx/>
                  <a:latin typeface="Arial" charset="0"/>
                  <a:cs typeface="Arial" charset="0"/>
                </a:rPr>
                <a:t>Also, here are no standard definitions for response and non-response in the literature.</a:t>
              </a:r>
              <a:endParaRPr kumimoji="0" lang="en-GB" sz="900" b="0" i="0" u="none" strike="noStrike" kern="1200" cap="none" spc="0" normalizeH="0" baseline="30000" noProof="0" dirty="0">
                <a:ln>
                  <a:noFill/>
                </a:ln>
                <a:solidFill>
                  <a:prstClr val="black"/>
                </a:solidFill>
                <a:effectLst/>
                <a:uLnTx/>
                <a:uFillTx/>
                <a:latin typeface="Arial" charset="0"/>
                <a:cs typeface="Arial" charset="0"/>
              </a:endParaRPr>
            </a:p>
          </p:txBody>
        </p:sp>
        <p:sp>
          <p:nvSpPr>
            <p:cNvPr id="47" name="TextBox 46">
              <a:extLst>
                <a:ext uri="{FF2B5EF4-FFF2-40B4-BE49-F238E27FC236}">
                  <a16:creationId xmlns:a16="http://schemas.microsoft.com/office/drawing/2014/main" id="{7F3C6CCB-7A48-4C19-A526-97D37458F43F}"/>
                </a:ext>
              </a:extLst>
            </p:cNvPr>
            <p:cNvSpPr txBox="1"/>
            <p:nvPr/>
          </p:nvSpPr>
          <p:spPr>
            <a:xfrm rot="16200000">
              <a:off x="-527947" y="2848886"/>
              <a:ext cx="2693745" cy="48778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1200" b="1" i="0" u="none" strike="noStrike" kern="1200" cap="none" spc="0" normalizeH="0" baseline="0" noProof="0" dirty="0" err="1">
                  <a:ln>
                    <a:noFill/>
                  </a:ln>
                  <a:solidFill>
                    <a:srgbClr val="AE9E70"/>
                  </a:solidFill>
                  <a:effectLst/>
                  <a:uLnTx/>
                  <a:uFillTx/>
                  <a:latin typeface="Arial" panose="020B0604020202020204" pitchFamily="34" charset="0"/>
                  <a:ea typeface="+mn-ea"/>
                  <a:cs typeface="Arial" panose="020B0604020202020204" pitchFamily="34" charset="0"/>
                </a:rPr>
                <a:t>Theoretical</a:t>
              </a:r>
              <a:r>
                <a:rPr kumimoji="0" lang="da-DK" sz="1200" b="1" i="0" u="none" strike="noStrike" kern="1200" cap="none" spc="0" normalizeH="0" baseline="0" noProof="0" dirty="0">
                  <a:ln>
                    <a:noFill/>
                  </a:ln>
                  <a:solidFill>
                    <a:srgbClr val="AE9E70"/>
                  </a:solidFill>
                  <a:effectLst/>
                  <a:uLnTx/>
                  <a:uFillTx/>
                  <a:latin typeface="Arial" panose="020B0604020202020204" pitchFamily="34" charset="0"/>
                  <a:ea typeface="+mn-ea"/>
                  <a:cs typeface="Arial" panose="020B0604020202020204" pitchFamily="34" charset="0"/>
                </a:rPr>
                <a:t> </a:t>
              </a:r>
              <a:r>
                <a:rPr kumimoji="0" lang="da-DK" sz="1200" b="1" i="0" u="none" strike="noStrike" kern="1200" cap="none" spc="0" normalizeH="0" baseline="0" noProof="0" dirty="0" err="1">
                  <a:ln>
                    <a:noFill/>
                  </a:ln>
                  <a:solidFill>
                    <a:srgbClr val="AE9E70"/>
                  </a:solidFill>
                  <a:effectLst/>
                  <a:uLnTx/>
                  <a:uFillTx/>
                  <a:latin typeface="Arial" panose="020B0604020202020204" pitchFamily="34" charset="0"/>
                  <a:ea typeface="+mn-ea"/>
                  <a:cs typeface="Arial" panose="020B0604020202020204" pitchFamily="34" charset="0"/>
                </a:rPr>
                <a:t>decrease</a:t>
              </a:r>
              <a:r>
                <a:rPr kumimoji="0" lang="da-DK" sz="1200" b="1" i="0" u="none" strike="noStrike" kern="1200" cap="none" spc="0" normalizeH="0" baseline="0" noProof="0" dirty="0">
                  <a:ln>
                    <a:noFill/>
                  </a:ln>
                  <a:solidFill>
                    <a:srgbClr val="AE9E70"/>
                  </a:solidFill>
                  <a:effectLst/>
                  <a:uLnTx/>
                  <a:uFillTx/>
                  <a:latin typeface="Arial" panose="020B0604020202020204" pitchFamily="34" charset="0"/>
                  <a:ea typeface="+mn-ea"/>
                  <a:cs typeface="Arial" panose="020B0604020202020204" pitchFamily="34" charset="0"/>
                </a:rPr>
                <a:t> in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1200" b="1" i="0" u="none" strike="noStrike" kern="1200" cap="none" spc="0" normalizeH="0" baseline="0" noProof="0" dirty="0">
                  <a:ln>
                    <a:noFill/>
                  </a:ln>
                  <a:solidFill>
                    <a:srgbClr val="AE9E70"/>
                  </a:solidFill>
                  <a:effectLst/>
                  <a:uLnTx/>
                  <a:uFillTx/>
                  <a:latin typeface="Arial" panose="020B0604020202020204" pitchFamily="34" charset="0"/>
                  <a:ea typeface="+mn-ea"/>
                  <a:cs typeface="Arial" panose="020B0604020202020204" pitchFamily="34" charset="0"/>
                </a:rPr>
                <a:t>depression </a:t>
              </a:r>
              <a:r>
                <a:rPr kumimoji="0" lang="da-DK" sz="1200" b="1" i="0" u="none" strike="noStrike" kern="1200" cap="none" spc="0" normalizeH="0" baseline="0" noProof="0" dirty="0" err="1">
                  <a:ln>
                    <a:noFill/>
                  </a:ln>
                  <a:solidFill>
                    <a:srgbClr val="AE9E70"/>
                  </a:solidFill>
                  <a:effectLst/>
                  <a:uLnTx/>
                  <a:uFillTx/>
                  <a:latin typeface="Arial" panose="020B0604020202020204" pitchFamily="34" charset="0"/>
                  <a:ea typeface="+mn-ea"/>
                  <a:cs typeface="Arial" panose="020B0604020202020204" pitchFamily="34" charset="0"/>
                </a:rPr>
                <a:t>scale</a:t>
              </a:r>
              <a:r>
                <a:rPr kumimoji="0" lang="da-DK" sz="1200" b="1" i="0" u="none" strike="noStrike" kern="1200" cap="none" spc="0" normalizeH="0" baseline="0" noProof="0" dirty="0">
                  <a:ln>
                    <a:noFill/>
                  </a:ln>
                  <a:solidFill>
                    <a:srgbClr val="AE9E70"/>
                  </a:solidFill>
                  <a:effectLst/>
                  <a:uLnTx/>
                  <a:uFillTx/>
                  <a:latin typeface="Arial" panose="020B0604020202020204" pitchFamily="34" charset="0"/>
                  <a:ea typeface="+mn-ea"/>
                  <a:cs typeface="Arial" panose="020B0604020202020204" pitchFamily="34" charset="0"/>
                </a:rPr>
                <a:t> (%)</a:t>
              </a:r>
              <a:endParaRPr kumimoji="0" lang="en-US" sz="1200" b="1" i="0" u="none" strike="noStrike" kern="1200" cap="none" spc="0" normalizeH="0" baseline="0" noProof="0" dirty="0">
                <a:ln>
                  <a:noFill/>
                </a:ln>
                <a:solidFill>
                  <a:srgbClr val="AE9E70"/>
                </a:solidFill>
                <a:effectLst/>
                <a:uLnTx/>
                <a:uFillTx/>
                <a:latin typeface="Arial" panose="020B0604020202020204" pitchFamily="34" charset="0"/>
                <a:ea typeface="+mn-ea"/>
                <a:cs typeface="Arial" panose="020B0604020202020204" pitchFamily="34" charset="0"/>
              </a:endParaRPr>
            </a:p>
          </p:txBody>
        </p:sp>
        <p:sp>
          <p:nvSpPr>
            <p:cNvPr id="48" name="Rounded Rectangle 15">
              <a:extLst>
                <a:ext uri="{FF2B5EF4-FFF2-40B4-BE49-F238E27FC236}">
                  <a16:creationId xmlns:a16="http://schemas.microsoft.com/office/drawing/2014/main" id="{23448FCB-2B58-411A-8200-C77484433608}"/>
                </a:ext>
              </a:extLst>
            </p:cNvPr>
            <p:cNvSpPr/>
            <p:nvPr/>
          </p:nvSpPr>
          <p:spPr>
            <a:xfrm>
              <a:off x="2965351" y="1745902"/>
              <a:ext cx="5441182" cy="520002"/>
            </a:xfrm>
            <a:prstGeom prst="roundRect">
              <a:avLst/>
            </a:prstGeom>
            <a:solidFill>
              <a:schemeClr val="accent3">
                <a:lumMod val="50000"/>
                <a:alpha val="8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225"/>
                </a:spcBef>
                <a:spcAft>
                  <a:spcPts val="0"/>
                </a:spcAft>
                <a:buClrTx/>
                <a:buSzTx/>
                <a:buFontTx/>
                <a:buNone/>
                <a:tabLst/>
                <a:defRPr/>
              </a:pPr>
              <a:r>
                <a:rPr kumimoji="0" lang="en-GB" sz="15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Response: </a:t>
              </a:r>
              <a:r>
                <a:rPr kumimoji="0" lang="en-GB" sz="105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≥50% </a:t>
              </a:r>
              <a:r>
                <a:rPr kumimoji="0" lang="en-GB" sz="105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decrease from baseline depression scales to trial endpoint</a:t>
              </a:r>
            </a:p>
          </p:txBody>
        </p:sp>
        <p:sp>
          <p:nvSpPr>
            <p:cNvPr id="49" name="Rounded Rectangle 16">
              <a:extLst>
                <a:ext uri="{FF2B5EF4-FFF2-40B4-BE49-F238E27FC236}">
                  <a16:creationId xmlns:a16="http://schemas.microsoft.com/office/drawing/2014/main" id="{549C13C6-A84E-4011-A39A-1C5452381B35}"/>
                </a:ext>
              </a:extLst>
            </p:cNvPr>
            <p:cNvSpPr/>
            <p:nvPr/>
          </p:nvSpPr>
          <p:spPr>
            <a:xfrm>
              <a:off x="2965351" y="2353502"/>
              <a:ext cx="5441182" cy="520002"/>
            </a:xfrm>
            <a:prstGeom prst="roundRect">
              <a:avLst/>
            </a:prstGeom>
            <a:solidFill>
              <a:schemeClr val="accent3">
                <a:lumMod val="75000"/>
                <a:alpha val="8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225"/>
                </a:spcBef>
                <a:spcAft>
                  <a:spcPts val="0"/>
                </a:spcAft>
                <a:buClrTx/>
                <a:buSzTx/>
                <a:buFontTx/>
                <a:buNone/>
                <a:tabLst/>
                <a:defRPr/>
              </a:pPr>
              <a:r>
                <a:rPr kumimoji="0" lang="en-GB" sz="15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Partial response: </a:t>
              </a:r>
              <a:r>
                <a:rPr kumimoji="0" lang="en-GB" sz="105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Most frequently defined as </a:t>
              </a:r>
              <a:r>
                <a:rPr kumimoji="0" lang="en-GB" sz="105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&lt;50% but ≥25% </a:t>
              </a:r>
              <a:r>
                <a:rPr kumimoji="0" lang="en-GB" sz="105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decrease from baseline depression scale scores</a:t>
              </a:r>
            </a:p>
          </p:txBody>
        </p:sp>
        <p:sp>
          <p:nvSpPr>
            <p:cNvPr id="50" name="Rounded Rectangle 17">
              <a:extLst>
                <a:ext uri="{FF2B5EF4-FFF2-40B4-BE49-F238E27FC236}">
                  <a16:creationId xmlns:a16="http://schemas.microsoft.com/office/drawing/2014/main" id="{41983147-C70C-47B6-ACA2-8C692FB3B46F}"/>
                </a:ext>
              </a:extLst>
            </p:cNvPr>
            <p:cNvSpPr/>
            <p:nvPr/>
          </p:nvSpPr>
          <p:spPr>
            <a:xfrm>
              <a:off x="2965351" y="2961102"/>
              <a:ext cx="5441182" cy="520002"/>
            </a:xfrm>
            <a:prstGeom prst="roundRect">
              <a:avLst/>
            </a:prstGeom>
            <a:solidFill>
              <a:schemeClr val="accent2">
                <a:lumMod val="75000"/>
                <a:alpha val="8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225"/>
                </a:spcBef>
                <a:spcAft>
                  <a:spcPts val="0"/>
                </a:spcAft>
                <a:buClrTx/>
                <a:buSzTx/>
                <a:buFontTx/>
                <a:buNone/>
                <a:tabLst/>
                <a:defRPr/>
              </a:pPr>
              <a:r>
                <a:rPr kumimoji="0" lang="en-GB" sz="15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Inadequate response: </a:t>
              </a:r>
              <a:r>
                <a:rPr kumimoji="0" lang="en-US" sz="105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Inadequate response includes no response to treatment as well as partial response</a:t>
              </a:r>
              <a:endParaRPr kumimoji="0" lang="en-GB" sz="105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1" name="Rounded Rectangle 18">
              <a:extLst>
                <a:ext uri="{FF2B5EF4-FFF2-40B4-BE49-F238E27FC236}">
                  <a16:creationId xmlns:a16="http://schemas.microsoft.com/office/drawing/2014/main" id="{58C60EF4-1F69-4A07-93EB-F49EE7598DB6}"/>
                </a:ext>
              </a:extLst>
            </p:cNvPr>
            <p:cNvSpPr/>
            <p:nvPr/>
          </p:nvSpPr>
          <p:spPr>
            <a:xfrm>
              <a:off x="2965351" y="3568701"/>
              <a:ext cx="5441182" cy="802301"/>
            </a:xfrm>
            <a:prstGeom prst="roundRect">
              <a:avLst>
                <a:gd name="adj" fmla="val 11970"/>
              </a:avLst>
            </a:prstGeom>
            <a:solidFill>
              <a:schemeClr val="accent4">
                <a:lumMod val="50000"/>
                <a:alpha val="8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225"/>
                </a:spcBef>
                <a:spcAft>
                  <a:spcPts val="0"/>
                </a:spcAft>
                <a:buClrTx/>
                <a:buSzTx/>
                <a:buFontTx/>
                <a:buNone/>
                <a:tabLst/>
                <a:defRPr/>
              </a:pPr>
              <a:r>
                <a:rPr kumimoji="0" lang="en-GB" sz="15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Non-response: </a:t>
              </a:r>
              <a:r>
                <a:rPr kumimoji="0" lang="en-GB" sz="105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Sometimes described as failing to achieve a minimal partial response, e.g., </a:t>
              </a:r>
              <a:r>
                <a:rPr kumimoji="0" lang="en-GB" sz="105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&lt;25% </a:t>
              </a:r>
              <a:r>
                <a:rPr kumimoji="0" lang="en-GB" sz="105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decrease from baseline score (HAM-D17). Alternative definitions include failing to achieve a response (&lt;50% decrease from baseline) and failing to achieve remission.</a:t>
              </a:r>
            </a:p>
          </p:txBody>
        </p:sp>
        <p:sp>
          <p:nvSpPr>
            <p:cNvPr id="52" name="TextBox 51">
              <a:extLst>
                <a:ext uri="{FF2B5EF4-FFF2-40B4-BE49-F238E27FC236}">
                  <a16:creationId xmlns:a16="http://schemas.microsoft.com/office/drawing/2014/main" id="{57C3DA9F-7CE2-4042-B9B2-AF6A044BE2D3}"/>
                </a:ext>
              </a:extLst>
            </p:cNvPr>
            <p:cNvSpPr txBox="1"/>
            <p:nvPr/>
          </p:nvSpPr>
          <p:spPr>
            <a:xfrm>
              <a:off x="1117060" y="4229004"/>
              <a:ext cx="248786" cy="230832"/>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da-DK" sz="900" b="1" i="0" u="none" strike="noStrike" kern="1200" cap="none" spc="0" normalizeH="0" baseline="0" noProof="0" dirty="0">
                  <a:ln>
                    <a:noFill/>
                  </a:ln>
                  <a:solidFill>
                    <a:srgbClr val="AE9E70"/>
                  </a:solidFill>
                  <a:effectLst/>
                  <a:uLnTx/>
                  <a:uFillTx/>
                  <a:latin typeface="Arial" panose="020B0604020202020204" pitchFamily="34" charset="0"/>
                  <a:ea typeface="+mn-ea"/>
                  <a:cs typeface="Arial" panose="020B0604020202020204" pitchFamily="34" charset="0"/>
                </a:rPr>
                <a:t>0</a:t>
              </a:r>
              <a:endParaRPr kumimoji="0" lang="en-US" sz="900" b="1" i="0" u="none" strike="noStrike" kern="1200" cap="none" spc="0" normalizeH="0" baseline="0" noProof="0" dirty="0">
                <a:ln>
                  <a:noFill/>
                </a:ln>
                <a:solidFill>
                  <a:srgbClr val="AE9E70"/>
                </a:solidFill>
                <a:effectLst/>
                <a:uLnTx/>
                <a:uFillTx/>
                <a:latin typeface="Arial" panose="020B0604020202020204" pitchFamily="34" charset="0"/>
                <a:ea typeface="+mn-ea"/>
                <a:cs typeface="Arial" panose="020B0604020202020204" pitchFamily="34" charset="0"/>
              </a:endParaRPr>
            </a:p>
          </p:txBody>
        </p:sp>
        <p:sp>
          <p:nvSpPr>
            <p:cNvPr id="53" name="TextBox 52">
              <a:extLst>
                <a:ext uri="{FF2B5EF4-FFF2-40B4-BE49-F238E27FC236}">
                  <a16:creationId xmlns:a16="http://schemas.microsoft.com/office/drawing/2014/main" id="{149D3379-6176-46FB-8483-9A840FF00950}"/>
                </a:ext>
              </a:extLst>
            </p:cNvPr>
            <p:cNvSpPr txBox="1"/>
            <p:nvPr/>
          </p:nvSpPr>
          <p:spPr>
            <a:xfrm>
              <a:off x="1052940" y="3605301"/>
              <a:ext cx="312906" cy="230832"/>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da-DK" sz="900" b="1" i="0" u="none" strike="noStrike" kern="1200" cap="none" spc="0" normalizeH="0" baseline="0" noProof="0" dirty="0">
                  <a:ln>
                    <a:noFill/>
                  </a:ln>
                  <a:solidFill>
                    <a:srgbClr val="AE9E70"/>
                  </a:solidFill>
                  <a:effectLst/>
                  <a:uLnTx/>
                  <a:uFillTx/>
                  <a:latin typeface="Arial" panose="020B0604020202020204" pitchFamily="34" charset="0"/>
                  <a:ea typeface="+mn-ea"/>
                  <a:cs typeface="Arial" panose="020B0604020202020204" pitchFamily="34" charset="0"/>
                </a:rPr>
                <a:t>25</a:t>
              </a:r>
              <a:endParaRPr kumimoji="0" lang="en-US" sz="900" b="1" i="0" u="none" strike="noStrike" kern="1200" cap="none" spc="0" normalizeH="0" baseline="0" noProof="0" dirty="0">
                <a:ln>
                  <a:noFill/>
                </a:ln>
                <a:solidFill>
                  <a:srgbClr val="AE9E70"/>
                </a:solidFill>
                <a:effectLst/>
                <a:uLnTx/>
                <a:uFillTx/>
                <a:latin typeface="Arial" panose="020B0604020202020204" pitchFamily="34" charset="0"/>
                <a:ea typeface="+mn-ea"/>
                <a:cs typeface="Arial" panose="020B0604020202020204" pitchFamily="34" charset="0"/>
              </a:endParaRPr>
            </a:p>
          </p:txBody>
        </p:sp>
        <p:sp>
          <p:nvSpPr>
            <p:cNvPr id="54" name="TextBox 53">
              <a:extLst>
                <a:ext uri="{FF2B5EF4-FFF2-40B4-BE49-F238E27FC236}">
                  <a16:creationId xmlns:a16="http://schemas.microsoft.com/office/drawing/2014/main" id="{D487FA27-9A37-402F-9662-2A4629F494FC}"/>
                </a:ext>
              </a:extLst>
            </p:cNvPr>
            <p:cNvSpPr txBox="1"/>
            <p:nvPr/>
          </p:nvSpPr>
          <p:spPr>
            <a:xfrm>
              <a:off x="1052940" y="2928426"/>
              <a:ext cx="312906" cy="230832"/>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da-DK" sz="900" b="1" i="0" u="none" strike="noStrike" kern="1200" cap="none" spc="0" normalizeH="0" baseline="0" noProof="0" dirty="0">
                  <a:ln>
                    <a:noFill/>
                  </a:ln>
                  <a:solidFill>
                    <a:srgbClr val="AE9E70"/>
                  </a:solidFill>
                  <a:effectLst/>
                  <a:uLnTx/>
                  <a:uFillTx/>
                  <a:latin typeface="Arial" panose="020B0604020202020204" pitchFamily="34" charset="0"/>
                  <a:ea typeface="+mn-ea"/>
                  <a:cs typeface="Arial" panose="020B0604020202020204" pitchFamily="34" charset="0"/>
                </a:rPr>
                <a:t>50</a:t>
              </a:r>
              <a:endParaRPr kumimoji="0" lang="en-US" sz="900" b="1" i="0" u="none" strike="noStrike" kern="1200" cap="none" spc="0" normalizeH="0" baseline="0" noProof="0" dirty="0">
                <a:ln>
                  <a:noFill/>
                </a:ln>
                <a:solidFill>
                  <a:srgbClr val="AE9E70"/>
                </a:solidFill>
                <a:effectLst/>
                <a:uLnTx/>
                <a:uFillTx/>
                <a:latin typeface="Arial" panose="020B0604020202020204" pitchFamily="34" charset="0"/>
                <a:ea typeface="+mn-ea"/>
                <a:cs typeface="Arial" panose="020B0604020202020204" pitchFamily="34" charset="0"/>
              </a:endParaRPr>
            </a:p>
          </p:txBody>
        </p:sp>
        <p:sp>
          <p:nvSpPr>
            <p:cNvPr id="55" name="TextBox 54">
              <a:extLst>
                <a:ext uri="{FF2B5EF4-FFF2-40B4-BE49-F238E27FC236}">
                  <a16:creationId xmlns:a16="http://schemas.microsoft.com/office/drawing/2014/main" id="{645B4E01-2A4A-442B-B33F-7A3B79F0FC46}"/>
                </a:ext>
              </a:extLst>
            </p:cNvPr>
            <p:cNvSpPr txBox="1"/>
            <p:nvPr/>
          </p:nvSpPr>
          <p:spPr>
            <a:xfrm>
              <a:off x="988820" y="1644940"/>
              <a:ext cx="377026" cy="230832"/>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da-DK" sz="900" b="1" i="0" u="none" strike="noStrike" kern="1200" cap="none" spc="0" normalizeH="0" baseline="0" noProof="0" dirty="0">
                  <a:ln>
                    <a:noFill/>
                  </a:ln>
                  <a:solidFill>
                    <a:srgbClr val="AE9E70"/>
                  </a:solidFill>
                  <a:effectLst/>
                  <a:uLnTx/>
                  <a:uFillTx/>
                  <a:latin typeface="Arial" panose="020B0604020202020204" pitchFamily="34" charset="0"/>
                  <a:ea typeface="+mn-ea"/>
                  <a:cs typeface="Arial" panose="020B0604020202020204" pitchFamily="34" charset="0"/>
                </a:rPr>
                <a:t>100</a:t>
              </a:r>
              <a:endParaRPr kumimoji="0" lang="en-US" sz="900" b="1" i="0" u="none" strike="noStrike" kern="1200" cap="none" spc="0" normalizeH="0" baseline="0" noProof="0" dirty="0">
                <a:ln>
                  <a:noFill/>
                </a:ln>
                <a:solidFill>
                  <a:srgbClr val="AE9E70"/>
                </a:solidFill>
                <a:effectLst/>
                <a:uLnTx/>
                <a:uFillTx/>
                <a:latin typeface="Arial" panose="020B0604020202020204" pitchFamily="34" charset="0"/>
                <a:ea typeface="+mn-ea"/>
                <a:cs typeface="Arial" panose="020B0604020202020204" pitchFamily="34" charset="0"/>
              </a:endParaRPr>
            </a:p>
          </p:txBody>
        </p:sp>
      </p:grpSp>
      <p:sp>
        <p:nvSpPr>
          <p:cNvPr id="56" name="Rectangle: Rounded Corners 55">
            <a:extLst>
              <a:ext uri="{FF2B5EF4-FFF2-40B4-BE49-F238E27FC236}">
                <a16:creationId xmlns:a16="http://schemas.microsoft.com/office/drawing/2014/main" id="{1D10C2B8-ADD2-447A-9975-F3F67037EE60}"/>
              </a:ext>
            </a:extLst>
          </p:cNvPr>
          <p:cNvSpPr/>
          <p:nvPr/>
        </p:nvSpPr>
        <p:spPr>
          <a:xfrm>
            <a:off x="545306" y="1059749"/>
            <a:ext cx="8053387" cy="431188"/>
          </a:xfrm>
          <a:prstGeom prst="roundRect">
            <a:avLst/>
          </a:prstGeom>
          <a:no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100" dirty="0">
                <a:solidFill>
                  <a:schemeClr val="accent4">
                    <a:lumMod val="50000"/>
                  </a:schemeClr>
                </a:solidFill>
              </a:rPr>
              <a:t>Remission: is to be ‘normal’, i.e., to be free of symptoms often defined as a score below a predetermined cut off on a symptom severity scale, such as HAM-D17 or MADRS. However, with this definition unresolved symptoms still appear to be present.</a:t>
            </a:r>
          </a:p>
        </p:txBody>
      </p:sp>
    </p:spTree>
    <p:extLst>
      <p:ext uri="{BB962C8B-B14F-4D97-AF65-F5344CB8AC3E}">
        <p14:creationId xmlns:p14="http://schemas.microsoft.com/office/powerpoint/2010/main" val="19119202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 name="Text Placeholder 6">
            <a:extLst>
              <a:ext uri="{FF2B5EF4-FFF2-40B4-BE49-F238E27FC236}">
                <a16:creationId xmlns:a16="http://schemas.microsoft.com/office/drawing/2014/main" id="{9EAA33E6-4811-9B41-96B1-D18FDC5E67E1}"/>
              </a:ext>
            </a:extLst>
          </p:cNvPr>
          <p:cNvSpPr>
            <a:spLocks noGrp="1"/>
          </p:cNvSpPr>
          <p:nvPr>
            <p:ph type="body" sz="quarter" idx="17"/>
          </p:nvPr>
        </p:nvSpPr>
        <p:spPr/>
        <p:txBody>
          <a:bodyPr/>
          <a:lstStyle/>
          <a:p>
            <a:pPr>
              <a:spcBef>
                <a:spcPts val="375"/>
              </a:spcBef>
              <a:buClr>
                <a:schemeClr val="tx1">
                  <a:lumMod val="50000"/>
                  <a:lumOff val="50000"/>
                </a:schemeClr>
              </a:buClr>
            </a:pPr>
            <a:r>
              <a:rPr lang="da-DK" dirty="0"/>
              <a:t>Major Depressive </a:t>
            </a:r>
            <a:r>
              <a:rPr lang="da-DK" dirty="0" err="1"/>
              <a:t>Disorder</a:t>
            </a:r>
            <a:r>
              <a:rPr lang="da-DK" dirty="0"/>
              <a:t> (MDD)</a:t>
            </a:r>
            <a:endParaRPr lang="da-DK" dirty="0">
              <a:solidFill>
                <a:schemeClr val="tx1">
                  <a:lumMod val="50000"/>
                  <a:lumOff val="50000"/>
                </a:schemeClr>
              </a:solidFill>
            </a:endParaRPr>
          </a:p>
        </p:txBody>
      </p:sp>
      <p:sp>
        <p:nvSpPr>
          <p:cNvPr id="187" name="Title 4">
            <a:extLst>
              <a:ext uri="{FF2B5EF4-FFF2-40B4-BE49-F238E27FC236}">
                <a16:creationId xmlns:a16="http://schemas.microsoft.com/office/drawing/2014/main" id="{37BFAD70-438D-1E49-B20D-91CFF6936F5B}"/>
              </a:ext>
            </a:extLst>
          </p:cNvPr>
          <p:cNvSpPr>
            <a:spLocks noGrp="1"/>
          </p:cNvSpPr>
          <p:nvPr>
            <p:ph type="title"/>
          </p:nvPr>
        </p:nvSpPr>
        <p:spPr/>
        <p:txBody>
          <a:bodyPr/>
          <a:lstStyle/>
          <a:p>
            <a:r>
              <a:rPr lang="da-DK" dirty="0"/>
              <a:t>Definitions of Clinical Course and </a:t>
            </a:r>
            <a:r>
              <a:rPr lang="da-DK" dirty="0" err="1"/>
              <a:t>Treatment</a:t>
            </a:r>
            <a:r>
              <a:rPr lang="da-DK" dirty="0"/>
              <a:t> </a:t>
            </a:r>
            <a:r>
              <a:rPr lang="da-DK" dirty="0" err="1"/>
              <a:t>Outcomes</a:t>
            </a:r>
            <a:endParaRPr lang="en-GB" dirty="0"/>
          </a:p>
        </p:txBody>
      </p:sp>
      <p:sp>
        <p:nvSpPr>
          <p:cNvPr id="2" name="Text Placeholder 1">
            <a:extLst>
              <a:ext uri="{FF2B5EF4-FFF2-40B4-BE49-F238E27FC236}">
                <a16:creationId xmlns:a16="http://schemas.microsoft.com/office/drawing/2014/main" id="{CCF0F2F6-BFEC-4630-A82B-BF6FF8E545FD}"/>
              </a:ext>
            </a:extLst>
          </p:cNvPr>
          <p:cNvSpPr>
            <a:spLocks noGrp="1"/>
          </p:cNvSpPr>
          <p:nvPr>
            <p:ph type="body" sz="quarter" idx="18"/>
          </p:nvPr>
        </p:nvSpPr>
        <p:spPr>
          <a:xfrm>
            <a:off x="404812" y="4242816"/>
            <a:ext cx="6910388" cy="798084"/>
          </a:xfrm>
        </p:spPr>
        <p:txBody>
          <a:bodyPr/>
          <a:lstStyle/>
          <a:p>
            <a:pPr marL="0" indent="0">
              <a:lnSpc>
                <a:spcPct val="100000"/>
              </a:lnSpc>
              <a:buClr>
                <a:schemeClr val="tx1">
                  <a:lumMod val="50000"/>
                  <a:lumOff val="50000"/>
                </a:schemeClr>
              </a:buClr>
              <a:buNone/>
            </a:pPr>
            <a:r>
              <a:rPr lang="da-DK" sz="700" dirty="0">
                <a:solidFill>
                  <a:schemeClr val="accent2"/>
                </a:solidFill>
              </a:rPr>
              <a:t>MDD=major depressive </a:t>
            </a:r>
            <a:r>
              <a:rPr lang="da-DK" sz="700" dirty="0" err="1">
                <a:solidFill>
                  <a:schemeClr val="accent2"/>
                </a:solidFill>
              </a:rPr>
              <a:t>disorder</a:t>
            </a:r>
            <a:endParaRPr lang="da-DK" sz="700" dirty="0">
              <a:solidFill>
                <a:schemeClr val="accent2"/>
              </a:solidFill>
            </a:endParaRPr>
          </a:p>
          <a:p>
            <a:pPr>
              <a:buClr>
                <a:schemeClr val="accent2"/>
              </a:buClr>
            </a:pPr>
            <a:r>
              <a:rPr lang="da-DK" sz="700" dirty="0" err="1">
                <a:solidFill>
                  <a:schemeClr val="accent2"/>
                </a:solidFill>
              </a:rPr>
              <a:t>Kupfer</a:t>
            </a:r>
            <a:r>
              <a:rPr lang="da-DK" sz="700" dirty="0">
                <a:solidFill>
                  <a:schemeClr val="accent2"/>
                </a:solidFill>
              </a:rPr>
              <a:t>.</a:t>
            </a:r>
            <a:r>
              <a:rPr lang="en-GB" sz="700" dirty="0">
                <a:solidFill>
                  <a:schemeClr val="accent2"/>
                </a:solidFill>
                <a:latin typeface="Arial" panose="020B0604020202020204" pitchFamily="34" charset="0"/>
                <a:cs typeface="Arial" panose="020B0604020202020204" pitchFamily="34" charset="0"/>
              </a:rPr>
              <a:t> J Clin Psychiatry 1991;52(</a:t>
            </a:r>
            <a:r>
              <a:rPr lang="en-GB" sz="700" dirty="0" err="1">
                <a:solidFill>
                  <a:schemeClr val="accent2"/>
                </a:solidFill>
                <a:latin typeface="Arial" panose="020B0604020202020204" pitchFamily="34" charset="0"/>
                <a:cs typeface="Arial" panose="020B0604020202020204" pitchFamily="34" charset="0"/>
              </a:rPr>
              <a:t>Suppl</a:t>
            </a:r>
            <a:r>
              <a:rPr lang="en-GB" sz="700" dirty="0">
                <a:solidFill>
                  <a:schemeClr val="accent2"/>
                </a:solidFill>
                <a:latin typeface="Arial" panose="020B0604020202020204" pitchFamily="34" charset="0"/>
                <a:cs typeface="Arial" panose="020B0604020202020204" pitchFamily="34" charset="0"/>
              </a:rPr>
              <a:t> 5):28–34</a:t>
            </a:r>
            <a:endParaRPr lang="da-DK" sz="700" dirty="0">
              <a:solidFill>
                <a:schemeClr val="accent2"/>
              </a:solidFill>
            </a:endParaRPr>
          </a:p>
          <a:p>
            <a:pPr>
              <a:buClr>
                <a:schemeClr val="accent2"/>
              </a:buClr>
            </a:pPr>
            <a:r>
              <a:rPr lang="pl-PL" sz="700" dirty="0">
                <a:solidFill>
                  <a:schemeClr val="accent2"/>
                </a:solidFill>
              </a:rPr>
              <a:t>Nierenberg et al. J Clin Psychiatry 2003; 64 (suppl 15): 13–17</a:t>
            </a:r>
            <a:endParaRPr lang="da-DK" sz="700" dirty="0">
              <a:solidFill>
                <a:schemeClr val="accent2"/>
              </a:solidFill>
            </a:endParaRPr>
          </a:p>
          <a:p>
            <a:pPr>
              <a:buClr>
                <a:schemeClr val="accent2"/>
              </a:buClr>
            </a:pPr>
            <a:r>
              <a:rPr lang="pl-PL" sz="700" dirty="0">
                <a:solidFill>
                  <a:schemeClr val="accent2"/>
                </a:solidFill>
              </a:rPr>
              <a:t>Riso et al. J Affect Disord 1997; 43 (2): 131–142</a:t>
            </a:r>
            <a:endParaRPr lang="da-DK" sz="700" dirty="0">
              <a:solidFill>
                <a:schemeClr val="accent2"/>
              </a:solidFill>
            </a:endParaRPr>
          </a:p>
          <a:p>
            <a:pPr>
              <a:buClr>
                <a:schemeClr val="accent2"/>
              </a:buClr>
            </a:pPr>
            <a:r>
              <a:rPr lang="pl-PL" sz="700" dirty="0">
                <a:solidFill>
                  <a:schemeClr val="accent2"/>
                </a:solidFill>
              </a:rPr>
              <a:t>Nierenberg &amp; DeCecco. J Clin Psychiatry 2001; 62 (suppl 16): 5–9</a:t>
            </a:r>
            <a:endParaRPr lang="da-DK" sz="700" dirty="0">
              <a:solidFill>
                <a:schemeClr val="accent2"/>
              </a:solidFill>
            </a:endParaRPr>
          </a:p>
          <a:p>
            <a:pPr>
              <a:buClr>
                <a:schemeClr val="accent2"/>
              </a:buClr>
            </a:pPr>
            <a:r>
              <a:rPr lang="pl-PL" sz="700" dirty="0">
                <a:solidFill>
                  <a:schemeClr val="accent2"/>
                </a:solidFill>
              </a:rPr>
              <a:t>Frank et al. Arch Gen Psychiatry 1991; 48 (9): 851–855</a:t>
            </a:r>
            <a:endParaRPr lang="da-DK" sz="700" dirty="0">
              <a:solidFill>
                <a:schemeClr val="accent2"/>
              </a:solidFill>
            </a:endParaRPr>
          </a:p>
        </p:txBody>
      </p:sp>
      <p:sp>
        <p:nvSpPr>
          <p:cNvPr id="51" name="Rounded Rectangle 84">
            <a:extLst>
              <a:ext uri="{FF2B5EF4-FFF2-40B4-BE49-F238E27FC236}">
                <a16:creationId xmlns:a16="http://schemas.microsoft.com/office/drawing/2014/main" id="{5C1AECA5-1710-485D-9B89-2F68D49B68E7}"/>
              </a:ext>
            </a:extLst>
          </p:cNvPr>
          <p:cNvSpPr/>
          <p:nvPr/>
        </p:nvSpPr>
        <p:spPr>
          <a:xfrm>
            <a:off x="6424881" y="1058726"/>
            <a:ext cx="2466145" cy="1323724"/>
          </a:xfrm>
          <a:prstGeom prst="round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225"/>
              </a:spcBef>
            </a:pPr>
            <a:r>
              <a:rPr lang="en-GB" sz="1000" b="1" dirty="0">
                <a:solidFill>
                  <a:schemeClr val="tx1"/>
                </a:solidFill>
                <a:latin typeface="Arial" panose="020B0604020202020204" pitchFamily="34" charset="0"/>
                <a:cs typeface="Arial" panose="020B0604020202020204" pitchFamily="34" charset="0"/>
              </a:rPr>
              <a:t>Relapse</a:t>
            </a:r>
            <a:r>
              <a:rPr lang="en-GB" sz="1000" dirty="0">
                <a:solidFill>
                  <a:schemeClr val="tx1"/>
                </a:solidFill>
                <a:latin typeface="Arial" panose="020B0604020202020204" pitchFamily="34" charset="0"/>
                <a:cs typeface="Arial" panose="020B0604020202020204" pitchFamily="34" charset="0"/>
              </a:rPr>
              <a:t>: An episode of major depressive disorder that occurs within 6 months after either response or remission;</a:t>
            </a:r>
            <a:r>
              <a:rPr lang="en-GB" sz="1000" baseline="30000" dirty="0">
                <a:solidFill>
                  <a:schemeClr val="tx1"/>
                </a:solidFill>
                <a:latin typeface="Arial" panose="020B0604020202020204" pitchFamily="34" charset="0"/>
                <a:cs typeface="Arial" panose="020B0604020202020204" pitchFamily="34" charset="0"/>
              </a:rPr>
              <a:t>2,3</a:t>
            </a:r>
            <a:r>
              <a:rPr lang="en-GB" sz="1000" dirty="0">
                <a:solidFill>
                  <a:schemeClr val="tx1"/>
                </a:solidFill>
                <a:latin typeface="Arial" panose="020B0604020202020204" pitchFamily="34" charset="0"/>
                <a:cs typeface="Arial" panose="020B0604020202020204" pitchFamily="34" charset="0"/>
              </a:rPr>
              <a:t> theoretically, a return of the original episode4</a:t>
            </a:r>
            <a:r>
              <a:rPr lang="en-GB" sz="1000" baseline="30000" dirty="0">
                <a:solidFill>
                  <a:schemeClr val="tx1"/>
                </a:solidFill>
                <a:latin typeface="Arial" panose="020B0604020202020204" pitchFamily="34" charset="0"/>
                <a:cs typeface="Arial" panose="020B0604020202020204" pitchFamily="34" charset="0"/>
              </a:rPr>
              <a:t>,5</a:t>
            </a:r>
            <a:endParaRPr lang="en-GB" sz="1000" dirty="0">
              <a:solidFill>
                <a:schemeClr val="tx1"/>
              </a:solidFill>
              <a:latin typeface="Arial" panose="020B0604020202020204" pitchFamily="34" charset="0"/>
              <a:cs typeface="Arial" panose="020B0604020202020204" pitchFamily="34" charset="0"/>
            </a:endParaRPr>
          </a:p>
        </p:txBody>
      </p:sp>
      <p:sp>
        <p:nvSpPr>
          <p:cNvPr id="52" name="Rounded Rectangle 89">
            <a:extLst>
              <a:ext uri="{FF2B5EF4-FFF2-40B4-BE49-F238E27FC236}">
                <a16:creationId xmlns:a16="http://schemas.microsoft.com/office/drawing/2014/main" id="{8B647AB7-BDB4-4691-9C19-F729CD01189C}"/>
              </a:ext>
            </a:extLst>
          </p:cNvPr>
          <p:cNvSpPr/>
          <p:nvPr/>
        </p:nvSpPr>
        <p:spPr>
          <a:xfrm>
            <a:off x="6388840" y="2826598"/>
            <a:ext cx="2466145" cy="1437605"/>
          </a:xfrm>
          <a:prstGeom prst="roundRect">
            <a:avLst/>
          </a:prstGeom>
          <a:no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b="1" dirty="0">
                <a:solidFill>
                  <a:schemeClr val="tx1"/>
                </a:solidFill>
                <a:latin typeface="Arial" panose="020B0604020202020204" pitchFamily="34" charset="0"/>
                <a:cs typeface="Arial" panose="020B0604020202020204" pitchFamily="34" charset="0"/>
              </a:rPr>
              <a:t>Recurrence: </a:t>
            </a:r>
            <a:r>
              <a:rPr lang="en-GB" sz="1000" dirty="0">
                <a:solidFill>
                  <a:schemeClr val="tx1"/>
                </a:solidFill>
                <a:latin typeface="Arial" panose="020B0604020202020204" pitchFamily="34" charset="0"/>
                <a:cs typeface="Arial" panose="020B0604020202020204" pitchFamily="34" charset="0"/>
              </a:rPr>
              <a:t>Depressive episode that occurs after 6 months following response or remission;</a:t>
            </a:r>
            <a:r>
              <a:rPr lang="en-GB" sz="1000" baseline="30000" dirty="0">
                <a:solidFill>
                  <a:schemeClr val="tx1"/>
                </a:solidFill>
                <a:latin typeface="Arial" panose="020B0604020202020204" pitchFamily="34" charset="0"/>
                <a:cs typeface="Arial" panose="020B0604020202020204" pitchFamily="34" charset="0"/>
              </a:rPr>
              <a:t> 2,3</a:t>
            </a:r>
            <a:r>
              <a:rPr lang="en-GB" sz="1000" dirty="0">
                <a:solidFill>
                  <a:schemeClr val="tx1"/>
                </a:solidFill>
                <a:latin typeface="Arial" panose="020B0604020202020204" pitchFamily="34" charset="0"/>
                <a:cs typeface="Arial" panose="020B0604020202020204" pitchFamily="34" charset="0"/>
              </a:rPr>
              <a:t> theoretically, a new episode</a:t>
            </a:r>
            <a:r>
              <a:rPr lang="en-GB" sz="1000" baseline="30000" dirty="0">
                <a:solidFill>
                  <a:schemeClr val="tx1"/>
                </a:solidFill>
                <a:latin typeface="Arial" panose="020B0604020202020204" pitchFamily="34" charset="0"/>
                <a:cs typeface="Arial" panose="020B0604020202020204" pitchFamily="34" charset="0"/>
              </a:rPr>
              <a:t>4,5</a:t>
            </a:r>
          </a:p>
        </p:txBody>
      </p:sp>
      <p:grpSp>
        <p:nvGrpSpPr>
          <p:cNvPr id="53" name="Gruppe 1">
            <a:extLst>
              <a:ext uri="{FF2B5EF4-FFF2-40B4-BE49-F238E27FC236}">
                <a16:creationId xmlns:a16="http://schemas.microsoft.com/office/drawing/2014/main" id="{75490BD3-0F0A-4C6D-84BC-2026C59D2CB0}"/>
              </a:ext>
            </a:extLst>
          </p:cNvPr>
          <p:cNvGrpSpPr/>
          <p:nvPr/>
        </p:nvGrpSpPr>
        <p:grpSpPr>
          <a:xfrm>
            <a:off x="602849" y="1554688"/>
            <a:ext cx="5423576" cy="2285381"/>
            <a:chOff x="629486" y="957955"/>
            <a:chExt cx="5423576" cy="2285381"/>
          </a:xfrm>
        </p:grpSpPr>
        <p:sp>
          <p:nvSpPr>
            <p:cNvPr id="54" name="Rectangle 53">
              <a:extLst>
                <a:ext uri="{FF2B5EF4-FFF2-40B4-BE49-F238E27FC236}">
                  <a16:creationId xmlns:a16="http://schemas.microsoft.com/office/drawing/2014/main" id="{1171E3FF-5839-495A-8ECE-C01335ECCF58}"/>
                </a:ext>
              </a:extLst>
            </p:cNvPr>
            <p:cNvSpPr/>
            <p:nvPr/>
          </p:nvSpPr>
          <p:spPr>
            <a:xfrm>
              <a:off x="4044559" y="2155543"/>
              <a:ext cx="960411" cy="1087793"/>
            </a:xfrm>
            <a:prstGeom prst="rect">
              <a:avLst/>
            </a:prstGeom>
            <a:gradFill flip="none" rotWithShape="1">
              <a:gsLst>
                <a:gs pos="0">
                  <a:srgbClr val="D2CFBD"/>
                </a:gs>
                <a:gs pos="100000">
                  <a:sysClr val="window" lastClr="FFFFFF"/>
                </a:gs>
              </a:gsLst>
              <a:lin ang="16200000" scaled="1"/>
              <a:tileRect/>
            </a:gradFill>
            <a:ln w="25400" cap="flat" cmpd="sng" algn="ctr">
              <a:noFill/>
              <a:prstDash val="solid"/>
            </a:ln>
            <a:effectLst/>
          </p:spPr>
          <p:txBody>
            <a:bodyPr rtlCol="0" anchor="ctr"/>
            <a:lstStyle/>
            <a:p>
              <a:pPr algn="ctr" defTabSz="914378">
                <a:defRPr/>
              </a:pPr>
              <a:endParaRPr lang="en-GB" sz="1100" kern="0">
                <a:solidFill>
                  <a:prstClr val="white"/>
                </a:solidFill>
                <a:latin typeface="Arial"/>
              </a:endParaRPr>
            </a:p>
          </p:txBody>
        </p:sp>
        <p:sp>
          <p:nvSpPr>
            <p:cNvPr id="55" name="Rectangle 54">
              <a:extLst>
                <a:ext uri="{FF2B5EF4-FFF2-40B4-BE49-F238E27FC236}">
                  <a16:creationId xmlns:a16="http://schemas.microsoft.com/office/drawing/2014/main" id="{6BB99D07-4847-4E48-99F1-10BA5F14603C}"/>
                </a:ext>
              </a:extLst>
            </p:cNvPr>
            <p:cNvSpPr/>
            <p:nvPr/>
          </p:nvSpPr>
          <p:spPr>
            <a:xfrm>
              <a:off x="5004969" y="2155543"/>
              <a:ext cx="1048092" cy="1087793"/>
            </a:xfrm>
            <a:prstGeom prst="rect">
              <a:avLst/>
            </a:prstGeom>
            <a:gradFill flip="none" rotWithShape="1">
              <a:gsLst>
                <a:gs pos="0">
                  <a:schemeClr val="bg1">
                    <a:lumMod val="75000"/>
                  </a:schemeClr>
                </a:gs>
                <a:gs pos="100000">
                  <a:sysClr val="window" lastClr="FFFFFF"/>
                </a:gs>
              </a:gsLst>
              <a:lin ang="16200000" scaled="1"/>
              <a:tileRect/>
            </a:gradFill>
            <a:ln w="25400" cap="flat" cmpd="sng" algn="ctr">
              <a:noFill/>
              <a:prstDash val="solid"/>
            </a:ln>
            <a:effectLst/>
          </p:spPr>
          <p:txBody>
            <a:bodyPr rtlCol="0" anchor="ctr"/>
            <a:lstStyle/>
            <a:p>
              <a:pPr algn="ctr" defTabSz="914378">
                <a:defRPr/>
              </a:pPr>
              <a:endParaRPr lang="en-GB" sz="1100" kern="0">
                <a:solidFill>
                  <a:prstClr val="white"/>
                </a:solidFill>
                <a:latin typeface="Arial"/>
              </a:endParaRPr>
            </a:p>
          </p:txBody>
        </p:sp>
        <p:sp>
          <p:nvSpPr>
            <p:cNvPr id="56" name="Rectangle 55">
              <a:extLst>
                <a:ext uri="{FF2B5EF4-FFF2-40B4-BE49-F238E27FC236}">
                  <a16:creationId xmlns:a16="http://schemas.microsoft.com/office/drawing/2014/main" id="{0FB701C6-0A0A-4F62-861F-F2074F939CA2}"/>
                </a:ext>
              </a:extLst>
            </p:cNvPr>
            <p:cNvSpPr/>
            <p:nvPr/>
          </p:nvSpPr>
          <p:spPr>
            <a:xfrm>
              <a:off x="3010084" y="2155543"/>
              <a:ext cx="1034475" cy="1087793"/>
            </a:xfrm>
            <a:prstGeom prst="rect">
              <a:avLst/>
            </a:prstGeom>
            <a:gradFill flip="none" rotWithShape="1">
              <a:gsLst>
                <a:gs pos="0">
                  <a:schemeClr val="accent4">
                    <a:lumMod val="75000"/>
                    <a:tint val="66000"/>
                    <a:satMod val="160000"/>
                  </a:schemeClr>
                </a:gs>
                <a:gs pos="50000">
                  <a:schemeClr val="accent4">
                    <a:lumMod val="20000"/>
                    <a:lumOff val="80000"/>
                  </a:schemeClr>
                </a:gs>
                <a:gs pos="100000">
                  <a:schemeClr val="bg1"/>
                </a:gs>
              </a:gsLst>
              <a:lin ang="16200000" scaled="1"/>
              <a:tileRect/>
            </a:gradFill>
            <a:ln w="25400" cap="flat" cmpd="sng" algn="ctr">
              <a:noFill/>
              <a:prstDash val="solid"/>
            </a:ln>
            <a:effectLst/>
          </p:spPr>
          <p:txBody>
            <a:bodyPr rtlCol="0" anchor="ctr"/>
            <a:lstStyle/>
            <a:p>
              <a:pPr algn="ctr" defTabSz="914378"/>
              <a:endParaRPr lang="en-GB" sz="1100" kern="0" dirty="0">
                <a:solidFill>
                  <a:prstClr val="white"/>
                </a:solidFill>
                <a:latin typeface="Arial"/>
              </a:endParaRPr>
            </a:p>
          </p:txBody>
        </p:sp>
        <p:sp>
          <p:nvSpPr>
            <p:cNvPr id="57" name="TextBox 56">
              <a:extLst>
                <a:ext uri="{FF2B5EF4-FFF2-40B4-BE49-F238E27FC236}">
                  <a16:creationId xmlns:a16="http://schemas.microsoft.com/office/drawing/2014/main" id="{FA8DADF4-87EB-4B22-B043-5DB6CE9F0EC2}"/>
                </a:ext>
              </a:extLst>
            </p:cNvPr>
            <p:cNvSpPr txBox="1"/>
            <p:nvPr/>
          </p:nvSpPr>
          <p:spPr>
            <a:xfrm rot="16200000">
              <a:off x="429431" y="2143299"/>
              <a:ext cx="646331" cy="246221"/>
            </a:xfrm>
            <a:prstGeom prst="rect">
              <a:avLst/>
            </a:prstGeom>
            <a:noFill/>
            <a:effectLst/>
          </p:spPr>
          <p:txBody>
            <a:bodyPr wrap="none" rtlCol="0">
              <a:spAutoFit/>
            </a:bodyPr>
            <a:lstStyle/>
            <a:p>
              <a:pPr defTabSz="914378">
                <a:defRPr/>
              </a:pPr>
              <a:r>
                <a:rPr lang="en-GB" sz="1000" kern="0" dirty="0">
                  <a:solidFill>
                    <a:prstClr val="black"/>
                  </a:solidFill>
                  <a:latin typeface="Arial" panose="020B0604020202020204" pitchFamily="34" charset="0"/>
                  <a:cs typeface="Arial" panose="020B0604020202020204" pitchFamily="34" charset="0"/>
                </a:rPr>
                <a:t>Severity</a:t>
              </a:r>
            </a:p>
          </p:txBody>
        </p:sp>
        <p:cxnSp>
          <p:nvCxnSpPr>
            <p:cNvPr id="58" name="Straight Connector 57">
              <a:extLst>
                <a:ext uri="{FF2B5EF4-FFF2-40B4-BE49-F238E27FC236}">
                  <a16:creationId xmlns:a16="http://schemas.microsoft.com/office/drawing/2014/main" id="{5502216C-9496-40D8-BA78-D6CE95EF6C2C}"/>
                </a:ext>
              </a:extLst>
            </p:cNvPr>
            <p:cNvCxnSpPr/>
            <p:nvPr/>
          </p:nvCxnSpPr>
          <p:spPr>
            <a:xfrm flipV="1">
              <a:off x="2800350" y="2155543"/>
              <a:ext cx="3216484" cy="430"/>
            </a:xfrm>
            <a:prstGeom prst="line">
              <a:avLst/>
            </a:prstGeom>
            <a:noFill/>
            <a:ln w="19050" cap="flat" cmpd="sng" algn="ctr">
              <a:solidFill>
                <a:srgbClr val="294A64">
                  <a:shade val="95000"/>
                  <a:satMod val="105000"/>
                </a:srgbClr>
              </a:solidFill>
              <a:prstDash val="dash"/>
            </a:ln>
            <a:effectLst/>
          </p:spPr>
        </p:cxnSp>
        <p:sp>
          <p:nvSpPr>
            <p:cNvPr id="59" name="TextBox 58">
              <a:extLst>
                <a:ext uri="{FF2B5EF4-FFF2-40B4-BE49-F238E27FC236}">
                  <a16:creationId xmlns:a16="http://schemas.microsoft.com/office/drawing/2014/main" id="{921696DD-28E1-4C2F-82E9-7E9F70D6B93E}"/>
                </a:ext>
              </a:extLst>
            </p:cNvPr>
            <p:cNvSpPr txBox="1"/>
            <p:nvPr/>
          </p:nvSpPr>
          <p:spPr>
            <a:xfrm>
              <a:off x="968047" y="1504812"/>
              <a:ext cx="1007007" cy="246221"/>
            </a:xfrm>
            <a:prstGeom prst="rect">
              <a:avLst/>
            </a:prstGeom>
            <a:noFill/>
            <a:effectLst/>
          </p:spPr>
          <p:txBody>
            <a:bodyPr wrap="none" rtlCol="0">
              <a:spAutoFit/>
            </a:bodyPr>
            <a:lstStyle/>
            <a:p>
              <a:pPr defTabSz="914378">
                <a:defRPr/>
              </a:pPr>
              <a:r>
                <a:rPr lang="en-GB" sz="1000" kern="0" dirty="0">
                  <a:solidFill>
                    <a:prstClr val="black"/>
                  </a:solidFill>
                  <a:latin typeface="Arial" panose="020B0604020202020204" pitchFamily="34" charset="0"/>
                  <a:cs typeface="Arial" panose="020B0604020202020204" pitchFamily="34" charset="0"/>
                </a:rPr>
                <a:t>No depression</a:t>
              </a:r>
            </a:p>
          </p:txBody>
        </p:sp>
        <p:sp>
          <p:nvSpPr>
            <p:cNvPr id="60" name="TextBox 59">
              <a:extLst>
                <a:ext uri="{FF2B5EF4-FFF2-40B4-BE49-F238E27FC236}">
                  <a16:creationId xmlns:a16="http://schemas.microsoft.com/office/drawing/2014/main" id="{38BB10FA-77A9-4DDE-B406-71B2CB2437D3}"/>
                </a:ext>
              </a:extLst>
            </p:cNvPr>
            <p:cNvSpPr txBox="1"/>
            <p:nvPr/>
          </p:nvSpPr>
          <p:spPr>
            <a:xfrm rot="3946615">
              <a:off x="2198022" y="1941626"/>
              <a:ext cx="681277" cy="512961"/>
            </a:xfrm>
            <a:prstGeom prst="rect">
              <a:avLst/>
            </a:prstGeom>
            <a:noFill/>
            <a:effectLst/>
          </p:spPr>
          <p:txBody>
            <a:bodyPr wrap="none" lIns="0" tIns="0" rIns="0" bIns="0" rtlCol="0" anchor="ctr">
              <a:spAutoFit/>
            </a:bodyPr>
            <a:lstStyle/>
            <a:p>
              <a:pPr algn="ctr" defTabSz="914378">
                <a:lnSpc>
                  <a:spcPts val="2000"/>
                </a:lnSpc>
                <a:defRPr/>
              </a:pPr>
              <a:r>
                <a:rPr lang="en-GB" sz="1000" kern="0" dirty="0">
                  <a:solidFill>
                    <a:prstClr val="black"/>
                  </a:solidFill>
                  <a:latin typeface="Arial" panose="020B0604020202020204" pitchFamily="34" charset="0"/>
                  <a:cs typeface="Arial" panose="020B0604020202020204" pitchFamily="34" charset="0"/>
                </a:rPr>
                <a:t>Progression</a:t>
              </a:r>
            </a:p>
            <a:p>
              <a:pPr algn="ctr" defTabSz="914378">
                <a:lnSpc>
                  <a:spcPts val="2000"/>
                </a:lnSpc>
                <a:defRPr/>
              </a:pPr>
              <a:r>
                <a:rPr lang="en-GB" sz="1000" kern="0" dirty="0">
                  <a:solidFill>
                    <a:prstClr val="black"/>
                  </a:solidFill>
                  <a:latin typeface="Arial" panose="020B0604020202020204" pitchFamily="34" charset="0"/>
                  <a:cs typeface="Arial" panose="020B0604020202020204" pitchFamily="34" charset="0"/>
                </a:rPr>
                <a:t>to disorder</a:t>
              </a:r>
            </a:p>
          </p:txBody>
        </p:sp>
        <p:sp>
          <p:nvSpPr>
            <p:cNvPr id="61" name="TextBox 60">
              <a:extLst>
                <a:ext uri="{FF2B5EF4-FFF2-40B4-BE49-F238E27FC236}">
                  <a16:creationId xmlns:a16="http://schemas.microsoft.com/office/drawing/2014/main" id="{4CADA17F-ED29-4791-86E3-E73FFE8669D8}"/>
                </a:ext>
              </a:extLst>
            </p:cNvPr>
            <p:cNvSpPr txBox="1"/>
            <p:nvPr/>
          </p:nvSpPr>
          <p:spPr>
            <a:xfrm>
              <a:off x="1259527" y="1926587"/>
              <a:ext cx="788999" cy="246221"/>
            </a:xfrm>
            <a:prstGeom prst="rect">
              <a:avLst/>
            </a:prstGeom>
            <a:noFill/>
            <a:effectLst/>
          </p:spPr>
          <p:txBody>
            <a:bodyPr wrap="none" rtlCol="0">
              <a:spAutoFit/>
            </a:bodyPr>
            <a:lstStyle/>
            <a:p>
              <a:pPr defTabSz="914378">
                <a:defRPr/>
              </a:pPr>
              <a:r>
                <a:rPr lang="en-GB" sz="1000" kern="0" dirty="0">
                  <a:solidFill>
                    <a:prstClr val="black"/>
                  </a:solidFill>
                  <a:latin typeface="Arial" panose="020B0604020202020204" pitchFamily="34" charset="0"/>
                  <a:cs typeface="Arial" panose="020B0604020202020204" pitchFamily="34" charset="0"/>
                </a:rPr>
                <a:t>Symptoms</a:t>
              </a:r>
            </a:p>
          </p:txBody>
        </p:sp>
        <p:sp>
          <p:nvSpPr>
            <p:cNvPr id="62" name="TextBox 61">
              <a:extLst>
                <a:ext uri="{FF2B5EF4-FFF2-40B4-BE49-F238E27FC236}">
                  <a16:creationId xmlns:a16="http://schemas.microsoft.com/office/drawing/2014/main" id="{926F05DC-C7AC-4060-A803-CAA2F45DFF49}"/>
                </a:ext>
              </a:extLst>
            </p:cNvPr>
            <p:cNvSpPr txBox="1"/>
            <p:nvPr/>
          </p:nvSpPr>
          <p:spPr>
            <a:xfrm>
              <a:off x="1270833" y="2157331"/>
              <a:ext cx="766557" cy="246221"/>
            </a:xfrm>
            <a:prstGeom prst="rect">
              <a:avLst/>
            </a:prstGeom>
            <a:noFill/>
            <a:effectLst/>
          </p:spPr>
          <p:txBody>
            <a:bodyPr wrap="none" rtlCol="0">
              <a:spAutoFit/>
            </a:bodyPr>
            <a:lstStyle/>
            <a:p>
              <a:pPr defTabSz="914378">
                <a:defRPr/>
              </a:pPr>
              <a:r>
                <a:rPr lang="en-GB" sz="1000" kern="0" dirty="0">
                  <a:solidFill>
                    <a:prstClr val="black"/>
                  </a:solidFill>
                  <a:latin typeface="Arial" panose="020B0604020202020204" pitchFamily="34" charset="0"/>
                  <a:cs typeface="Arial" panose="020B0604020202020204" pitchFamily="34" charset="0"/>
                </a:rPr>
                <a:t>Syndrome</a:t>
              </a:r>
            </a:p>
          </p:txBody>
        </p:sp>
        <p:sp>
          <p:nvSpPr>
            <p:cNvPr id="63" name="Freeform 37">
              <a:extLst>
                <a:ext uri="{FF2B5EF4-FFF2-40B4-BE49-F238E27FC236}">
                  <a16:creationId xmlns:a16="http://schemas.microsoft.com/office/drawing/2014/main" id="{1C1BE5C9-2661-4164-8CDE-B79FD62E183D}"/>
                </a:ext>
              </a:extLst>
            </p:cNvPr>
            <p:cNvSpPr/>
            <p:nvPr/>
          </p:nvSpPr>
          <p:spPr>
            <a:xfrm>
              <a:off x="1988211" y="1596294"/>
              <a:ext cx="3734623" cy="1394029"/>
            </a:xfrm>
            <a:custGeom>
              <a:avLst/>
              <a:gdLst>
                <a:gd name="connsiteX0" fmla="*/ 0 w 5031843"/>
                <a:gd name="connsiteY0" fmla="*/ 157385 h 2008242"/>
                <a:gd name="connsiteX1" fmla="*/ 274848 w 5031843"/>
                <a:gd name="connsiteY1" fmla="*/ 183813 h 2008242"/>
                <a:gd name="connsiteX2" fmla="*/ 1390099 w 5031843"/>
                <a:gd name="connsiteY2" fmla="*/ 2002042 h 2008242"/>
                <a:gd name="connsiteX3" fmla="*/ 2077221 w 5031843"/>
                <a:gd name="connsiteY3" fmla="*/ 759938 h 2008242"/>
                <a:gd name="connsiteX4" fmla="*/ 2447209 w 5031843"/>
                <a:gd name="connsiteY4" fmla="*/ 252525 h 2008242"/>
                <a:gd name="connsiteX5" fmla="*/ 5031843 w 5031843"/>
                <a:gd name="connsiteY5" fmla="*/ 130958 h 2008242"/>
                <a:gd name="connsiteX0" fmla="*/ 0 w 5031843"/>
                <a:gd name="connsiteY0" fmla="*/ 157385 h 2008296"/>
                <a:gd name="connsiteX1" fmla="*/ 274848 w 5031843"/>
                <a:gd name="connsiteY1" fmla="*/ 183813 h 2008296"/>
                <a:gd name="connsiteX2" fmla="*/ 1390099 w 5031843"/>
                <a:gd name="connsiteY2" fmla="*/ 2002042 h 2008296"/>
                <a:gd name="connsiteX3" fmla="*/ 2077221 w 5031843"/>
                <a:gd name="connsiteY3" fmla="*/ 759938 h 2008296"/>
                <a:gd name="connsiteX4" fmla="*/ 2663916 w 5031843"/>
                <a:gd name="connsiteY4" fmla="*/ 194384 h 2008296"/>
                <a:gd name="connsiteX5" fmla="*/ 5031843 w 5031843"/>
                <a:gd name="connsiteY5" fmla="*/ 130958 h 2008296"/>
                <a:gd name="connsiteX0" fmla="*/ 0 w 5031843"/>
                <a:gd name="connsiteY0" fmla="*/ 157385 h 2008355"/>
                <a:gd name="connsiteX1" fmla="*/ 274848 w 5031843"/>
                <a:gd name="connsiteY1" fmla="*/ 183813 h 2008355"/>
                <a:gd name="connsiteX2" fmla="*/ 1390099 w 5031843"/>
                <a:gd name="connsiteY2" fmla="*/ 2002042 h 2008355"/>
                <a:gd name="connsiteX3" fmla="*/ 2077221 w 5031843"/>
                <a:gd name="connsiteY3" fmla="*/ 759938 h 2008355"/>
                <a:gd name="connsiteX4" fmla="*/ 2663916 w 5031843"/>
                <a:gd name="connsiteY4" fmla="*/ 194384 h 2008355"/>
                <a:gd name="connsiteX5" fmla="*/ 5031843 w 5031843"/>
                <a:gd name="connsiteY5" fmla="*/ 130958 h 2008355"/>
                <a:gd name="connsiteX0" fmla="*/ 0 w 5031843"/>
                <a:gd name="connsiteY0" fmla="*/ 157385 h 2008776"/>
                <a:gd name="connsiteX1" fmla="*/ 274848 w 5031843"/>
                <a:gd name="connsiteY1" fmla="*/ 183813 h 2008776"/>
                <a:gd name="connsiteX2" fmla="*/ 1390099 w 5031843"/>
                <a:gd name="connsiteY2" fmla="*/ 2002042 h 2008776"/>
                <a:gd name="connsiteX3" fmla="*/ 2108935 w 5031843"/>
                <a:gd name="connsiteY3" fmla="*/ 775794 h 2008776"/>
                <a:gd name="connsiteX4" fmla="*/ 2663916 w 5031843"/>
                <a:gd name="connsiteY4" fmla="*/ 194384 h 2008776"/>
                <a:gd name="connsiteX5" fmla="*/ 5031843 w 5031843"/>
                <a:gd name="connsiteY5" fmla="*/ 130958 h 2008776"/>
                <a:gd name="connsiteX0" fmla="*/ 0 w 5031843"/>
                <a:gd name="connsiteY0" fmla="*/ 157385 h 2008809"/>
                <a:gd name="connsiteX1" fmla="*/ 274848 w 5031843"/>
                <a:gd name="connsiteY1" fmla="*/ 183813 h 2008809"/>
                <a:gd name="connsiteX2" fmla="*/ 1390099 w 5031843"/>
                <a:gd name="connsiteY2" fmla="*/ 2002042 h 2008809"/>
                <a:gd name="connsiteX3" fmla="*/ 2108935 w 5031843"/>
                <a:gd name="connsiteY3" fmla="*/ 775794 h 2008809"/>
                <a:gd name="connsiteX4" fmla="*/ 2663916 w 5031843"/>
                <a:gd name="connsiteY4" fmla="*/ 194384 h 2008809"/>
                <a:gd name="connsiteX5" fmla="*/ 5031843 w 5031843"/>
                <a:gd name="connsiteY5" fmla="*/ 130958 h 2008809"/>
                <a:gd name="connsiteX0" fmla="*/ 0 w 5031843"/>
                <a:gd name="connsiteY0" fmla="*/ 157385 h 2008809"/>
                <a:gd name="connsiteX1" fmla="*/ 274848 w 5031843"/>
                <a:gd name="connsiteY1" fmla="*/ 183813 h 2008809"/>
                <a:gd name="connsiteX2" fmla="*/ 1390099 w 5031843"/>
                <a:gd name="connsiteY2" fmla="*/ 2002042 h 2008809"/>
                <a:gd name="connsiteX3" fmla="*/ 2108935 w 5031843"/>
                <a:gd name="connsiteY3" fmla="*/ 775794 h 2008809"/>
                <a:gd name="connsiteX4" fmla="*/ 2663916 w 5031843"/>
                <a:gd name="connsiteY4" fmla="*/ 194384 h 2008809"/>
                <a:gd name="connsiteX5" fmla="*/ 5031843 w 5031843"/>
                <a:gd name="connsiteY5" fmla="*/ 130958 h 2008809"/>
                <a:gd name="connsiteX0" fmla="*/ 0 w 5031843"/>
                <a:gd name="connsiteY0" fmla="*/ 148222 h 1999315"/>
                <a:gd name="connsiteX1" fmla="*/ 343560 w 5031843"/>
                <a:gd name="connsiteY1" fmla="*/ 190506 h 1999315"/>
                <a:gd name="connsiteX2" fmla="*/ 1390099 w 5031843"/>
                <a:gd name="connsiteY2" fmla="*/ 1992879 h 1999315"/>
                <a:gd name="connsiteX3" fmla="*/ 2108935 w 5031843"/>
                <a:gd name="connsiteY3" fmla="*/ 766631 h 1999315"/>
                <a:gd name="connsiteX4" fmla="*/ 2663916 w 5031843"/>
                <a:gd name="connsiteY4" fmla="*/ 185221 h 1999315"/>
                <a:gd name="connsiteX5" fmla="*/ 5031843 w 5031843"/>
                <a:gd name="connsiteY5" fmla="*/ 121795 h 1999315"/>
                <a:gd name="connsiteX0" fmla="*/ 0 w 5031843"/>
                <a:gd name="connsiteY0" fmla="*/ 56995 h 1908088"/>
                <a:gd name="connsiteX1" fmla="*/ 343560 w 5031843"/>
                <a:gd name="connsiteY1" fmla="*/ 99279 h 1908088"/>
                <a:gd name="connsiteX2" fmla="*/ 1390099 w 5031843"/>
                <a:gd name="connsiteY2" fmla="*/ 1901652 h 1908088"/>
                <a:gd name="connsiteX3" fmla="*/ 2108935 w 5031843"/>
                <a:gd name="connsiteY3" fmla="*/ 675404 h 1908088"/>
                <a:gd name="connsiteX4" fmla="*/ 2663916 w 5031843"/>
                <a:gd name="connsiteY4" fmla="*/ 93994 h 1908088"/>
                <a:gd name="connsiteX5" fmla="*/ 5031843 w 5031843"/>
                <a:gd name="connsiteY5" fmla="*/ 30568 h 1908088"/>
                <a:gd name="connsiteX0" fmla="*/ 0 w 5031843"/>
                <a:gd name="connsiteY0" fmla="*/ 26427 h 1877520"/>
                <a:gd name="connsiteX1" fmla="*/ 343560 w 5031843"/>
                <a:gd name="connsiteY1" fmla="*/ 68711 h 1877520"/>
                <a:gd name="connsiteX2" fmla="*/ 1390099 w 5031843"/>
                <a:gd name="connsiteY2" fmla="*/ 1871084 h 1877520"/>
                <a:gd name="connsiteX3" fmla="*/ 2108935 w 5031843"/>
                <a:gd name="connsiteY3" fmla="*/ 644836 h 1877520"/>
                <a:gd name="connsiteX4" fmla="*/ 2663916 w 5031843"/>
                <a:gd name="connsiteY4" fmla="*/ 63426 h 1877520"/>
                <a:gd name="connsiteX5" fmla="*/ 5031843 w 5031843"/>
                <a:gd name="connsiteY5" fmla="*/ 0 h 1877520"/>
                <a:gd name="connsiteX0" fmla="*/ 0 w 5031843"/>
                <a:gd name="connsiteY0" fmla="*/ 26427 h 1878075"/>
                <a:gd name="connsiteX1" fmla="*/ 348845 w 5031843"/>
                <a:gd name="connsiteY1" fmla="*/ 42283 h 1878075"/>
                <a:gd name="connsiteX2" fmla="*/ 1390099 w 5031843"/>
                <a:gd name="connsiteY2" fmla="*/ 1871084 h 1878075"/>
                <a:gd name="connsiteX3" fmla="*/ 2108935 w 5031843"/>
                <a:gd name="connsiteY3" fmla="*/ 644836 h 1878075"/>
                <a:gd name="connsiteX4" fmla="*/ 2663916 w 5031843"/>
                <a:gd name="connsiteY4" fmla="*/ 63426 h 1878075"/>
                <a:gd name="connsiteX5" fmla="*/ 5031843 w 5031843"/>
                <a:gd name="connsiteY5" fmla="*/ 0 h 1878075"/>
                <a:gd name="connsiteX0" fmla="*/ 0 w 5031843"/>
                <a:gd name="connsiteY0" fmla="*/ 26427 h 1878532"/>
                <a:gd name="connsiteX1" fmla="*/ 285418 w 5031843"/>
                <a:gd name="connsiteY1" fmla="*/ 21140 h 1878532"/>
                <a:gd name="connsiteX2" fmla="*/ 1390099 w 5031843"/>
                <a:gd name="connsiteY2" fmla="*/ 1871084 h 1878532"/>
                <a:gd name="connsiteX3" fmla="*/ 2108935 w 5031843"/>
                <a:gd name="connsiteY3" fmla="*/ 644836 h 1878532"/>
                <a:gd name="connsiteX4" fmla="*/ 2663916 w 5031843"/>
                <a:gd name="connsiteY4" fmla="*/ 63426 h 1878532"/>
                <a:gd name="connsiteX5" fmla="*/ 5031843 w 5031843"/>
                <a:gd name="connsiteY5" fmla="*/ 0 h 1878532"/>
                <a:gd name="connsiteX0" fmla="*/ 0 w 5031843"/>
                <a:gd name="connsiteY0" fmla="*/ 26427 h 1878302"/>
                <a:gd name="connsiteX1" fmla="*/ 306561 w 5031843"/>
                <a:gd name="connsiteY1" fmla="*/ 31711 h 1878302"/>
                <a:gd name="connsiteX2" fmla="*/ 1390099 w 5031843"/>
                <a:gd name="connsiteY2" fmla="*/ 1871084 h 1878302"/>
                <a:gd name="connsiteX3" fmla="*/ 2108935 w 5031843"/>
                <a:gd name="connsiteY3" fmla="*/ 644836 h 1878302"/>
                <a:gd name="connsiteX4" fmla="*/ 2663916 w 5031843"/>
                <a:gd name="connsiteY4" fmla="*/ 63426 h 1878302"/>
                <a:gd name="connsiteX5" fmla="*/ 5031843 w 5031843"/>
                <a:gd name="connsiteY5" fmla="*/ 0 h 1878302"/>
                <a:gd name="connsiteX0" fmla="*/ 0 w 5031843"/>
                <a:gd name="connsiteY0" fmla="*/ 26427 h 1878075"/>
                <a:gd name="connsiteX1" fmla="*/ 322418 w 5031843"/>
                <a:gd name="connsiteY1" fmla="*/ 42282 h 1878075"/>
                <a:gd name="connsiteX2" fmla="*/ 1390099 w 5031843"/>
                <a:gd name="connsiteY2" fmla="*/ 1871084 h 1878075"/>
                <a:gd name="connsiteX3" fmla="*/ 2108935 w 5031843"/>
                <a:gd name="connsiteY3" fmla="*/ 644836 h 1878075"/>
                <a:gd name="connsiteX4" fmla="*/ 2663916 w 5031843"/>
                <a:gd name="connsiteY4" fmla="*/ 63426 h 1878075"/>
                <a:gd name="connsiteX5" fmla="*/ 5031843 w 5031843"/>
                <a:gd name="connsiteY5" fmla="*/ 0 h 1878075"/>
                <a:gd name="connsiteX0" fmla="*/ 0 w 5031843"/>
                <a:gd name="connsiteY0" fmla="*/ 26427 h 1878417"/>
                <a:gd name="connsiteX1" fmla="*/ 306562 w 5031843"/>
                <a:gd name="connsiteY1" fmla="*/ 26426 h 1878417"/>
                <a:gd name="connsiteX2" fmla="*/ 1390099 w 5031843"/>
                <a:gd name="connsiteY2" fmla="*/ 1871084 h 1878417"/>
                <a:gd name="connsiteX3" fmla="*/ 2108935 w 5031843"/>
                <a:gd name="connsiteY3" fmla="*/ 644836 h 1878417"/>
                <a:gd name="connsiteX4" fmla="*/ 2663916 w 5031843"/>
                <a:gd name="connsiteY4" fmla="*/ 63426 h 1878417"/>
                <a:gd name="connsiteX5" fmla="*/ 5031843 w 5031843"/>
                <a:gd name="connsiteY5" fmla="*/ 0 h 1878417"/>
                <a:gd name="connsiteX0" fmla="*/ 0 w 5031843"/>
                <a:gd name="connsiteY0" fmla="*/ 26427 h 1871224"/>
                <a:gd name="connsiteX1" fmla="*/ 306562 w 5031843"/>
                <a:gd name="connsiteY1" fmla="*/ 26426 h 1871224"/>
                <a:gd name="connsiteX2" fmla="*/ 1390099 w 5031843"/>
                <a:gd name="connsiteY2" fmla="*/ 1871084 h 1871224"/>
                <a:gd name="connsiteX3" fmla="*/ 2108935 w 5031843"/>
                <a:gd name="connsiteY3" fmla="*/ 644836 h 1871224"/>
                <a:gd name="connsiteX4" fmla="*/ 2663916 w 5031843"/>
                <a:gd name="connsiteY4" fmla="*/ 63426 h 1871224"/>
                <a:gd name="connsiteX5" fmla="*/ 5031843 w 5031843"/>
                <a:gd name="connsiteY5" fmla="*/ 0 h 1871224"/>
                <a:gd name="connsiteX0" fmla="*/ 0 w 5031843"/>
                <a:gd name="connsiteY0" fmla="*/ 26427 h 1878130"/>
                <a:gd name="connsiteX1" fmla="*/ 317195 w 5031843"/>
                <a:gd name="connsiteY1" fmla="*/ 39717 h 1878130"/>
                <a:gd name="connsiteX2" fmla="*/ 1390099 w 5031843"/>
                <a:gd name="connsiteY2" fmla="*/ 1871084 h 1878130"/>
                <a:gd name="connsiteX3" fmla="*/ 2108935 w 5031843"/>
                <a:gd name="connsiteY3" fmla="*/ 644836 h 1878130"/>
                <a:gd name="connsiteX4" fmla="*/ 2663916 w 5031843"/>
                <a:gd name="connsiteY4" fmla="*/ 63426 h 1878130"/>
                <a:gd name="connsiteX5" fmla="*/ 5031843 w 5031843"/>
                <a:gd name="connsiteY5" fmla="*/ 0 h 1878130"/>
                <a:gd name="connsiteX0" fmla="*/ 0 w 5031843"/>
                <a:gd name="connsiteY0" fmla="*/ 26427 h 1878130"/>
                <a:gd name="connsiteX1" fmla="*/ 317195 w 5031843"/>
                <a:gd name="connsiteY1" fmla="*/ 39717 h 1878130"/>
                <a:gd name="connsiteX2" fmla="*/ 1390099 w 5031843"/>
                <a:gd name="connsiteY2" fmla="*/ 1871084 h 1878130"/>
                <a:gd name="connsiteX3" fmla="*/ 2108935 w 5031843"/>
                <a:gd name="connsiteY3" fmla="*/ 644836 h 1878130"/>
                <a:gd name="connsiteX4" fmla="*/ 2663916 w 5031843"/>
                <a:gd name="connsiteY4" fmla="*/ 63426 h 1878130"/>
                <a:gd name="connsiteX5" fmla="*/ 5031843 w 5031843"/>
                <a:gd name="connsiteY5" fmla="*/ 0 h 1878130"/>
                <a:gd name="connsiteX0" fmla="*/ 0 w 5031843"/>
                <a:gd name="connsiteY0" fmla="*/ 26427 h 1878130"/>
                <a:gd name="connsiteX1" fmla="*/ 317195 w 5031843"/>
                <a:gd name="connsiteY1" fmla="*/ 39717 h 1878130"/>
                <a:gd name="connsiteX2" fmla="*/ 1390099 w 5031843"/>
                <a:gd name="connsiteY2" fmla="*/ 1871084 h 1878130"/>
                <a:gd name="connsiteX3" fmla="*/ 2108935 w 5031843"/>
                <a:gd name="connsiteY3" fmla="*/ 644836 h 1878130"/>
                <a:gd name="connsiteX4" fmla="*/ 2663916 w 5031843"/>
                <a:gd name="connsiteY4" fmla="*/ 63426 h 1878130"/>
                <a:gd name="connsiteX5" fmla="*/ 5031843 w 5031843"/>
                <a:gd name="connsiteY5" fmla="*/ 0 h 1878130"/>
                <a:gd name="connsiteX0" fmla="*/ 79384 w 5111227"/>
                <a:gd name="connsiteY0" fmla="*/ 26427 h 1878359"/>
                <a:gd name="connsiteX1" fmla="*/ 234432 w 5111227"/>
                <a:gd name="connsiteY1" fmla="*/ 29084 h 1878359"/>
                <a:gd name="connsiteX2" fmla="*/ 1469483 w 5111227"/>
                <a:gd name="connsiteY2" fmla="*/ 1871084 h 1878359"/>
                <a:gd name="connsiteX3" fmla="*/ 2188319 w 5111227"/>
                <a:gd name="connsiteY3" fmla="*/ 644836 h 1878359"/>
                <a:gd name="connsiteX4" fmla="*/ 2743300 w 5111227"/>
                <a:gd name="connsiteY4" fmla="*/ 63426 h 1878359"/>
                <a:gd name="connsiteX5" fmla="*/ 5111227 w 5111227"/>
                <a:gd name="connsiteY5" fmla="*/ 0 h 1878359"/>
                <a:gd name="connsiteX0" fmla="*/ 0 w 5031843"/>
                <a:gd name="connsiteY0" fmla="*/ 26427 h 1878359"/>
                <a:gd name="connsiteX1" fmla="*/ 155048 w 5031843"/>
                <a:gd name="connsiteY1" fmla="*/ 29084 h 1878359"/>
                <a:gd name="connsiteX2" fmla="*/ 1390099 w 5031843"/>
                <a:gd name="connsiteY2" fmla="*/ 1871084 h 1878359"/>
                <a:gd name="connsiteX3" fmla="*/ 2108935 w 5031843"/>
                <a:gd name="connsiteY3" fmla="*/ 644836 h 1878359"/>
                <a:gd name="connsiteX4" fmla="*/ 2663916 w 5031843"/>
                <a:gd name="connsiteY4" fmla="*/ 63426 h 1878359"/>
                <a:gd name="connsiteX5" fmla="*/ 5031843 w 5031843"/>
                <a:gd name="connsiteY5" fmla="*/ 0 h 1878359"/>
                <a:gd name="connsiteX0" fmla="*/ 0 w 5031843"/>
                <a:gd name="connsiteY0" fmla="*/ 26427 h 1878244"/>
                <a:gd name="connsiteX1" fmla="*/ 295929 w 5031843"/>
                <a:gd name="connsiteY1" fmla="*/ 34401 h 1878244"/>
                <a:gd name="connsiteX2" fmla="*/ 1390099 w 5031843"/>
                <a:gd name="connsiteY2" fmla="*/ 1871084 h 1878244"/>
                <a:gd name="connsiteX3" fmla="*/ 2108935 w 5031843"/>
                <a:gd name="connsiteY3" fmla="*/ 644836 h 1878244"/>
                <a:gd name="connsiteX4" fmla="*/ 2663916 w 5031843"/>
                <a:gd name="connsiteY4" fmla="*/ 63426 h 1878244"/>
                <a:gd name="connsiteX5" fmla="*/ 5031843 w 5031843"/>
                <a:gd name="connsiteY5" fmla="*/ 0 h 1878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31843" h="1878244">
                  <a:moveTo>
                    <a:pt x="0" y="26427"/>
                  </a:moveTo>
                  <a:cubicBezTo>
                    <a:pt x="196005" y="28628"/>
                    <a:pt x="159664" y="20353"/>
                    <a:pt x="295929" y="34401"/>
                  </a:cubicBezTo>
                  <a:cubicBezTo>
                    <a:pt x="432194" y="48449"/>
                    <a:pt x="1087931" y="1769345"/>
                    <a:pt x="1390099" y="1871084"/>
                  </a:cubicBezTo>
                  <a:cubicBezTo>
                    <a:pt x="1692267" y="1972823"/>
                    <a:pt x="1960058" y="961968"/>
                    <a:pt x="2108935" y="644836"/>
                  </a:cubicBezTo>
                  <a:cubicBezTo>
                    <a:pt x="2257812" y="327704"/>
                    <a:pt x="2314189" y="118043"/>
                    <a:pt x="2663916" y="63426"/>
                  </a:cubicBezTo>
                  <a:cubicBezTo>
                    <a:pt x="3013643" y="8809"/>
                    <a:pt x="4611642" y="21142"/>
                    <a:pt x="5031843" y="0"/>
                  </a:cubicBezTo>
                </a:path>
              </a:pathLst>
            </a:custGeom>
            <a:noFill/>
            <a:ln w="19050" cap="flat" cmpd="sng" algn="ctr">
              <a:solidFill>
                <a:schemeClr val="accent4">
                  <a:lumMod val="50000"/>
                </a:schemeClr>
              </a:solidFill>
              <a:prstDash val="solid"/>
            </a:ln>
            <a:effectLst/>
          </p:spPr>
          <p:txBody>
            <a:bodyPr rtlCol="0" anchor="ctr"/>
            <a:lstStyle/>
            <a:p>
              <a:pPr algn="ctr" defTabSz="914378">
                <a:defRPr/>
              </a:pPr>
              <a:endParaRPr lang="en-GB" sz="1100" kern="0">
                <a:solidFill>
                  <a:prstClr val="white"/>
                </a:solidFill>
                <a:latin typeface="Arial"/>
              </a:endParaRPr>
            </a:p>
          </p:txBody>
        </p:sp>
        <p:grpSp>
          <p:nvGrpSpPr>
            <p:cNvPr id="64" name="Group 63">
              <a:extLst>
                <a:ext uri="{FF2B5EF4-FFF2-40B4-BE49-F238E27FC236}">
                  <a16:creationId xmlns:a16="http://schemas.microsoft.com/office/drawing/2014/main" id="{0FD0554C-7F08-42FA-A235-6E5558AF73C4}"/>
                </a:ext>
              </a:extLst>
            </p:cNvPr>
            <p:cNvGrpSpPr/>
            <p:nvPr/>
          </p:nvGrpSpPr>
          <p:grpSpPr>
            <a:xfrm>
              <a:off x="3416378" y="2261597"/>
              <a:ext cx="86592" cy="86592"/>
              <a:chOff x="3455398" y="3259149"/>
              <a:chExt cx="116670" cy="116670"/>
            </a:xfrm>
            <a:effectLst/>
          </p:grpSpPr>
          <p:cxnSp>
            <p:nvCxnSpPr>
              <p:cNvPr id="93" name="Straight Connector 92">
                <a:extLst>
                  <a:ext uri="{FF2B5EF4-FFF2-40B4-BE49-F238E27FC236}">
                    <a16:creationId xmlns:a16="http://schemas.microsoft.com/office/drawing/2014/main" id="{847A0A04-74E0-4DEF-97CA-ECBFA5F35564}"/>
                  </a:ext>
                </a:extLst>
              </p:cNvPr>
              <p:cNvCxnSpPr/>
              <p:nvPr/>
            </p:nvCxnSpPr>
            <p:spPr>
              <a:xfrm rot="2700000">
                <a:off x="3513733" y="3259149"/>
                <a:ext cx="0" cy="116670"/>
              </a:xfrm>
              <a:prstGeom prst="line">
                <a:avLst/>
              </a:prstGeom>
              <a:noFill/>
              <a:ln w="28575" cap="flat" cmpd="sng" algn="ctr">
                <a:solidFill>
                  <a:schemeClr val="accent1"/>
                </a:solidFill>
                <a:prstDash val="solid"/>
              </a:ln>
              <a:effectLst/>
            </p:spPr>
          </p:cxnSp>
          <p:cxnSp>
            <p:nvCxnSpPr>
              <p:cNvPr id="94" name="Straight Connector 93">
                <a:extLst>
                  <a:ext uri="{FF2B5EF4-FFF2-40B4-BE49-F238E27FC236}">
                    <a16:creationId xmlns:a16="http://schemas.microsoft.com/office/drawing/2014/main" id="{D11E9988-C89D-4282-B701-88F70E8DA1FD}"/>
                  </a:ext>
                </a:extLst>
              </p:cNvPr>
              <p:cNvCxnSpPr/>
              <p:nvPr/>
            </p:nvCxnSpPr>
            <p:spPr>
              <a:xfrm rot="8100000">
                <a:off x="3513733" y="3259149"/>
                <a:ext cx="0" cy="116670"/>
              </a:xfrm>
              <a:prstGeom prst="line">
                <a:avLst/>
              </a:prstGeom>
              <a:noFill/>
              <a:ln w="28575" cap="flat" cmpd="sng" algn="ctr">
                <a:solidFill>
                  <a:schemeClr val="accent1"/>
                </a:solidFill>
                <a:prstDash val="solid"/>
              </a:ln>
              <a:effectLst/>
            </p:spPr>
          </p:cxnSp>
        </p:grpSp>
        <p:grpSp>
          <p:nvGrpSpPr>
            <p:cNvPr id="65" name="Group 64">
              <a:extLst>
                <a:ext uri="{FF2B5EF4-FFF2-40B4-BE49-F238E27FC236}">
                  <a16:creationId xmlns:a16="http://schemas.microsoft.com/office/drawing/2014/main" id="{3D999818-404D-4D89-AA5D-24D31ABB281A}"/>
                </a:ext>
              </a:extLst>
            </p:cNvPr>
            <p:cNvGrpSpPr/>
            <p:nvPr/>
          </p:nvGrpSpPr>
          <p:grpSpPr>
            <a:xfrm>
              <a:off x="4000498" y="1589976"/>
              <a:ext cx="86592" cy="86592"/>
              <a:chOff x="3455398" y="3259149"/>
              <a:chExt cx="116670" cy="116670"/>
            </a:xfrm>
            <a:effectLst/>
          </p:grpSpPr>
          <p:cxnSp>
            <p:nvCxnSpPr>
              <p:cNvPr id="91" name="Straight Connector 90">
                <a:extLst>
                  <a:ext uri="{FF2B5EF4-FFF2-40B4-BE49-F238E27FC236}">
                    <a16:creationId xmlns:a16="http://schemas.microsoft.com/office/drawing/2014/main" id="{0E10C8BC-FF90-45B7-B2D5-040CFCE5A519}"/>
                  </a:ext>
                </a:extLst>
              </p:cNvPr>
              <p:cNvCxnSpPr/>
              <p:nvPr/>
            </p:nvCxnSpPr>
            <p:spPr>
              <a:xfrm rot="2700000">
                <a:off x="3513733" y="3259149"/>
                <a:ext cx="0" cy="116670"/>
              </a:xfrm>
              <a:prstGeom prst="line">
                <a:avLst/>
              </a:prstGeom>
              <a:noFill/>
              <a:ln w="28575" cap="flat" cmpd="sng" algn="ctr">
                <a:solidFill>
                  <a:schemeClr val="accent2"/>
                </a:solidFill>
                <a:prstDash val="solid"/>
              </a:ln>
              <a:effectLst/>
            </p:spPr>
          </p:cxnSp>
          <p:cxnSp>
            <p:nvCxnSpPr>
              <p:cNvPr id="92" name="Straight Connector 91">
                <a:extLst>
                  <a:ext uri="{FF2B5EF4-FFF2-40B4-BE49-F238E27FC236}">
                    <a16:creationId xmlns:a16="http://schemas.microsoft.com/office/drawing/2014/main" id="{27CFA961-7E1E-4806-A2E8-B0719F88B47B}"/>
                  </a:ext>
                </a:extLst>
              </p:cNvPr>
              <p:cNvCxnSpPr/>
              <p:nvPr/>
            </p:nvCxnSpPr>
            <p:spPr>
              <a:xfrm rot="8100000">
                <a:off x="3513733" y="3259149"/>
                <a:ext cx="0" cy="116670"/>
              </a:xfrm>
              <a:prstGeom prst="line">
                <a:avLst/>
              </a:prstGeom>
              <a:noFill/>
              <a:ln w="28575" cap="flat" cmpd="sng" algn="ctr">
                <a:solidFill>
                  <a:schemeClr val="accent2"/>
                </a:solidFill>
                <a:prstDash val="solid"/>
              </a:ln>
              <a:effectLst/>
            </p:spPr>
          </p:cxnSp>
        </p:grpSp>
        <p:grpSp>
          <p:nvGrpSpPr>
            <p:cNvPr id="66" name="Group 65">
              <a:extLst>
                <a:ext uri="{FF2B5EF4-FFF2-40B4-BE49-F238E27FC236}">
                  <a16:creationId xmlns:a16="http://schemas.microsoft.com/office/drawing/2014/main" id="{B263CF14-FEB4-4E58-8580-317FA5DAD4F9}"/>
                </a:ext>
              </a:extLst>
            </p:cNvPr>
            <p:cNvGrpSpPr/>
            <p:nvPr/>
          </p:nvGrpSpPr>
          <p:grpSpPr>
            <a:xfrm>
              <a:off x="4960340" y="1566303"/>
              <a:ext cx="86592" cy="86592"/>
              <a:chOff x="3455398" y="3259149"/>
              <a:chExt cx="116670" cy="116670"/>
            </a:xfrm>
            <a:effectLst/>
          </p:grpSpPr>
          <p:cxnSp>
            <p:nvCxnSpPr>
              <p:cNvPr id="89" name="Straight Connector 88">
                <a:extLst>
                  <a:ext uri="{FF2B5EF4-FFF2-40B4-BE49-F238E27FC236}">
                    <a16:creationId xmlns:a16="http://schemas.microsoft.com/office/drawing/2014/main" id="{3BC21325-D187-4E15-ABB4-D9737093EA02}"/>
                  </a:ext>
                </a:extLst>
              </p:cNvPr>
              <p:cNvCxnSpPr/>
              <p:nvPr/>
            </p:nvCxnSpPr>
            <p:spPr>
              <a:xfrm rot="2700000">
                <a:off x="3513733" y="3259149"/>
                <a:ext cx="0" cy="116670"/>
              </a:xfrm>
              <a:prstGeom prst="line">
                <a:avLst/>
              </a:prstGeom>
              <a:noFill/>
              <a:ln w="28575" cap="flat" cmpd="sng" algn="ctr">
                <a:solidFill>
                  <a:schemeClr val="tx2"/>
                </a:solidFill>
                <a:prstDash val="solid"/>
              </a:ln>
              <a:effectLst/>
            </p:spPr>
          </p:cxnSp>
          <p:cxnSp>
            <p:nvCxnSpPr>
              <p:cNvPr id="90" name="Straight Connector 89">
                <a:extLst>
                  <a:ext uri="{FF2B5EF4-FFF2-40B4-BE49-F238E27FC236}">
                    <a16:creationId xmlns:a16="http://schemas.microsoft.com/office/drawing/2014/main" id="{19877F5B-D698-43CE-BEEE-C05F732793E9}"/>
                  </a:ext>
                </a:extLst>
              </p:cNvPr>
              <p:cNvCxnSpPr/>
              <p:nvPr/>
            </p:nvCxnSpPr>
            <p:spPr>
              <a:xfrm rot="8100000">
                <a:off x="3513733" y="3259149"/>
                <a:ext cx="0" cy="116670"/>
              </a:xfrm>
              <a:prstGeom prst="line">
                <a:avLst/>
              </a:prstGeom>
              <a:noFill/>
              <a:ln w="28575" cap="flat" cmpd="sng" algn="ctr">
                <a:solidFill>
                  <a:schemeClr val="tx2"/>
                </a:solidFill>
                <a:prstDash val="solid"/>
              </a:ln>
              <a:effectLst/>
            </p:spPr>
          </p:cxnSp>
        </p:grpSp>
        <p:sp>
          <p:nvSpPr>
            <p:cNvPr id="67" name="Oval 66">
              <a:extLst>
                <a:ext uri="{FF2B5EF4-FFF2-40B4-BE49-F238E27FC236}">
                  <a16:creationId xmlns:a16="http://schemas.microsoft.com/office/drawing/2014/main" id="{D5B818A3-48FD-4E17-894D-83C9458A79EF}"/>
                </a:ext>
              </a:extLst>
            </p:cNvPr>
            <p:cNvSpPr/>
            <p:nvPr/>
          </p:nvSpPr>
          <p:spPr>
            <a:xfrm>
              <a:off x="3697587" y="1705486"/>
              <a:ext cx="80157" cy="80158"/>
            </a:xfrm>
            <a:prstGeom prst="ellipse">
              <a:avLst/>
            </a:prstGeom>
            <a:solidFill>
              <a:schemeClr val="tx1"/>
            </a:solidFill>
            <a:ln w="25400" cap="flat" cmpd="sng" algn="ctr">
              <a:noFill/>
              <a:prstDash val="solid"/>
            </a:ln>
            <a:effectLst/>
          </p:spPr>
          <p:txBody>
            <a:bodyPr rtlCol="0" anchor="ctr"/>
            <a:lstStyle/>
            <a:p>
              <a:pPr algn="ctr" defTabSz="914378">
                <a:defRPr/>
              </a:pPr>
              <a:endParaRPr lang="en-GB" sz="1100" kern="0">
                <a:solidFill>
                  <a:prstClr val="white"/>
                </a:solidFill>
                <a:latin typeface="Arial"/>
              </a:endParaRPr>
            </a:p>
          </p:txBody>
        </p:sp>
        <p:sp>
          <p:nvSpPr>
            <p:cNvPr id="68" name="Oval 67">
              <a:extLst>
                <a:ext uri="{FF2B5EF4-FFF2-40B4-BE49-F238E27FC236}">
                  <a16:creationId xmlns:a16="http://schemas.microsoft.com/office/drawing/2014/main" id="{01374A3E-AFDE-4733-992C-ED6C75ADEB7E}"/>
                </a:ext>
              </a:extLst>
            </p:cNvPr>
            <p:cNvSpPr/>
            <p:nvPr/>
          </p:nvSpPr>
          <p:spPr>
            <a:xfrm>
              <a:off x="4457642" y="1578984"/>
              <a:ext cx="80157" cy="80158"/>
            </a:xfrm>
            <a:prstGeom prst="ellipse">
              <a:avLst/>
            </a:prstGeom>
            <a:solidFill>
              <a:schemeClr val="tx1"/>
            </a:solidFill>
            <a:ln w="25400" cap="flat" cmpd="sng" algn="ctr">
              <a:noFill/>
              <a:prstDash val="solid"/>
            </a:ln>
            <a:effectLst/>
          </p:spPr>
          <p:txBody>
            <a:bodyPr rtlCol="0" anchor="ctr"/>
            <a:lstStyle/>
            <a:p>
              <a:pPr algn="ctr" defTabSz="914378">
                <a:defRPr/>
              </a:pPr>
              <a:endParaRPr lang="en-GB" sz="1100" kern="0">
                <a:solidFill>
                  <a:prstClr val="white"/>
                </a:solidFill>
                <a:latin typeface="Arial"/>
              </a:endParaRPr>
            </a:p>
          </p:txBody>
        </p:sp>
        <p:sp>
          <p:nvSpPr>
            <p:cNvPr id="69" name="Oval 68">
              <a:extLst>
                <a:ext uri="{FF2B5EF4-FFF2-40B4-BE49-F238E27FC236}">
                  <a16:creationId xmlns:a16="http://schemas.microsoft.com/office/drawing/2014/main" id="{1155F069-92A8-4A2D-BA2B-16C16809DD93}"/>
                </a:ext>
              </a:extLst>
            </p:cNvPr>
            <p:cNvSpPr/>
            <p:nvPr/>
          </p:nvSpPr>
          <p:spPr>
            <a:xfrm>
              <a:off x="5419637" y="1564810"/>
              <a:ext cx="80157" cy="80158"/>
            </a:xfrm>
            <a:prstGeom prst="ellipse">
              <a:avLst/>
            </a:prstGeom>
            <a:solidFill>
              <a:schemeClr val="tx1"/>
            </a:solidFill>
            <a:ln w="25400" cap="flat" cmpd="sng" algn="ctr">
              <a:noFill/>
              <a:prstDash val="solid"/>
            </a:ln>
            <a:effectLst/>
          </p:spPr>
          <p:txBody>
            <a:bodyPr rtlCol="0" anchor="ctr"/>
            <a:lstStyle/>
            <a:p>
              <a:pPr algn="ctr" defTabSz="914378">
                <a:defRPr/>
              </a:pPr>
              <a:endParaRPr lang="en-GB" sz="1100" kern="0">
                <a:solidFill>
                  <a:prstClr val="white"/>
                </a:solidFill>
                <a:latin typeface="Arial"/>
              </a:endParaRPr>
            </a:p>
          </p:txBody>
        </p:sp>
        <p:sp>
          <p:nvSpPr>
            <p:cNvPr id="70" name="TextBox 69">
              <a:extLst>
                <a:ext uri="{FF2B5EF4-FFF2-40B4-BE49-F238E27FC236}">
                  <a16:creationId xmlns:a16="http://schemas.microsoft.com/office/drawing/2014/main" id="{C4DAE4B7-F985-423B-8F35-31CF2189DDBF}"/>
                </a:ext>
              </a:extLst>
            </p:cNvPr>
            <p:cNvSpPr txBox="1"/>
            <p:nvPr/>
          </p:nvSpPr>
          <p:spPr>
            <a:xfrm>
              <a:off x="4074409" y="2445004"/>
              <a:ext cx="929226" cy="246221"/>
            </a:xfrm>
            <a:prstGeom prst="rect">
              <a:avLst/>
            </a:prstGeom>
            <a:noFill/>
            <a:effectLst/>
          </p:spPr>
          <p:txBody>
            <a:bodyPr wrap="square" rtlCol="0">
              <a:spAutoFit/>
            </a:bodyPr>
            <a:lstStyle/>
            <a:p>
              <a:pPr algn="ctr" defTabSz="914378">
                <a:defRPr/>
              </a:pPr>
              <a:r>
                <a:rPr lang="en-GB" sz="1000" kern="0" dirty="0">
                  <a:solidFill>
                    <a:prstClr val="black"/>
                  </a:solidFill>
                  <a:latin typeface="Arial" panose="020B0604020202020204" pitchFamily="34" charset="0"/>
                  <a:cs typeface="Arial" panose="020B0604020202020204" pitchFamily="34" charset="0"/>
                </a:rPr>
                <a:t> Relapse</a:t>
              </a:r>
            </a:p>
          </p:txBody>
        </p:sp>
        <p:sp>
          <p:nvSpPr>
            <p:cNvPr id="71" name="TextBox 70">
              <a:extLst>
                <a:ext uri="{FF2B5EF4-FFF2-40B4-BE49-F238E27FC236}">
                  <a16:creationId xmlns:a16="http://schemas.microsoft.com/office/drawing/2014/main" id="{7711DF23-DCED-4BA7-AF0A-7C86E2F6B50E}"/>
                </a:ext>
              </a:extLst>
            </p:cNvPr>
            <p:cNvSpPr txBox="1"/>
            <p:nvPr/>
          </p:nvSpPr>
          <p:spPr>
            <a:xfrm>
              <a:off x="5003637" y="2445004"/>
              <a:ext cx="1013198" cy="246221"/>
            </a:xfrm>
            <a:prstGeom prst="rect">
              <a:avLst/>
            </a:prstGeom>
            <a:noFill/>
            <a:effectLst/>
          </p:spPr>
          <p:txBody>
            <a:bodyPr wrap="square" rtlCol="0">
              <a:spAutoFit/>
            </a:bodyPr>
            <a:lstStyle/>
            <a:p>
              <a:pPr algn="ctr" defTabSz="914378">
                <a:defRPr/>
              </a:pPr>
              <a:r>
                <a:rPr lang="en-GB" sz="1000" kern="0" dirty="0">
                  <a:solidFill>
                    <a:prstClr val="black"/>
                  </a:solidFill>
                  <a:latin typeface="Arial" panose="020B0604020202020204" pitchFamily="34" charset="0"/>
                  <a:cs typeface="Arial" panose="020B0604020202020204" pitchFamily="34" charset="0"/>
                </a:rPr>
                <a:t>Recurrence</a:t>
              </a:r>
            </a:p>
          </p:txBody>
        </p:sp>
        <p:sp>
          <p:nvSpPr>
            <p:cNvPr id="72" name="TextBox 71">
              <a:extLst>
                <a:ext uri="{FF2B5EF4-FFF2-40B4-BE49-F238E27FC236}">
                  <a16:creationId xmlns:a16="http://schemas.microsoft.com/office/drawing/2014/main" id="{75167ECD-56BD-46E9-87AD-6962F353E184}"/>
                </a:ext>
              </a:extLst>
            </p:cNvPr>
            <p:cNvSpPr txBox="1"/>
            <p:nvPr/>
          </p:nvSpPr>
          <p:spPr>
            <a:xfrm>
              <a:off x="3599236" y="998679"/>
              <a:ext cx="890642" cy="195551"/>
            </a:xfrm>
            <a:prstGeom prst="rect">
              <a:avLst/>
            </a:prstGeom>
            <a:solidFill>
              <a:schemeClr val="accent2"/>
            </a:solidFill>
            <a:ln>
              <a:solidFill>
                <a:sysClr val="window" lastClr="FFFFFF"/>
              </a:solidFill>
            </a:ln>
            <a:effectLst/>
          </p:spPr>
          <p:txBody>
            <a:bodyPr wrap="none" lIns="0" tIns="0" rIns="0" bIns="0" rtlCol="0" anchor="ctr">
              <a:noAutofit/>
            </a:bodyPr>
            <a:lstStyle/>
            <a:p>
              <a:pPr algn="ctr" defTabSz="914378">
                <a:defRPr/>
              </a:pPr>
              <a:r>
                <a:rPr lang="en-GB" sz="1000" kern="0" dirty="0">
                  <a:solidFill>
                    <a:prstClr val="white"/>
                  </a:solidFill>
                  <a:latin typeface="Arial" panose="020B0604020202020204" pitchFamily="34" charset="0"/>
                  <a:cs typeface="Arial" panose="020B0604020202020204" pitchFamily="34" charset="0"/>
                </a:rPr>
                <a:t>Remission</a:t>
              </a:r>
            </a:p>
          </p:txBody>
        </p:sp>
        <p:sp>
          <p:nvSpPr>
            <p:cNvPr id="73" name="TextBox 72">
              <a:extLst>
                <a:ext uri="{FF2B5EF4-FFF2-40B4-BE49-F238E27FC236}">
                  <a16:creationId xmlns:a16="http://schemas.microsoft.com/office/drawing/2014/main" id="{41E579FA-9DD5-46C3-82B4-33B1E9155A42}"/>
                </a:ext>
              </a:extLst>
            </p:cNvPr>
            <p:cNvSpPr txBox="1"/>
            <p:nvPr/>
          </p:nvSpPr>
          <p:spPr>
            <a:xfrm>
              <a:off x="4559648" y="998679"/>
              <a:ext cx="890642" cy="195551"/>
            </a:xfrm>
            <a:prstGeom prst="rect">
              <a:avLst/>
            </a:prstGeom>
            <a:solidFill>
              <a:schemeClr val="tx2"/>
            </a:solidFill>
            <a:ln>
              <a:solidFill>
                <a:sysClr val="window" lastClr="FFFFFF"/>
              </a:solidFill>
            </a:ln>
            <a:effectLst/>
          </p:spPr>
          <p:txBody>
            <a:bodyPr wrap="none" lIns="0" tIns="0" rIns="0" bIns="0" rtlCol="0" anchor="ctr">
              <a:noAutofit/>
            </a:bodyPr>
            <a:lstStyle/>
            <a:p>
              <a:pPr algn="ctr" defTabSz="914378">
                <a:defRPr/>
              </a:pPr>
              <a:r>
                <a:rPr lang="en-GB" sz="1000" kern="0" dirty="0">
                  <a:solidFill>
                    <a:prstClr val="white"/>
                  </a:solidFill>
                  <a:latin typeface="Arial" panose="020B0604020202020204" pitchFamily="34" charset="0"/>
                  <a:cs typeface="Arial" panose="020B0604020202020204" pitchFamily="34" charset="0"/>
                </a:rPr>
                <a:t>Recovery</a:t>
              </a:r>
            </a:p>
          </p:txBody>
        </p:sp>
        <p:cxnSp>
          <p:nvCxnSpPr>
            <p:cNvPr id="74" name="Straight Connector 73">
              <a:extLst>
                <a:ext uri="{FF2B5EF4-FFF2-40B4-BE49-F238E27FC236}">
                  <a16:creationId xmlns:a16="http://schemas.microsoft.com/office/drawing/2014/main" id="{5834543F-ADEF-4535-857E-C7D1504EF14B}"/>
                </a:ext>
              </a:extLst>
            </p:cNvPr>
            <p:cNvCxnSpPr>
              <a:cxnSpLocks/>
              <a:stCxn id="72" idx="2"/>
            </p:cNvCxnSpPr>
            <p:nvPr/>
          </p:nvCxnSpPr>
          <p:spPr>
            <a:xfrm>
              <a:off x="4044558" y="1194230"/>
              <a:ext cx="1" cy="370046"/>
            </a:xfrm>
            <a:prstGeom prst="line">
              <a:avLst/>
            </a:prstGeom>
            <a:noFill/>
            <a:ln w="19050" cap="flat" cmpd="sng" algn="ctr">
              <a:solidFill>
                <a:schemeClr val="accent2"/>
              </a:solidFill>
              <a:prstDash val="solid"/>
              <a:tailEnd type="triangle"/>
            </a:ln>
            <a:effectLst/>
          </p:spPr>
        </p:cxnSp>
        <p:cxnSp>
          <p:nvCxnSpPr>
            <p:cNvPr id="75" name="Straight Connector 74">
              <a:extLst>
                <a:ext uri="{FF2B5EF4-FFF2-40B4-BE49-F238E27FC236}">
                  <a16:creationId xmlns:a16="http://schemas.microsoft.com/office/drawing/2014/main" id="{E67AA419-5409-44BB-99AA-19849D301FFF}"/>
                </a:ext>
              </a:extLst>
            </p:cNvPr>
            <p:cNvCxnSpPr>
              <a:cxnSpLocks/>
              <a:stCxn id="73" idx="2"/>
            </p:cNvCxnSpPr>
            <p:nvPr/>
          </p:nvCxnSpPr>
          <p:spPr>
            <a:xfrm>
              <a:off x="5004969" y="1194230"/>
              <a:ext cx="0" cy="365333"/>
            </a:xfrm>
            <a:prstGeom prst="line">
              <a:avLst/>
            </a:prstGeom>
            <a:noFill/>
            <a:ln w="19050" cap="flat" cmpd="sng" algn="ctr">
              <a:solidFill>
                <a:schemeClr val="tx2"/>
              </a:solidFill>
              <a:prstDash val="solid"/>
              <a:tailEnd type="triangle"/>
            </a:ln>
            <a:effectLst/>
          </p:spPr>
        </p:cxnSp>
        <p:cxnSp>
          <p:nvCxnSpPr>
            <p:cNvPr id="76" name="Straight Connector 75">
              <a:extLst>
                <a:ext uri="{FF2B5EF4-FFF2-40B4-BE49-F238E27FC236}">
                  <a16:creationId xmlns:a16="http://schemas.microsoft.com/office/drawing/2014/main" id="{296BFE2E-26B4-4FCF-B48F-7CD13C3140BB}"/>
                </a:ext>
              </a:extLst>
            </p:cNvPr>
            <p:cNvCxnSpPr/>
            <p:nvPr/>
          </p:nvCxnSpPr>
          <p:spPr>
            <a:xfrm>
              <a:off x="3068094" y="1596293"/>
              <a:ext cx="320665" cy="638675"/>
            </a:xfrm>
            <a:prstGeom prst="line">
              <a:avLst/>
            </a:prstGeom>
            <a:noFill/>
            <a:ln w="19050" cap="flat" cmpd="sng" algn="ctr">
              <a:solidFill>
                <a:schemeClr val="accent1"/>
              </a:solidFill>
              <a:prstDash val="solid"/>
              <a:tailEnd type="triangle"/>
            </a:ln>
            <a:effectLst/>
          </p:spPr>
        </p:cxnSp>
        <p:sp>
          <p:nvSpPr>
            <p:cNvPr id="77" name="TextBox 76">
              <a:extLst>
                <a:ext uri="{FF2B5EF4-FFF2-40B4-BE49-F238E27FC236}">
                  <a16:creationId xmlns:a16="http://schemas.microsoft.com/office/drawing/2014/main" id="{ACD43BFC-0870-4D46-8C1A-CA3F5EA97D25}"/>
                </a:ext>
              </a:extLst>
            </p:cNvPr>
            <p:cNvSpPr txBox="1"/>
            <p:nvPr/>
          </p:nvSpPr>
          <p:spPr>
            <a:xfrm>
              <a:off x="2640541" y="1481208"/>
              <a:ext cx="890642" cy="195551"/>
            </a:xfrm>
            <a:prstGeom prst="rect">
              <a:avLst/>
            </a:prstGeom>
            <a:solidFill>
              <a:schemeClr val="accent1"/>
            </a:solidFill>
            <a:ln>
              <a:solidFill>
                <a:sysClr val="window" lastClr="FFFFFF"/>
              </a:solidFill>
            </a:ln>
            <a:effectLst/>
          </p:spPr>
          <p:txBody>
            <a:bodyPr wrap="none" lIns="0" tIns="0" rIns="0" bIns="0" rtlCol="0" anchor="ctr">
              <a:noAutofit/>
            </a:bodyPr>
            <a:lstStyle/>
            <a:p>
              <a:pPr algn="ctr" defTabSz="914378">
                <a:defRPr/>
              </a:pPr>
              <a:r>
                <a:rPr lang="en-GB" sz="1000" kern="0" dirty="0">
                  <a:solidFill>
                    <a:prstClr val="white"/>
                  </a:solidFill>
                  <a:latin typeface="Arial" panose="020B0604020202020204" pitchFamily="34" charset="0"/>
                  <a:cs typeface="Arial" panose="020B0604020202020204" pitchFamily="34" charset="0"/>
                </a:rPr>
                <a:t>Response</a:t>
              </a:r>
            </a:p>
          </p:txBody>
        </p:sp>
        <p:sp>
          <p:nvSpPr>
            <p:cNvPr id="78" name="Freeform 58">
              <a:extLst>
                <a:ext uri="{FF2B5EF4-FFF2-40B4-BE49-F238E27FC236}">
                  <a16:creationId xmlns:a16="http://schemas.microsoft.com/office/drawing/2014/main" id="{C6215FAC-3AC2-4A0A-9678-9809D12C872C}"/>
                </a:ext>
              </a:extLst>
            </p:cNvPr>
            <p:cNvSpPr/>
            <p:nvPr/>
          </p:nvSpPr>
          <p:spPr>
            <a:xfrm>
              <a:off x="3529006" y="2303061"/>
              <a:ext cx="724033" cy="135227"/>
            </a:xfrm>
            <a:custGeom>
              <a:avLst/>
              <a:gdLst>
                <a:gd name="connsiteX0" fmla="*/ 0 w 1139825"/>
                <a:gd name="connsiteY0" fmla="*/ 3651 h 238601"/>
                <a:gd name="connsiteX1" fmla="*/ 438150 w 1139825"/>
                <a:gd name="connsiteY1" fmla="*/ 32226 h 238601"/>
                <a:gd name="connsiteX2" fmla="*/ 1139825 w 1139825"/>
                <a:gd name="connsiteY2" fmla="*/ 238601 h 238601"/>
                <a:gd name="connsiteX0" fmla="*/ 0 w 1114425"/>
                <a:gd name="connsiteY0" fmla="*/ 5472 h 234072"/>
                <a:gd name="connsiteX1" fmla="*/ 412750 w 1114425"/>
                <a:gd name="connsiteY1" fmla="*/ 27697 h 234072"/>
                <a:gd name="connsiteX2" fmla="*/ 1114425 w 1114425"/>
                <a:gd name="connsiteY2" fmla="*/ 234072 h 234072"/>
                <a:gd name="connsiteX0" fmla="*/ 0 w 1114425"/>
                <a:gd name="connsiteY0" fmla="*/ 5472 h 234072"/>
                <a:gd name="connsiteX1" fmla="*/ 412750 w 1114425"/>
                <a:gd name="connsiteY1" fmla="*/ 27697 h 234072"/>
                <a:gd name="connsiteX2" fmla="*/ 1114425 w 1114425"/>
                <a:gd name="connsiteY2" fmla="*/ 234072 h 234072"/>
                <a:gd name="connsiteX0" fmla="*/ 0 w 1114425"/>
                <a:gd name="connsiteY0" fmla="*/ 1729 h 230329"/>
                <a:gd name="connsiteX1" fmla="*/ 568325 w 1114425"/>
                <a:gd name="connsiteY1" fmla="*/ 39829 h 230329"/>
                <a:gd name="connsiteX2" fmla="*/ 1114425 w 1114425"/>
                <a:gd name="connsiteY2" fmla="*/ 230329 h 230329"/>
                <a:gd name="connsiteX0" fmla="*/ 0 w 1114425"/>
                <a:gd name="connsiteY0" fmla="*/ 1729 h 230329"/>
                <a:gd name="connsiteX1" fmla="*/ 568325 w 1114425"/>
                <a:gd name="connsiteY1" fmla="*/ 39829 h 230329"/>
                <a:gd name="connsiteX2" fmla="*/ 1114425 w 1114425"/>
                <a:gd name="connsiteY2" fmla="*/ 230329 h 230329"/>
                <a:gd name="connsiteX0" fmla="*/ 0 w 1114425"/>
                <a:gd name="connsiteY0" fmla="*/ 1729 h 230329"/>
                <a:gd name="connsiteX1" fmla="*/ 568325 w 1114425"/>
                <a:gd name="connsiteY1" fmla="*/ 39829 h 230329"/>
                <a:gd name="connsiteX2" fmla="*/ 1114425 w 1114425"/>
                <a:gd name="connsiteY2" fmla="*/ 230329 h 230329"/>
                <a:gd name="connsiteX0" fmla="*/ 0 w 1076325"/>
                <a:gd name="connsiteY0" fmla="*/ 1447 h 210997"/>
                <a:gd name="connsiteX1" fmla="*/ 568325 w 1076325"/>
                <a:gd name="connsiteY1" fmla="*/ 39547 h 210997"/>
                <a:gd name="connsiteX2" fmla="*/ 1076325 w 1076325"/>
                <a:gd name="connsiteY2" fmla="*/ 210997 h 210997"/>
                <a:gd name="connsiteX0" fmla="*/ 0 w 975525"/>
                <a:gd name="connsiteY0" fmla="*/ 1447 h 182197"/>
                <a:gd name="connsiteX1" fmla="*/ 568325 w 975525"/>
                <a:gd name="connsiteY1" fmla="*/ 39547 h 182197"/>
                <a:gd name="connsiteX2" fmla="*/ 975525 w 975525"/>
                <a:gd name="connsiteY2" fmla="*/ 182197 h 182197"/>
              </a:gdLst>
              <a:ahLst/>
              <a:cxnLst>
                <a:cxn ang="0">
                  <a:pos x="connsiteX0" y="connsiteY0"/>
                </a:cxn>
                <a:cxn ang="0">
                  <a:pos x="connsiteX1" y="connsiteY1"/>
                </a:cxn>
                <a:cxn ang="0">
                  <a:pos x="connsiteX2" y="connsiteY2"/>
                </a:cxn>
              </a:cxnLst>
              <a:rect l="l" t="t" r="r" b="b"/>
              <a:pathLst>
                <a:path w="975525" h="182197">
                  <a:moveTo>
                    <a:pt x="0" y="1447"/>
                  </a:moveTo>
                  <a:cubicBezTo>
                    <a:pt x="165364" y="-3845"/>
                    <a:pt x="388938" y="4622"/>
                    <a:pt x="568325" y="39547"/>
                  </a:cubicBezTo>
                  <a:cubicBezTo>
                    <a:pt x="747712" y="74472"/>
                    <a:pt x="856462" y="117639"/>
                    <a:pt x="975525" y="182197"/>
                  </a:cubicBezTo>
                </a:path>
              </a:pathLst>
            </a:custGeom>
            <a:noFill/>
            <a:ln w="19050" cap="flat" cmpd="sng" algn="ctr">
              <a:solidFill>
                <a:schemeClr val="accent4">
                  <a:lumMod val="50000"/>
                </a:schemeClr>
              </a:solidFill>
              <a:prstDash val="solid"/>
              <a:tailEnd type="triangle"/>
            </a:ln>
            <a:effectLst/>
          </p:spPr>
          <p:txBody>
            <a:bodyPr rtlCol="0" anchor="ctr"/>
            <a:lstStyle/>
            <a:p>
              <a:pPr algn="ctr" defTabSz="914378">
                <a:defRPr/>
              </a:pPr>
              <a:endParaRPr lang="en-GB" sz="1100" kern="0">
                <a:solidFill>
                  <a:prstClr val="white"/>
                </a:solidFill>
                <a:latin typeface="Arial"/>
              </a:endParaRPr>
            </a:p>
          </p:txBody>
        </p:sp>
        <p:sp>
          <p:nvSpPr>
            <p:cNvPr id="79" name="Freeform 59">
              <a:extLst>
                <a:ext uri="{FF2B5EF4-FFF2-40B4-BE49-F238E27FC236}">
                  <a16:creationId xmlns:a16="http://schemas.microsoft.com/office/drawing/2014/main" id="{2CC0A6A1-5D48-44E8-B53D-4D0D506E2899}"/>
                </a:ext>
              </a:extLst>
            </p:cNvPr>
            <p:cNvSpPr/>
            <p:nvPr/>
          </p:nvSpPr>
          <p:spPr>
            <a:xfrm>
              <a:off x="3814141" y="1766856"/>
              <a:ext cx="688091" cy="657458"/>
            </a:xfrm>
            <a:custGeom>
              <a:avLst/>
              <a:gdLst>
                <a:gd name="connsiteX0" fmla="*/ 0 w 968375"/>
                <a:gd name="connsiteY0" fmla="*/ 0 h 876300"/>
                <a:gd name="connsiteX1" fmla="*/ 339725 w 968375"/>
                <a:gd name="connsiteY1" fmla="*/ 85725 h 876300"/>
                <a:gd name="connsiteX2" fmla="*/ 720725 w 968375"/>
                <a:gd name="connsiteY2" fmla="*/ 460375 h 876300"/>
                <a:gd name="connsiteX3" fmla="*/ 968375 w 968375"/>
                <a:gd name="connsiteY3" fmla="*/ 876300 h 876300"/>
                <a:gd name="connsiteX0" fmla="*/ 0 w 968375"/>
                <a:gd name="connsiteY0" fmla="*/ 0 h 876300"/>
                <a:gd name="connsiteX1" fmla="*/ 342900 w 968375"/>
                <a:gd name="connsiteY1" fmla="*/ 104775 h 876300"/>
                <a:gd name="connsiteX2" fmla="*/ 720725 w 968375"/>
                <a:gd name="connsiteY2" fmla="*/ 460375 h 876300"/>
                <a:gd name="connsiteX3" fmla="*/ 968375 w 968375"/>
                <a:gd name="connsiteY3" fmla="*/ 876300 h 876300"/>
                <a:gd name="connsiteX0" fmla="*/ 0 w 968375"/>
                <a:gd name="connsiteY0" fmla="*/ 0 h 876300"/>
                <a:gd name="connsiteX1" fmla="*/ 374650 w 968375"/>
                <a:gd name="connsiteY1" fmla="*/ 127000 h 876300"/>
                <a:gd name="connsiteX2" fmla="*/ 720725 w 968375"/>
                <a:gd name="connsiteY2" fmla="*/ 460375 h 876300"/>
                <a:gd name="connsiteX3" fmla="*/ 968375 w 968375"/>
                <a:gd name="connsiteY3" fmla="*/ 876300 h 876300"/>
                <a:gd name="connsiteX0" fmla="*/ 0 w 946150"/>
                <a:gd name="connsiteY0" fmla="*/ 0 h 879475"/>
                <a:gd name="connsiteX1" fmla="*/ 352425 w 946150"/>
                <a:gd name="connsiteY1" fmla="*/ 130175 h 879475"/>
                <a:gd name="connsiteX2" fmla="*/ 698500 w 946150"/>
                <a:gd name="connsiteY2" fmla="*/ 463550 h 879475"/>
                <a:gd name="connsiteX3" fmla="*/ 946150 w 946150"/>
                <a:gd name="connsiteY3" fmla="*/ 879475 h 879475"/>
                <a:gd name="connsiteX0" fmla="*/ 0 w 946150"/>
                <a:gd name="connsiteY0" fmla="*/ 0 h 879475"/>
                <a:gd name="connsiteX1" fmla="*/ 352425 w 946150"/>
                <a:gd name="connsiteY1" fmla="*/ 130175 h 879475"/>
                <a:gd name="connsiteX2" fmla="*/ 698500 w 946150"/>
                <a:gd name="connsiteY2" fmla="*/ 463550 h 879475"/>
                <a:gd name="connsiteX3" fmla="*/ 946150 w 946150"/>
                <a:gd name="connsiteY3" fmla="*/ 879475 h 879475"/>
                <a:gd name="connsiteX0" fmla="*/ 0 w 946150"/>
                <a:gd name="connsiteY0" fmla="*/ 0 h 879475"/>
                <a:gd name="connsiteX1" fmla="*/ 352425 w 946150"/>
                <a:gd name="connsiteY1" fmla="*/ 130175 h 879475"/>
                <a:gd name="connsiteX2" fmla="*/ 727075 w 946150"/>
                <a:gd name="connsiteY2" fmla="*/ 501650 h 879475"/>
                <a:gd name="connsiteX3" fmla="*/ 946150 w 946150"/>
                <a:gd name="connsiteY3" fmla="*/ 879475 h 879475"/>
                <a:gd name="connsiteX0" fmla="*/ 0 w 927100"/>
                <a:gd name="connsiteY0" fmla="*/ 0 h 885825"/>
                <a:gd name="connsiteX1" fmla="*/ 352425 w 927100"/>
                <a:gd name="connsiteY1" fmla="*/ 130175 h 885825"/>
                <a:gd name="connsiteX2" fmla="*/ 727075 w 927100"/>
                <a:gd name="connsiteY2" fmla="*/ 501650 h 885825"/>
                <a:gd name="connsiteX3" fmla="*/ 927100 w 927100"/>
                <a:gd name="connsiteY3" fmla="*/ 885825 h 885825"/>
                <a:gd name="connsiteX0" fmla="*/ 0 w 927100"/>
                <a:gd name="connsiteY0" fmla="*/ 0 h 885825"/>
                <a:gd name="connsiteX1" fmla="*/ 352425 w 927100"/>
                <a:gd name="connsiteY1" fmla="*/ 130175 h 885825"/>
                <a:gd name="connsiteX2" fmla="*/ 727075 w 927100"/>
                <a:gd name="connsiteY2" fmla="*/ 501650 h 885825"/>
                <a:gd name="connsiteX3" fmla="*/ 927100 w 927100"/>
                <a:gd name="connsiteY3" fmla="*/ 885825 h 885825"/>
                <a:gd name="connsiteX0" fmla="*/ 0 w 927100"/>
                <a:gd name="connsiteY0" fmla="*/ 0 h 885825"/>
                <a:gd name="connsiteX1" fmla="*/ 352425 w 927100"/>
                <a:gd name="connsiteY1" fmla="*/ 130175 h 885825"/>
                <a:gd name="connsiteX2" fmla="*/ 727075 w 927100"/>
                <a:gd name="connsiteY2" fmla="*/ 501650 h 885825"/>
                <a:gd name="connsiteX3" fmla="*/ 927100 w 927100"/>
                <a:gd name="connsiteY3" fmla="*/ 885825 h 885825"/>
              </a:gdLst>
              <a:ahLst/>
              <a:cxnLst>
                <a:cxn ang="0">
                  <a:pos x="connsiteX0" y="connsiteY0"/>
                </a:cxn>
                <a:cxn ang="0">
                  <a:pos x="connsiteX1" y="connsiteY1"/>
                </a:cxn>
                <a:cxn ang="0">
                  <a:pos x="connsiteX2" y="connsiteY2"/>
                </a:cxn>
                <a:cxn ang="0">
                  <a:pos x="connsiteX3" y="connsiteY3"/>
                </a:cxn>
              </a:cxnLst>
              <a:rect l="l" t="t" r="r" b="b"/>
              <a:pathLst>
                <a:path w="927100" h="885825">
                  <a:moveTo>
                    <a:pt x="0" y="0"/>
                  </a:moveTo>
                  <a:cubicBezTo>
                    <a:pt x="119327" y="20373"/>
                    <a:pt x="231246" y="46567"/>
                    <a:pt x="352425" y="130175"/>
                  </a:cubicBezTo>
                  <a:cubicBezTo>
                    <a:pt x="473604" y="213783"/>
                    <a:pt x="631296" y="375708"/>
                    <a:pt x="727075" y="501650"/>
                  </a:cubicBezTo>
                  <a:cubicBezTo>
                    <a:pt x="822854" y="627592"/>
                    <a:pt x="887412" y="746918"/>
                    <a:pt x="927100" y="885825"/>
                  </a:cubicBezTo>
                </a:path>
              </a:pathLst>
            </a:custGeom>
            <a:noFill/>
            <a:ln w="19050" cap="flat" cmpd="sng" algn="ctr">
              <a:solidFill>
                <a:schemeClr val="accent4">
                  <a:lumMod val="50000"/>
                </a:schemeClr>
              </a:solidFill>
              <a:prstDash val="solid"/>
              <a:tailEnd type="triangle"/>
            </a:ln>
            <a:effectLst/>
          </p:spPr>
          <p:txBody>
            <a:bodyPr rtlCol="0" anchor="ctr"/>
            <a:lstStyle/>
            <a:p>
              <a:pPr algn="ctr" defTabSz="914378">
                <a:defRPr/>
              </a:pPr>
              <a:endParaRPr lang="en-GB" sz="1100" kern="0">
                <a:solidFill>
                  <a:prstClr val="white"/>
                </a:solidFill>
                <a:latin typeface="Arial"/>
              </a:endParaRPr>
            </a:p>
          </p:txBody>
        </p:sp>
        <p:sp>
          <p:nvSpPr>
            <p:cNvPr id="80" name="Freeform 60">
              <a:extLst>
                <a:ext uri="{FF2B5EF4-FFF2-40B4-BE49-F238E27FC236}">
                  <a16:creationId xmlns:a16="http://schemas.microsoft.com/office/drawing/2014/main" id="{C1B0B227-1D16-4F3F-9489-BF9A003CD438}"/>
                </a:ext>
              </a:extLst>
            </p:cNvPr>
            <p:cNvSpPr/>
            <p:nvPr/>
          </p:nvSpPr>
          <p:spPr>
            <a:xfrm>
              <a:off x="4537578" y="1696163"/>
              <a:ext cx="203779" cy="730508"/>
            </a:xfrm>
            <a:custGeom>
              <a:avLst/>
              <a:gdLst>
                <a:gd name="connsiteX0" fmla="*/ 0 w 285750"/>
                <a:gd name="connsiteY0" fmla="*/ 0 h 965200"/>
                <a:gd name="connsiteX1" fmla="*/ 234950 w 285750"/>
                <a:gd name="connsiteY1" fmla="*/ 555625 h 965200"/>
                <a:gd name="connsiteX2" fmla="*/ 285750 w 285750"/>
                <a:gd name="connsiteY2" fmla="*/ 965200 h 965200"/>
                <a:gd name="connsiteX0" fmla="*/ 0 w 285750"/>
                <a:gd name="connsiteY0" fmla="*/ 0 h 965200"/>
                <a:gd name="connsiteX1" fmla="*/ 234950 w 285750"/>
                <a:gd name="connsiteY1" fmla="*/ 555625 h 965200"/>
                <a:gd name="connsiteX2" fmla="*/ 285750 w 285750"/>
                <a:gd name="connsiteY2" fmla="*/ 965200 h 965200"/>
                <a:gd name="connsiteX0" fmla="*/ 0 w 287698"/>
                <a:gd name="connsiteY0" fmla="*/ 0 h 965200"/>
                <a:gd name="connsiteX1" fmla="*/ 234950 w 287698"/>
                <a:gd name="connsiteY1" fmla="*/ 555625 h 965200"/>
                <a:gd name="connsiteX2" fmla="*/ 285750 w 287698"/>
                <a:gd name="connsiteY2" fmla="*/ 965200 h 965200"/>
                <a:gd name="connsiteX0" fmla="*/ 0 w 286665"/>
                <a:gd name="connsiteY0" fmla="*/ 0 h 965200"/>
                <a:gd name="connsiteX1" fmla="*/ 139700 w 286665"/>
                <a:gd name="connsiteY1" fmla="*/ 225425 h 965200"/>
                <a:gd name="connsiteX2" fmla="*/ 234950 w 286665"/>
                <a:gd name="connsiteY2" fmla="*/ 555625 h 965200"/>
                <a:gd name="connsiteX3" fmla="*/ 285750 w 286665"/>
                <a:gd name="connsiteY3" fmla="*/ 965200 h 965200"/>
                <a:gd name="connsiteX0" fmla="*/ 0 w 267615"/>
                <a:gd name="connsiteY0" fmla="*/ 0 h 971550"/>
                <a:gd name="connsiteX1" fmla="*/ 120650 w 267615"/>
                <a:gd name="connsiteY1" fmla="*/ 231775 h 971550"/>
                <a:gd name="connsiteX2" fmla="*/ 215900 w 267615"/>
                <a:gd name="connsiteY2" fmla="*/ 561975 h 971550"/>
                <a:gd name="connsiteX3" fmla="*/ 266700 w 267615"/>
                <a:gd name="connsiteY3" fmla="*/ 971550 h 971550"/>
                <a:gd name="connsiteX0" fmla="*/ 0 w 268211"/>
                <a:gd name="connsiteY0" fmla="*/ 0 h 971550"/>
                <a:gd name="connsiteX1" fmla="*/ 120650 w 268211"/>
                <a:gd name="connsiteY1" fmla="*/ 231775 h 971550"/>
                <a:gd name="connsiteX2" fmla="*/ 231775 w 268211"/>
                <a:gd name="connsiteY2" fmla="*/ 561975 h 971550"/>
                <a:gd name="connsiteX3" fmla="*/ 266700 w 268211"/>
                <a:gd name="connsiteY3" fmla="*/ 971550 h 971550"/>
                <a:gd name="connsiteX0" fmla="*/ 0 w 274561"/>
                <a:gd name="connsiteY0" fmla="*/ 0 h 984250"/>
                <a:gd name="connsiteX1" fmla="*/ 127000 w 274561"/>
                <a:gd name="connsiteY1" fmla="*/ 244475 h 984250"/>
                <a:gd name="connsiteX2" fmla="*/ 238125 w 274561"/>
                <a:gd name="connsiteY2" fmla="*/ 574675 h 984250"/>
                <a:gd name="connsiteX3" fmla="*/ 273050 w 274561"/>
                <a:gd name="connsiteY3" fmla="*/ 984250 h 984250"/>
              </a:gdLst>
              <a:ahLst/>
              <a:cxnLst>
                <a:cxn ang="0">
                  <a:pos x="connsiteX0" y="connsiteY0"/>
                </a:cxn>
                <a:cxn ang="0">
                  <a:pos x="connsiteX1" y="connsiteY1"/>
                </a:cxn>
                <a:cxn ang="0">
                  <a:pos x="connsiteX2" y="connsiteY2"/>
                </a:cxn>
                <a:cxn ang="0">
                  <a:pos x="connsiteX3" y="connsiteY3"/>
                </a:cxn>
              </a:cxnLst>
              <a:rect l="l" t="t" r="r" b="b"/>
              <a:pathLst>
                <a:path w="274561" h="984250">
                  <a:moveTo>
                    <a:pt x="0" y="0"/>
                  </a:moveTo>
                  <a:cubicBezTo>
                    <a:pt x="19050" y="39158"/>
                    <a:pt x="87842" y="151871"/>
                    <a:pt x="127000" y="244475"/>
                  </a:cubicBezTo>
                  <a:cubicBezTo>
                    <a:pt x="166158" y="337079"/>
                    <a:pt x="213783" y="451379"/>
                    <a:pt x="238125" y="574675"/>
                  </a:cubicBezTo>
                  <a:cubicBezTo>
                    <a:pt x="262467" y="697971"/>
                    <a:pt x="279929" y="889000"/>
                    <a:pt x="273050" y="984250"/>
                  </a:cubicBezTo>
                </a:path>
              </a:pathLst>
            </a:custGeom>
            <a:noFill/>
            <a:ln w="19050" cap="flat" cmpd="sng" algn="ctr">
              <a:solidFill>
                <a:schemeClr val="accent4">
                  <a:lumMod val="50000"/>
                </a:schemeClr>
              </a:solidFill>
              <a:prstDash val="solid"/>
              <a:tailEnd type="triangle"/>
            </a:ln>
            <a:effectLst/>
          </p:spPr>
          <p:txBody>
            <a:bodyPr rtlCol="0" anchor="ctr"/>
            <a:lstStyle/>
            <a:p>
              <a:pPr algn="ctr" defTabSz="914378">
                <a:defRPr/>
              </a:pPr>
              <a:endParaRPr lang="en-GB" sz="1100" kern="0">
                <a:solidFill>
                  <a:prstClr val="white"/>
                </a:solidFill>
                <a:latin typeface="Arial"/>
              </a:endParaRPr>
            </a:p>
          </p:txBody>
        </p:sp>
        <p:sp>
          <p:nvSpPr>
            <p:cNvPr id="81" name="Freeform 61">
              <a:extLst>
                <a:ext uri="{FF2B5EF4-FFF2-40B4-BE49-F238E27FC236}">
                  <a16:creationId xmlns:a16="http://schemas.microsoft.com/office/drawing/2014/main" id="{F4DDEAAE-8752-4F53-90B4-8BB650AD27BC}"/>
                </a:ext>
              </a:extLst>
            </p:cNvPr>
            <p:cNvSpPr/>
            <p:nvPr/>
          </p:nvSpPr>
          <p:spPr>
            <a:xfrm>
              <a:off x="5501379" y="1677312"/>
              <a:ext cx="207370" cy="763499"/>
            </a:xfrm>
            <a:custGeom>
              <a:avLst/>
              <a:gdLst>
                <a:gd name="connsiteX0" fmla="*/ 0 w 307975"/>
                <a:gd name="connsiteY0" fmla="*/ 0 h 1044575"/>
                <a:gd name="connsiteX1" fmla="*/ 203200 w 307975"/>
                <a:gd name="connsiteY1" fmla="*/ 428625 h 1044575"/>
                <a:gd name="connsiteX2" fmla="*/ 307975 w 307975"/>
                <a:gd name="connsiteY2" fmla="*/ 1044575 h 1044575"/>
                <a:gd name="connsiteX0" fmla="*/ 0 w 307975"/>
                <a:gd name="connsiteY0" fmla="*/ 0 h 1044575"/>
                <a:gd name="connsiteX1" fmla="*/ 203200 w 307975"/>
                <a:gd name="connsiteY1" fmla="*/ 428625 h 1044575"/>
                <a:gd name="connsiteX2" fmla="*/ 307975 w 307975"/>
                <a:gd name="connsiteY2" fmla="*/ 1044575 h 1044575"/>
                <a:gd name="connsiteX0" fmla="*/ 0 w 279400"/>
                <a:gd name="connsiteY0" fmla="*/ 0 h 1028700"/>
                <a:gd name="connsiteX1" fmla="*/ 174625 w 279400"/>
                <a:gd name="connsiteY1" fmla="*/ 412750 h 1028700"/>
                <a:gd name="connsiteX2" fmla="*/ 279400 w 279400"/>
                <a:gd name="connsiteY2" fmla="*/ 1028700 h 1028700"/>
                <a:gd name="connsiteX0" fmla="*/ 0 w 279400"/>
                <a:gd name="connsiteY0" fmla="*/ 0 h 1028700"/>
                <a:gd name="connsiteX1" fmla="*/ 174625 w 279400"/>
                <a:gd name="connsiteY1" fmla="*/ 412750 h 1028700"/>
                <a:gd name="connsiteX2" fmla="*/ 279400 w 279400"/>
                <a:gd name="connsiteY2" fmla="*/ 1028700 h 1028700"/>
                <a:gd name="connsiteX0" fmla="*/ 0 w 279400"/>
                <a:gd name="connsiteY0" fmla="*/ 0 h 1028700"/>
                <a:gd name="connsiteX1" fmla="*/ 174625 w 279400"/>
                <a:gd name="connsiteY1" fmla="*/ 412750 h 1028700"/>
                <a:gd name="connsiteX2" fmla="*/ 279400 w 279400"/>
                <a:gd name="connsiteY2" fmla="*/ 1028700 h 1028700"/>
              </a:gdLst>
              <a:ahLst/>
              <a:cxnLst>
                <a:cxn ang="0">
                  <a:pos x="connsiteX0" y="connsiteY0"/>
                </a:cxn>
                <a:cxn ang="0">
                  <a:pos x="connsiteX1" y="connsiteY1"/>
                </a:cxn>
                <a:cxn ang="0">
                  <a:pos x="connsiteX2" y="connsiteY2"/>
                </a:cxn>
              </a:cxnLst>
              <a:rect l="l" t="t" r="r" b="b"/>
              <a:pathLst>
                <a:path w="279400" h="1028700">
                  <a:moveTo>
                    <a:pt x="0" y="0"/>
                  </a:moveTo>
                  <a:cubicBezTo>
                    <a:pt x="88635" y="133614"/>
                    <a:pt x="128058" y="241300"/>
                    <a:pt x="174625" y="412750"/>
                  </a:cubicBezTo>
                  <a:cubicBezTo>
                    <a:pt x="221192" y="584200"/>
                    <a:pt x="274902" y="814123"/>
                    <a:pt x="279400" y="1028700"/>
                  </a:cubicBezTo>
                </a:path>
              </a:pathLst>
            </a:custGeom>
            <a:noFill/>
            <a:ln w="19050" cap="flat" cmpd="sng" algn="ctr">
              <a:solidFill>
                <a:schemeClr val="accent4">
                  <a:lumMod val="50000"/>
                </a:schemeClr>
              </a:solidFill>
              <a:prstDash val="solid"/>
              <a:tailEnd type="triangle"/>
            </a:ln>
            <a:effectLst/>
          </p:spPr>
          <p:txBody>
            <a:bodyPr rtlCol="0" anchor="ctr"/>
            <a:lstStyle/>
            <a:p>
              <a:pPr algn="ctr" defTabSz="914378">
                <a:defRPr/>
              </a:pPr>
              <a:endParaRPr lang="en-GB" sz="1100" kern="0">
                <a:solidFill>
                  <a:prstClr val="white"/>
                </a:solidFill>
                <a:latin typeface="Arial"/>
              </a:endParaRPr>
            </a:p>
          </p:txBody>
        </p:sp>
        <p:cxnSp>
          <p:nvCxnSpPr>
            <p:cNvPr id="82" name="Straight Connector 81">
              <a:extLst>
                <a:ext uri="{FF2B5EF4-FFF2-40B4-BE49-F238E27FC236}">
                  <a16:creationId xmlns:a16="http://schemas.microsoft.com/office/drawing/2014/main" id="{CF7F17BC-E83E-447F-9FDE-5CBEB5A5BAEF}"/>
                </a:ext>
              </a:extLst>
            </p:cNvPr>
            <p:cNvCxnSpPr/>
            <p:nvPr/>
          </p:nvCxnSpPr>
          <p:spPr>
            <a:xfrm>
              <a:off x="1227453" y="2155543"/>
              <a:ext cx="1010923" cy="430"/>
            </a:xfrm>
            <a:prstGeom prst="line">
              <a:avLst/>
            </a:prstGeom>
            <a:noFill/>
            <a:ln w="19050" cap="flat" cmpd="sng" algn="ctr">
              <a:solidFill>
                <a:srgbClr val="294A64">
                  <a:shade val="95000"/>
                  <a:satMod val="105000"/>
                </a:srgbClr>
              </a:solidFill>
              <a:prstDash val="dash"/>
            </a:ln>
            <a:effectLst/>
          </p:spPr>
        </p:cxnSp>
        <p:cxnSp>
          <p:nvCxnSpPr>
            <p:cNvPr id="83" name="Straight Arrow Connector 82">
              <a:extLst>
                <a:ext uri="{FF2B5EF4-FFF2-40B4-BE49-F238E27FC236}">
                  <a16:creationId xmlns:a16="http://schemas.microsoft.com/office/drawing/2014/main" id="{DB16EEA3-5D4C-4A86-9E70-C128629B8047}"/>
                </a:ext>
              </a:extLst>
            </p:cNvPr>
            <p:cNvCxnSpPr/>
            <p:nvPr/>
          </p:nvCxnSpPr>
          <p:spPr>
            <a:xfrm>
              <a:off x="904034" y="1609600"/>
              <a:ext cx="0" cy="1313621"/>
            </a:xfrm>
            <a:prstGeom prst="straightConnector1">
              <a:avLst/>
            </a:prstGeom>
            <a:noFill/>
            <a:ln w="19050" cap="flat" cmpd="sng" algn="ctr">
              <a:solidFill>
                <a:schemeClr val="bg2">
                  <a:lumMod val="90000"/>
                </a:schemeClr>
              </a:solidFill>
              <a:prstDash val="solid"/>
              <a:tailEnd type="triangle"/>
            </a:ln>
            <a:effectLst/>
          </p:spPr>
        </p:cxnSp>
        <p:sp>
          <p:nvSpPr>
            <p:cNvPr id="84" name="TextBox 83">
              <a:extLst>
                <a:ext uri="{FF2B5EF4-FFF2-40B4-BE49-F238E27FC236}">
                  <a16:creationId xmlns:a16="http://schemas.microsoft.com/office/drawing/2014/main" id="{294C0372-9676-4381-BDB1-C5F91A890D69}"/>
                </a:ext>
              </a:extLst>
            </p:cNvPr>
            <p:cNvSpPr txBox="1"/>
            <p:nvPr/>
          </p:nvSpPr>
          <p:spPr>
            <a:xfrm>
              <a:off x="4044560" y="2976117"/>
              <a:ext cx="954247" cy="246221"/>
            </a:xfrm>
            <a:prstGeom prst="rect">
              <a:avLst/>
            </a:prstGeom>
            <a:noFill/>
            <a:effectLst/>
          </p:spPr>
          <p:txBody>
            <a:bodyPr wrap="square" lIns="72000" rIns="72000" rtlCol="0">
              <a:spAutoFit/>
            </a:bodyPr>
            <a:lstStyle/>
            <a:p>
              <a:pPr algn="ctr" defTabSz="914378">
                <a:defRPr/>
              </a:pPr>
              <a:r>
                <a:rPr lang="en-GB" sz="1000" b="1" kern="0" dirty="0">
                  <a:solidFill>
                    <a:prstClr val="black"/>
                  </a:solidFill>
                  <a:latin typeface="Arial" panose="020B0604020202020204" pitchFamily="34" charset="0"/>
                  <a:cs typeface="Arial" panose="020B0604020202020204" pitchFamily="34" charset="0"/>
                </a:rPr>
                <a:t>Continuation</a:t>
              </a:r>
            </a:p>
          </p:txBody>
        </p:sp>
        <p:sp>
          <p:nvSpPr>
            <p:cNvPr id="85" name="TextBox 84">
              <a:extLst>
                <a:ext uri="{FF2B5EF4-FFF2-40B4-BE49-F238E27FC236}">
                  <a16:creationId xmlns:a16="http://schemas.microsoft.com/office/drawing/2014/main" id="{8DF877B5-571C-4DFF-A6CA-2CA7E32C7EE0}"/>
                </a:ext>
              </a:extLst>
            </p:cNvPr>
            <p:cNvSpPr txBox="1"/>
            <p:nvPr/>
          </p:nvSpPr>
          <p:spPr>
            <a:xfrm>
              <a:off x="3010087" y="2976117"/>
              <a:ext cx="1034475" cy="246221"/>
            </a:xfrm>
            <a:prstGeom prst="rect">
              <a:avLst/>
            </a:prstGeom>
            <a:noFill/>
            <a:effectLst/>
          </p:spPr>
          <p:txBody>
            <a:bodyPr wrap="square" rtlCol="0">
              <a:spAutoFit/>
            </a:bodyPr>
            <a:lstStyle/>
            <a:p>
              <a:pPr algn="ctr" defTabSz="914378">
                <a:defRPr/>
              </a:pPr>
              <a:r>
                <a:rPr lang="en-GB" sz="1000" b="1" kern="0" dirty="0">
                  <a:solidFill>
                    <a:prstClr val="black"/>
                  </a:solidFill>
                  <a:latin typeface="Arial" panose="020B0604020202020204" pitchFamily="34" charset="0"/>
                  <a:cs typeface="Arial" panose="020B0604020202020204" pitchFamily="34" charset="0"/>
                </a:rPr>
                <a:t>Acute</a:t>
              </a:r>
            </a:p>
          </p:txBody>
        </p:sp>
        <p:sp>
          <p:nvSpPr>
            <p:cNvPr id="86" name="TextBox 85">
              <a:extLst>
                <a:ext uri="{FF2B5EF4-FFF2-40B4-BE49-F238E27FC236}">
                  <a16:creationId xmlns:a16="http://schemas.microsoft.com/office/drawing/2014/main" id="{71A229BB-5196-4FE1-B00D-34BA35EF1C67}"/>
                </a:ext>
              </a:extLst>
            </p:cNvPr>
            <p:cNvSpPr txBox="1"/>
            <p:nvPr/>
          </p:nvSpPr>
          <p:spPr>
            <a:xfrm>
              <a:off x="5003637" y="2976117"/>
              <a:ext cx="1049425" cy="246221"/>
            </a:xfrm>
            <a:prstGeom prst="rect">
              <a:avLst/>
            </a:prstGeom>
            <a:noFill/>
            <a:effectLst/>
          </p:spPr>
          <p:txBody>
            <a:bodyPr wrap="square" rtlCol="0">
              <a:spAutoFit/>
            </a:bodyPr>
            <a:lstStyle/>
            <a:p>
              <a:pPr algn="ctr" defTabSz="914378">
                <a:defRPr/>
              </a:pPr>
              <a:r>
                <a:rPr lang="en-GB" sz="1000" b="1" kern="0" dirty="0">
                  <a:solidFill>
                    <a:prstClr val="black"/>
                  </a:solidFill>
                  <a:latin typeface="Arial" panose="020B0604020202020204" pitchFamily="34" charset="0"/>
                  <a:cs typeface="Arial" panose="020B0604020202020204" pitchFamily="34" charset="0"/>
                </a:rPr>
                <a:t> Maintenance</a:t>
              </a:r>
            </a:p>
          </p:txBody>
        </p:sp>
        <p:sp>
          <p:nvSpPr>
            <p:cNvPr id="87" name="TextBox 86">
              <a:extLst>
                <a:ext uri="{FF2B5EF4-FFF2-40B4-BE49-F238E27FC236}">
                  <a16:creationId xmlns:a16="http://schemas.microsoft.com/office/drawing/2014/main" id="{80353656-9A47-4F1A-990A-9FD9832627B9}"/>
                </a:ext>
              </a:extLst>
            </p:cNvPr>
            <p:cNvSpPr txBox="1"/>
            <p:nvPr/>
          </p:nvSpPr>
          <p:spPr>
            <a:xfrm>
              <a:off x="1128381" y="2976112"/>
              <a:ext cx="1729342" cy="246221"/>
            </a:xfrm>
            <a:prstGeom prst="rect">
              <a:avLst/>
            </a:prstGeom>
            <a:noFill/>
            <a:effectLst/>
          </p:spPr>
          <p:txBody>
            <a:bodyPr wrap="square" rtlCol="0">
              <a:spAutoFit/>
            </a:bodyPr>
            <a:lstStyle/>
            <a:p>
              <a:pPr algn="r" defTabSz="914378">
                <a:defRPr/>
              </a:pPr>
              <a:r>
                <a:rPr lang="en-GB" sz="1000" b="1" kern="0" dirty="0">
                  <a:solidFill>
                    <a:prstClr val="black"/>
                  </a:solidFill>
                  <a:latin typeface="Arial" panose="020B0604020202020204" pitchFamily="34" charset="0"/>
                  <a:cs typeface="Arial" panose="020B0604020202020204" pitchFamily="34" charset="0"/>
                </a:rPr>
                <a:t>Treatment phases:</a:t>
              </a:r>
            </a:p>
          </p:txBody>
        </p:sp>
        <p:sp>
          <p:nvSpPr>
            <p:cNvPr id="88" name="Rectangle 87">
              <a:extLst>
                <a:ext uri="{FF2B5EF4-FFF2-40B4-BE49-F238E27FC236}">
                  <a16:creationId xmlns:a16="http://schemas.microsoft.com/office/drawing/2014/main" id="{93934907-2EB1-42CC-B05C-84DD03F1A771}"/>
                </a:ext>
              </a:extLst>
            </p:cNvPr>
            <p:cNvSpPr/>
            <p:nvPr/>
          </p:nvSpPr>
          <p:spPr>
            <a:xfrm>
              <a:off x="1336201" y="957955"/>
              <a:ext cx="1645002" cy="276999"/>
            </a:xfrm>
            <a:prstGeom prst="rect">
              <a:avLst/>
            </a:prstGeom>
            <a:effectLst/>
          </p:spPr>
          <p:txBody>
            <a:bodyPr wrap="none">
              <a:spAutoFit/>
            </a:bodyPr>
            <a:lstStyle/>
            <a:p>
              <a:pPr defTabSz="914378">
                <a:defRPr/>
              </a:pPr>
              <a:r>
                <a:rPr lang="en-GB" sz="1200" b="1" kern="0" dirty="0">
                  <a:solidFill>
                    <a:schemeClr val="accent1"/>
                  </a:solidFill>
                  <a:latin typeface="Arial" panose="020B0604020202020204" pitchFamily="34" charset="0"/>
                  <a:cs typeface="Arial" panose="020B0604020202020204" pitchFamily="34" charset="0"/>
                </a:rPr>
                <a:t>The course of MDD</a:t>
              </a:r>
              <a:r>
                <a:rPr lang="en-GB" sz="1200" b="1" kern="0" baseline="30000" dirty="0">
                  <a:solidFill>
                    <a:schemeClr val="accent1"/>
                  </a:solidFill>
                  <a:latin typeface="Arial" panose="020B0604020202020204" pitchFamily="34" charset="0"/>
                  <a:cs typeface="Arial" panose="020B0604020202020204" pitchFamily="34" charset="0"/>
                </a:rPr>
                <a:t>1</a:t>
              </a:r>
              <a:endParaRPr lang="en-GB" sz="1200" kern="0" dirty="0">
                <a:solidFill>
                  <a:schemeClr val="accent1"/>
                </a:solidFill>
                <a:latin typeface="Arial" panose="020B0604020202020204" pitchFamily="34" charset="0"/>
                <a:cs typeface="Arial" panose="020B0604020202020204" pitchFamily="34" charset="0"/>
              </a:endParaRPr>
            </a:p>
          </p:txBody>
        </p:sp>
      </p:grpSp>
      <p:cxnSp>
        <p:nvCxnSpPr>
          <p:cNvPr id="95" name="Elbow Connector 91">
            <a:extLst>
              <a:ext uri="{FF2B5EF4-FFF2-40B4-BE49-F238E27FC236}">
                <a16:creationId xmlns:a16="http://schemas.microsoft.com/office/drawing/2014/main" id="{2F9E55B7-3829-440E-8483-2B96229897C9}"/>
              </a:ext>
            </a:extLst>
          </p:cNvPr>
          <p:cNvCxnSpPr>
            <a:cxnSpLocks/>
          </p:cNvCxnSpPr>
          <p:nvPr/>
        </p:nvCxnSpPr>
        <p:spPr>
          <a:xfrm flipV="1">
            <a:off x="4844448" y="1739811"/>
            <a:ext cx="1544391" cy="1301926"/>
          </a:xfrm>
          <a:prstGeom prst="bentConnector3">
            <a:avLst>
              <a:gd name="adj1" fmla="val 50000"/>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96" name="Elbow Connector 93">
            <a:extLst>
              <a:ext uri="{FF2B5EF4-FFF2-40B4-BE49-F238E27FC236}">
                <a16:creationId xmlns:a16="http://schemas.microsoft.com/office/drawing/2014/main" id="{672A1638-BEDC-4572-B780-C7D61FEED860}"/>
              </a:ext>
            </a:extLst>
          </p:cNvPr>
          <p:cNvCxnSpPr>
            <a:cxnSpLocks/>
            <a:stCxn id="86" idx="2"/>
            <a:endCxn id="52" idx="1"/>
          </p:cNvCxnSpPr>
          <p:nvPr/>
        </p:nvCxnSpPr>
        <p:spPr>
          <a:xfrm rot="5400000" flipH="1" flipV="1">
            <a:off x="5808441" y="3238672"/>
            <a:ext cx="273670" cy="887127"/>
          </a:xfrm>
          <a:prstGeom prst="bentConnector4">
            <a:avLst>
              <a:gd name="adj1" fmla="val -83531"/>
              <a:gd name="adj2" fmla="val 79574"/>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636501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da-DK" dirty="0"/>
              <a:t>Diagnosis, </a:t>
            </a:r>
            <a:r>
              <a:rPr lang="da-DK" dirty="0" err="1"/>
              <a:t>Signs</a:t>
            </a:r>
            <a:r>
              <a:rPr lang="da-DK" dirty="0"/>
              <a:t> and Symptoms</a:t>
            </a:r>
            <a:endParaRPr lang="en-US" dirty="0"/>
          </a:p>
        </p:txBody>
      </p:sp>
      <p:sp>
        <p:nvSpPr>
          <p:cNvPr id="2" name="Text Placeholder 1">
            <a:extLst>
              <a:ext uri="{FF2B5EF4-FFF2-40B4-BE49-F238E27FC236}">
                <a16:creationId xmlns:a16="http://schemas.microsoft.com/office/drawing/2014/main" id="{C8B056FA-6034-421D-A3FD-9BB847B721FF}"/>
              </a:ext>
            </a:extLst>
          </p:cNvPr>
          <p:cNvSpPr>
            <a:spLocks noGrp="1"/>
          </p:cNvSpPr>
          <p:nvPr>
            <p:ph type="body" idx="1"/>
          </p:nvPr>
        </p:nvSpPr>
        <p:spPr/>
        <p:txBody>
          <a:bodyPr/>
          <a:lstStyle/>
          <a:p>
            <a:r>
              <a:rPr lang="da-DK" dirty="0"/>
              <a:t>Major Depressive </a:t>
            </a:r>
            <a:r>
              <a:rPr lang="da-DK" dirty="0" err="1"/>
              <a:t>Disorder</a:t>
            </a:r>
            <a:r>
              <a:rPr lang="da-DK" dirty="0"/>
              <a:t> (MDD)</a:t>
            </a:r>
            <a:endParaRPr lang="en-US" dirty="0"/>
          </a:p>
        </p:txBody>
      </p:sp>
    </p:spTree>
    <p:extLst>
      <p:ext uri="{BB962C8B-B14F-4D97-AF65-F5344CB8AC3E}">
        <p14:creationId xmlns:p14="http://schemas.microsoft.com/office/powerpoint/2010/main" val="18122693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 Placeholder 3"/>
          <p:cNvSpPr>
            <a:spLocks noGrp="1"/>
          </p:cNvSpPr>
          <p:nvPr>
            <p:ph type="body" sz="quarter" idx="17"/>
          </p:nvPr>
        </p:nvSpPr>
        <p:spPr/>
        <p:txBody>
          <a:bodyPr/>
          <a:lstStyle/>
          <a:p>
            <a:r>
              <a:rPr lang="da-DK" dirty="0"/>
              <a:t>Major Depressive </a:t>
            </a:r>
            <a:r>
              <a:rPr lang="da-DK" dirty="0" err="1"/>
              <a:t>Disorder</a:t>
            </a:r>
            <a:r>
              <a:rPr lang="da-DK" dirty="0"/>
              <a:t> (MDD)</a:t>
            </a:r>
            <a:endParaRPr lang="en-US" dirty="0"/>
          </a:p>
        </p:txBody>
      </p:sp>
      <p:sp>
        <p:nvSpPr>
          <p:cNvPr id="5" name="Title 4"/>
          <p:cNvSpPr>
            <a:spLocks noGrp="1"/>
          </p:cNvSpPr>
          <p:nvPr>
            <p:ph type="title"/>
          </p:nvPr>
        </p:nvSpPr>
        <p:spPr/>
        <p:txBody>
          <a:bodyPr/>
          <a:lstStyle/>
          <a:p>
            <a:r>
              <a:rPr lang="da-DK" dirty="0" err="1"/>
              <a:t>Signs</a:t>
            </a:r>
            <a:r>
              <a:rPr lang="da-DK" dirty="0"/>
              <a:t> and Symptoms of depression – </a:t>
            </a:r>
            <a:r>
              <a:rPr lang="da-DK" dirty="0" err="1"/>
              <a:t>Diagnostic</a:t>
            </a:r>
            <a:r>
              <a:rPr lang="da-DK" dirty="0"/>
              <a:t> criteria</a:t>
            </a:r>
            <a:endParaRPr lang="en-US" dirty="0"/>
          </a:p>
        </p:txBody>
      </p:sp>
      <p:sp>
        <p:nvSpPr>
          <p:cNvPr id="7" name="Content Placeholder 6">
            <a:extLst>
              <a:ext uri="{FF2B5EF4-FFF2-40B4-BE49-F238E27FC236}">
                <a16:creationId xmlns:a16="http://schemas.microsoft.com/office/drawing/2014/main" id="{E0C24923-F5EA-4384-9987-6E8DCF1A6547}"/>
              </a:ext>
            </a:extLst>
          </p:cNvPr>
          <p:cNvSpPr>
            <a:spLocks noGrp="1"/>
          </p:cNvSpPr>
          <p:nvPr>
            <p:ph sz="half" idx="21"/>
          </p:nvPr>
        </p:nvSpPr>
        <p:spPr/>
        <p:txBody>
          <a:bodyPr/>
          <a:lstStyle/>
          <a:p>
            <a:pPr marL="0" indent="0">
              <a:buNone/>
            </a:pPr>
            <a:endParaRPr lang="da-DK" dirty="0"/>
          </a:p>
        </p:txBody>
      </p:sp>
      <p:sp>
        <p:nvSpPr>
          <p:cNvPr id="4" name="Text Placeholder 3">
            <a:extLst>
              <a:ext uri="{FF2B5EF4-FFF2-40B4-BE49-F238E27FC236}">
                <a16:creationId xmlns:a16="http://schemas.microsoft.com/office/drawing/2014/main" id="{63419766-6190-45CD-A47D-B755BD78739D}"/>
              </a:ext>
            </a:extLst>
          </p:cNvPr>
          <p:cNvSpPr>
            <a:spLocks noGrp="1"/>
          </p:cNvSpPr>
          <p:nvPr>
            <p:ph type="body" sz="quarter" idx="18"/>
          </p:nvPr>
        </p:nvSpPr>
        <p:spPr/>
        <p:txBody>
          <a:bodyPr/>
          <a:lstStyle/>
          <a:p>
            <a:r>
              <a:rPr lang="en-US" sz="600" dirty="0"/>
              <a:t>American Psychiatric Association. Diagnostic and statistical manual of mental disorders: DSM-IV. 4th edition:  American Psychiatric Association. 1994:866</a:t>
            </a:r>
          </a:p>
          <a:p>
            <a:r>
              <a:rPr lang="en-US" sz="600" dirty="0"/>
              <a:t>American Psychiatric Association. Diagnostic and statistical manual of mental disorders 5th edition:  American Psychiatric Association. 2013</a:t>
            </a:r>
          </a:p>
          <a:p>
            <a:r>
              <a:rPr lang="en-US" sz="600" dirty="0"/>
              <a:t>WHO. ICD-10 Classification .1993. Available from: </a:t>
            </a:r>
            <a:r>
              <a:rPr lang="en-US" sz="600" dirty="0">
                <a:hlinkClick r:id="rId3"/>
              </a:rPr>
              <a:t>http://www.who.int/classifications/icd/en/GRNBOOK.pdf. Accessed April 2016</a:t>
            </a:r>
            <a:r>
              <a:rPr lang="en-US" sz="600" dirty="0"/>
              <a:t>; </a:t>
            </a:r>
          </a:p>
        </p:txBody>
      </p:sp>
      <p:grpSp>
        <p:nvGrpSpPr>
          <p:cNvPr id="2" name="Group 1"/>
          <p:cNvGrpSpPr/>
          <p:nvPr/>
        </p:nvGrpSpPr>
        <p:grpSpPr>
          <a:xfrm>
            <a:off x="125587" y="1177201"/>
            <a:ext cx="2084832" cy="2965141"/>
            <a:chOff x="2396605" y="1087448"/>
            <a:chExt cx="3045610" cy="4761936"/>
          </a:xfrm>
        </p:grpSpPr>
        <p:pic>
          <p:nvPicPr>
            <p:cNvPr id="8" name="Picture 7"/>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396605" y="1087448"/>
              <a:ext cx="1691048" cy="1978557"/>
            </a:xfrm>
            <a:prstGeom prst="rect">
              <a:avLst/>
            </a:prstGeom>
            <a:effectLst/>
          </p:spPr>
        </p:pic>
        <p:sp>
          <p:nvSpPr>
            <p:cNvPr id="12" name="Rectangle 11"/>
            <p:cNvSpPr/>
            <p:nvPr/>
          </p:nvSpPr>
          <p:spPr>
            <a:xfrm>
              <a:off x="2467680" y="3066007"/>
              <a:ext cx="2974535" cy="492443"/>
            </a:xfrm>
            <a:prstGeom prst="rect">
              <a:avLst/>
            </a:prstGeom>
          </p:spPr>
          <p:txBody>
            <a:bodyPr wrap="square">
              <a:spAutoFit/>
            </a:bodyPr>
            <a:lstStyle/>
            <a:p>
              <a:r>
                <a:rPr lang="en-US" sz="900" dirty="0">
                  <a:latin typeface="Arial" panose="020B0604020202020204" pitchFamily="34" charset="0"/>
                  <a:cs typeface="Arial" panose="020B0604020202020204" pitchFamily="34" charset="0"/>
                </a:rPr>
                <a:t>DSM-IV &amp; DSM-5 Diagnostic and Statistical Manual of Mental Disorders</a:t>
              </a:r>
              <a:r>
                <a:rPr lang="en-US" sz="900" baseline="30000" dirty="0">
                  <a:latin typeface="Arial" panose="020B0604020202020204" pitchFamily="34" charset="0"/>
                  <a:cs typeface="Arial" panose="020B0604020202020204" pitchFamily="34" charset="0"/>
                </a:rPr>
                <a:t>1,2</a:t>
              </a:r>
            </a:p>
          </p:txBody>
        </p:sp>
        <p:pic>
          <p:nvPicPr>
            <p:cNvPr id="10" name="Picture 2" descr="http://www.psychiatry.org/Image%20Library/Publications/DSM-5_3D.gif">
              <a:hlinkClick r:id="rId5"/>
            </p:cNvPr>
            <p:cNvPicPr>
              <a:picLocks noChangeAspect="1" noChangeArrowheads="1"/>
            </p:cNvPicPr>
            <p:nvPr/>
          </p:nvPicPr>
          <p:blipFill>
            <a:blip r:embed="rId6" cstate="screen">
              <a:extLst>
                <a:ext uri="{28A0092B-C50C-407E-A947-70E740481C1C}">
                  <a14:useLocalDpi xmlns:a14="http://schemas.microsoft.com/office/drawing/2010/main" val="0"/>
                </a:ext>
              </a:extLst>
            </a:blip>
            <a:stretch>
              <a:fillRect/>
            </a:stretch>
          </p:blipFill>
          <p:spPr bwMode="auto">
            <a:xfrm>
              <a:off x="3771459" y="1174809"/>
              <a:ext cx="1319881" cy="1803838"/>
            </a:xfrm>
            <a:prstGeom prst="rect">
              <a:avLst/>
            </a:prstGeom>
            <a:noFill/>
            <a:ln>
              <a:noFill/>
            </a:ln>
            <a:extLst>
              <a:ext uri="{909E8E84-426E-40DD-AFC4-6F175D3DCCD1}">
                <a14:hiddenFill xmlns:a14="http://schemas.microsoft.com/office/drawing/2010/main">
                  <a:solidFill>
                    <a:srgbClr val="FFFFFF"/>
                  </a:solidFill>
                </a14:hiddenFill>
              </a:ext>
            </a:extLst>
          </p:spPr>
        </p:pic>
        <p:grpSp>
          <p:nvGrpSpPr>
            <p:cNvPr id="13" name="Group 12"/>
            <p:cNvGrpSpPr/>
            <p:nvPr/>
          </p:nvGrpSpPr>
          <p:grpSpPr>
            <a:xfrm>
              <a:off x="3011294" y="3843323"/>
              <a:ext cx="1887304" cy="1408235"/>
              <a:chOff x="4140250" y="2036137"/>
              <a:chExt cx="3558455" cy="2847244"/>
            </a:xfrm>
            <a:effectLst>
              <a:outerShdw blurRad="50800" dist="38100" dir="2700000" algn="tl" rotWithShape="0">
                <a:prstClr val="black">
                  <a:alpha val="40000"/>
                </a:prstClr>
              </a:outerShdw>
            </a:effectLst>
          </p:grpSpPr>
          <p:pic>
            <p:nvPicPr>
              <p:cNvPr id="14" name="Picture 1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20978962">
                <a:off x="4140250" y="2036137"/>
                <a:ext cx="1976080" cy="2841682"/>
              </a:xfrm>
              <a:prstGeom prst="rect">
                <a:avLst/>
              </a:prstGeom>
              <a:effectLst/>
            </p:spPr>
          </p:pic>
          <p:pic>
            <p:nvPicPr>
              <p:cNvPr id="15" name="Picture 14"/>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600000">
                <a:off x="5735810" y="2041699"/>
                <a:ext cx="1962895" cy="2841682"/>
              </a:xfrm>
              <a:prstGeom prst="rect">
                <a:avLst/>
              </a:prstGeom>
              <a:effectLst/>
            </p:spPr>
          </p:pic>
        </p:grpSp>
        <p:sp>
          <p:nvSpPr>
            <p:cNvPr id="16" name="Rectangle 15"/>
            <p:cNvSpPr/>
            <p:nvPr/>
          </p:nvSpPr>
          <p:spPr>
            <a:xfrm>
              <a:off x="2467678" y="5356941"/>
              <a:ext cx="2974534" cy="492443"/>
            </a:xfrm>
            <a:prstGeom prst="rect">
              <a:avLst/>
            </a:prstGeom>
          </p:spPr>
          <p:txBody>
            <a:bodyPr wrap="square">
              <a:spAutoFit/>
            </a:bodyPr>
            <a:lstStyle/>
            <a:p>
              <a:r>
                <a:rPr lang="en-US" sz="900" dirty="0">
                  <a:latin typeface="Arial" panose="020B0604020202020204" pitchFamily="34" charset="0"/>
                  <a:cs typeface="Arial" panose="020B0604020202020204" pitchFamily="34" charset="0"/>
                </a:rPr>
                <a:t>WHO. ICD-10 Classification of Mental and Behavioral Disorders 1993</a:t>
              </a:r>
              <a:r>
                <a:rPr lang="en-US" sz="900" baseline="30000" dirty="0">
                  <a:latin typeface="Arial" panose="020B0604020202020204" pitchFamily="34" charset="0"/>
                  <a:cs typeface="Arial" panose="020B0604020202020204" pitchFamily="34" charset="0"/>
                </a:rPr>
                <a:t>3</a:t>
              </a:r>
            </a:p>
          </p:txBody>
        </p:sp>
      </p:grpSp>
      <p:graphicFrame>
        <p:nvGraphicFramePr>
          <p:cNvPr id="18" name="Content Placeholder 4">
            <a:extLst>
              <a:ext uri="{FF2B5EF4-FFF2-40B4-BE49-F238E27FC236}">
                <a16:creationId xmlns:a16="http://schemas.microsoft.com/office/drawing/2014/main" id="{78FC5CF6-BF01-4318-B015-4355EE04AA46}"/>
              </a:ext>
            </a:extLst>
          </p:cNvPr>
          <p:cNvGraphicFramePr>
            <a:graphicFrameLocks/>
          </p:cNvGraphicFramePr>
          <p:nvPr>
            <p:extLst>
              <p:ext uri="{D42A27DB-BD31-4B8C-83A1-F6EECF244321}">
                <p14:modId xmlns:p14="http://schemas.microsoft.com/office/powerpoint/2010/main" val="2179128530"/>
              </p:ext>
            </p:extLst>
          </p:nvPr>
        </p:nvGraphicFramePr>
        <p:xfrm>
          <a:off x="2567491" y="1049844"/>
          <a:ext cx="4747710" cy="3340461"/>
        </p:xfrm>
        <a:graphic>
          <a:graphicData uri="http://schemas.openxmlformats.org/drawingml/2006/table">
            <a:tbl>
              <a:tblPr firstRow="1" bandRow="1">
                <a:tableStyleId>{2D5ABB26-0587-4C30-8999-92F81FD0307C}</a:tableStyleId>
              </a:tblPr>
              <a:tblGrid>
                <a:gridCol w="2083251">
                  <a:extLst>
                    <a:ext uri="{9D8B030D-6E8A-4147-A177-3AD203B41FA5}">
                      <a16:colId xmlns:a16="http://schemas.microsoft.com/office/drawing/2014/main" val="20000"/>
                    </a:ext>
                  </a:extLst>
                </a:gridCol>
                <a:gridCol w="923212">
                  <a:extLst>
                    <a:ext uri="{9D8B030D-6E8A-4147-A177-3AD203B41FA5}">
                      <a16:colId xmlns:a16="http://schemas.microsoft.com/office/drawing/2014/main" val="20001"/>
                    </a:ext>
                  </a:extLst>
                </a:gridCol>
                <a:gridCol w="853094">
                  <a:extLst>
                    <a:ext uri="{9D8B030D-6E8A-4147-A177-3AD203B41FA5}">
                      <a16:colId xmlns:a16="http://schemas.microsoft.com/office/drawing/2014/main" val="20002"/>
                    </a:ext>
                  </a:extLst>
                </a:gridCol>
                <a:gridCol w="888153">
                  <a:extLst>
                    <a:ext uri="{9D8B030D-6E8A-4147-A177-3AD203B41FA5}">
                      <a16:colId xmlns:a16="http://schemas.microsoft.com/office/drawing/2014/main" val="20003"/>
                    </a:ext>
                  </a:extLst>
                </a:gridCol>
              </a:tblGrid>
              <a:tr h="303276">
                <a:tc>
                  <a:txBody>
                    <a:bodyPr/>
                    <a:lstStyle>
                      <a:lvl1pPr marL="0" algn="l" defTabSz="457200" rtl="0" eaLnBrk="1" latinLnBrk="0" hangingPunct="1">
                        <a:defRPr sz="1800" b="1" kern="1200">
                          <a:solidFill>
                            <a:schemeClr val="tx1"/>
                          </a:solidFill>
                          <a:latin typeface="Arial"/>
                          <a:ea typeface=""/>
                          <a:cs typeface=""/>
                        </a:defRPr>
                      </a:lvl1pPr>
                      <a:lvl2pPr marL="457200" algn="l" defTabSz="457200" rtl="0" eaLnBrk="1" latinLnBrk="0" hangingPunct="1">
                        <a:defRPr sz="1800" b="1" kern="1200">
                          <a:solidFill>
                            <a:schemeClr val="tx1"/>
                          </a:solidFill>
                          <a:latin typeface="Arial"/>
                          <a:ea typeface=""/>
                          <a:cs typeface=""/>
                        </a:defRPr>
                      </a:lvl2pPr>
                      <a:lvl3pPr marL="914400" algn="l" defTabSz="457200" rtl="0" eaLnBrk="1" latinLnBrk="0" hangingPunct="1">
                        <a:defRPr sz="1800" b="1" kern="1200">
                          <a:solidFill>
                            <a:schemeClr val="tx1"/>
                          </a:solidFill>
                          <a:latin typeface="Arial"/>
                          <a:ea typeface=""/>
                          <a:cs typeface=""/>
                        </a:defRPr>
                      </a:lvl3pPr>
                      <a:lvl4pPr marL="1371600" algn="l" defTabSz="457200" rtl="0" eaLnBrk="1" latinLnBrk="0" hangingPunct="1">
                        <a:defRPr sz="1800" b="1" kern="1200">
                          <a:solidFill>
                            <a:schemeClr val="tx1"/>
                          </a:solidFill>
                          <a:latin typeface="Arial"/>
                          <a:ea typeface=""/>
                          <a:cs typeface=""/>
                        </a:defRPr>
                      </a:lvl4pPr>
                      <a:lvl5pPr marL="1828800" algn="l" defTabSz="457200" rtl="0" eaLnBrk="1" latinLnBrk="0" hangingPunct="1">
                        <a:defRPr sz="1800" b="1" kern="1200">
                          <a:solidFill>
                            <a:schemeClr val="tx1"/>
                          </a:solidFill>
                          <a:latin typeface="Arial"/>
                          <a:ea typeface=""/>
                          <a:cs typeface=""/>
                        </a:defRPr>
                      </a:lvl5pPr>
                      <a:lvl6pPr marL="2286000" algn="l" defTabSz="457200" rtl="0" eaLnBrk="1" latinLnBrk="0" hangingPunct="1">
                        <a:defRPr sz="1800" b="1" kern="1200">
                          <a:solidFill>
                            <a:schemeClr val="tx1"/>
                          </a:solidFill>
                          <a:latin typeface="Arial"/>
                          <a:ea typeface=""/>
                          <a:cs typeface=""/>
                        </a:defRPr>
                      </a:lvl6pPr>
                      <a:lvl7pPr marL="2743200" algn="l" defTabSz="457200" rtl="0" eaLnBrk="1" latinLnBrk="0" hangingPunct="1">
                        <a:defRPr sz="1800" b="1" kern="1200">
                          <a:solidFill>
                            <a:schemeClr val="tx1"/>
                          </a:solidFill>
                          <a:latin typeface="Arial"/>
                          <a:ea typeface=""/>
                          <a:cs typeface=""/>
                        </a:defRPr>
                      </a:lvl7pPr>
                      <a:lvl8pPr marL="3200400" algn="l" defTabSz="457200" rtl="0" eaLnBrk="1" latinLnBrk="0" hangingPunct="1">
                        <a:defRPr sz="1800" b="1" kern="1200">
                          <a:solidFill>
                            <a:schemeClr val="tx1"/>
                          </a:solidFill>
                          <a:latin typeface="Arial"/>
                          <a:ea typeface=""/>
                          <a:cs typeface=""/>
                        </a:defRPr>
                      </a:lvl8pPr>
                      <a:lvl9pPr marL="3657600" algn="l" defTabSz="457200" rtl="0" eaLnBrk="1" latinLnBrk="0" hangingPunct="1">
                        <a:defRPr sz="1800" b="1" kern="1200">
                          <a:solidFill>
                            <a:schemeClr val="tx1"/>
                          </a:solidFill>
                          <a:latin typeface="Arial"/>
                          <a:ea typeface=""/>
                          <a:cs typeface=""/>
                        </a:defRPr>
                      </a:lvl9pPr>
                    </a:lstStyle>
                    <a:p>
                      <a:r>
                        <a:rPr lang="en-GB" sz="1000" b="1" dirty="0"/>
                        <a:t>Signs and Symptoms</a:t>
                      </a:r>
                      <a:endParaRPr lang="en-GB" sz="1000" b="1" dirty="0">
                        <a:solidFill>
                          <a:sysClr val="windowText" lastClr="000000"/>
                        </a:solidFill>
                        <a:latin typeface="Arial" pitchFamily="34" charset="0"/>
                      </a:endParaRPr>
                    </a:p>
                  </a:txBody>
                  <a:tcPr marT="45721" marB="45721"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1000" b="1" dirty="0">
                          <a:solidFill>
                            <a:sysClr val="windowText" lastClr="000000"/>
                          </a:solidFill>
                          <a:latin typeface="Arial" pitchFamily="34" charset="0"/>
                        </a:rPr>
                        <a:t>DSM-IV</a:t>
                      </a:r>
                    </a:p>
                  </a:txBody>
                  <a:tcPr marT="45721" marB="45721"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1000" b="1" dirty="0">
                          <a:solidFill>
                            <a:sysClr val="windowText" lastClr="000000"/>
                          </a:solidFill>
                          <a:latin typeface="Arial" pitchFamily="34" charset="0"/>
                        </a:rPr>
                        <a:t>DSM-5</a:t>
                      </a:r>
                    </a:p>
                  </a:txBody>
                  <a:tcPr marT="45721" marB="45721"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1000" b="1" dirty="0">
                          <a:solidFill>
                            <a:sysClr val="windowText" lastClr="000000"/>
                          </a:solidFill>
                          <a:latin typeface="Arial" pitchFamily="34" charset="0"/>
                        </a:rPr>
                        <a:t>ICD-10</a:t>
                      </a:r>
                    </a:p>
                  </a:txBody>
                  <a:tcPr marT="45721" marB="45721"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259951">
                <a:tc>
                  <a:txBody>
                    <a:bodyPr/>
                    <a:lstStyle>
                      <a:lvl1pPr marL="0" algn="l" defTabSz="457200" rtl="0" eaLnBrk="1" latinLnBrk="0" hangingPunct="1">
                        <a:defRPr sz="1800" kern="1200">
                          <a:solidFill>
                            <a:schemeClr val="tx1"/>
                          </a:solidFill>
                          <a:latin typeface="Arial"/>
                          <a:ea typeface=""/>
                          <a:cs typeface=""/>
                        </a:defRPr>
                      </a:lvl1pPr>
                      <a:lvl2pPr marL="457200" algn="l" defTabSz="457200" rtl="0" eaLnBrk="1" latinLnBrk="0" hangingPunct="1">
                        <a:defRPr sz="1800" kern="1200">
                          <a:solidFill>
                            <a:schemeClr val="tx1"/>
                          </a:solidFill>
                          <a:latin typeface="Arial"/>
                          <a:ea typeface=""/>
                          <a:cs typeface=""/>
                        </a:defRPr>
                      </a:lvl2pPr>
                      <a:lvl3pPr marL="914400" algn="l" defTabSz="457200" rtl="0" eaLnBrk="1" latinLnBrk="0" hangingPunct="1">
                        <a:defRPr sz="1800" kern="1200">
                          <a:solidFill>
                            <a:schemeClr val="tx1"/>
                          </a:solidFill>
                          <a:latin typeface="Arial"/>
                          <a:ea typeface=""/>
                          <a:cs typeface=""/>
                        </a:defRPr>
                      </a:lvl3pPr>
                      <a:lvl4pPr marL="1371600" algn="l" defTabSz="457200" rtl="0" eaLnBrk="1" latinLnBrk="0" hangingPunct="1">
                        <a:defRPr sz="1800" kern="1200">
                          <a:solidFill>
                            <a:schemeClr val="tx1"/>
                          </a:solidFill>
                          <a:latin typeface="Arial"/>
                          <a:ea typeface=""/>
                          <a:cs typeface=""/>
                        </a:defRPr>
                      </a:lvl4pPr>
                      <a:lvl5pPr marL="1828800" algn="l" defTabSz="457200" rtl="0" eaLnBrk="1" latinLnBrk="0" hangingPunct="1">
                        <a:defRPr sz="1800" kern="1200">
                          <a:solidFill>
                            <a:schemeClr val="tx1"/>
                          </a:solidFill>
                          <a:latin typeface="Arial"/>
                          <a:ea typeface=""/>
                          <a:cs typeface=""/>
                        </a:defRPr>
                      </a:lvl5pPr>
                      <a:lvl6pPr marL="2286000" algn="l" defTabSz="457200" rtl="0" eaLnBrk="1" latinLnBrk="0" hangingPunct="1">
                        <a:defRPr sz="1800" kern="1200">
                          <a:solidFill>
                            <a:schemeClr val="tx1"/>
                          </a:solidFill>
                          <a:latin typeface="Arial"/>
                          <a:ea typeface=""/>
                          <a:cs typeface=""/>
                        </a:defRPr>
                      </a:lvl6pPr>
                      <a:lvl7pPr marL="2743200" algn="l" defTabSz="457200" rtl="0" eaLnBrk="1" latinLnBrk="0" hangingPunct="1">
                        <a:defRPr sz="1800" kern="1200">
                          <a:solidFill>
                            <a:schemeClr val="tx1"/>
                          </a:solidFill>
                          <a:latin typeface="Arial"/>
                          <a:ea typeface=""/>
                          <a:cs typeface=""/>
                        </a:defRPr>
                      </a:lvl7pPr>
                      <a:lvl8pPr marL="3200400" algn="l" defTabSz="457200" rtl="0" eaLnBrk="1" latinLnBrk="0" hangingPunct="1">
                        <a:defRPr sz="1800" kern="1200">
                          <a:solidFill>
                            <a:schemeClr val="tx1"/>
                          </a:solidFill>
                          <a:latin typeface="Arial"/>
                          <a:ea typeface=""/>
                          <a:cs typeface=""/>
                        </a:defRPr>
                      </a:lvl8pPr>
                      <a:lvl9pPr marL="3657600" algn="l" defTabSz="457200" rtl="0" eaLnBrk="1" latinLnBrk="0" hangingPunct="1">
                        <a:defRPr sz="1800" kern="1200">
                          <a:solidFill>
                            <a:schemeClr val="tx1"/>
                          </a:solidFill>
                          <a:latin typeface="Arial"/>
                          <a:ea typeface=""/>
                          <a:cs typeface=""/>
                        </a:defRPr>
                      </a:lvl9p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altLang="zh-CN" sz="1000" dirty="0"/>
                        <a:t>Depressed mood</a:t>
                      </a:r>
                      <a:endParaRPr lang="en-US" altLang="zh-CN" sz="1000" dirty="0">
                        <a:solidFill>
                          <a:schemeClr val="tx1"/>
                        </a:solidFill>
                        <a:latin typeface="Arial" pitchFamily="34" charset="0"/>
                      </a:endParaRPr>
                    </a:p>
                  </a:txBody>
                  <a:tcPr marT="45721" marB="45721" anchor="ctr">
                    <a:lnT w="12700" cap="flat" cmpd="sng" algn="ctr">
                      <a:solidFill>
                        <a:schemeClr val="tx1"/>
                      </a:solidFill>
                      <a:prstDash val="solid"/>
                      <a:round/>
                      <a:headEnd type="none" w="med" len="med"/>
                      <a:tailEnd type="none" w="med" len="med"/>
                    </a:lnT>
                  </a:tcPr>
                </a:tc>
                <a:tc>
                  <a:txBody>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lang="en-US" altLang="zh-CN" sz="1000" kern="1200" dirty="0">
                          <a:solidFill>
                            <a:schemeClr val="tx1"/>
                          </a:solidFill>
                          <a:latin typeface="Arial" pitchFamily="34" charset="0"/>
                          <a:ea typeface="+mn-ea"/>
                          <a:cs typeface="+mn-cs"/>
                          <a:sym typeface="Symbol"/>
                        </a:rPr>
                        <a:t></a:t>
                      </a:r>
                      <a:endParaRPr lang="en-US" altLang="zh-CN" sz="1000" kern="1200" dirty="0">
                        <a:solidFill>
                          <a:schemeClr val="tx1"/>
                        </a:solidFill>
                        <a:latin typeface="Arial" pitchFamily="34" charset="0"/>
                        <a:ea typeface="+mn-ea"/>
                        <a:cs typeface="+mn-cs"/>
                      </a:endParaRPr>
                    </a:p>
                  </a:txBody>
                  <a:tcPr marT="45721" marB="45721" anchor="ctr">
                    <a:lnT w="12700" cap="flat" cmpd="sng" algn="ctr">
                      <a:solidFill>
                        <a:schemeClr val="tx1"/>
                      </a:solidFill>
                      <a:prstDash val="solid"/>
                      <a:round/>
                      <a:headEnd type="none" w="med" len="med"/>
                      <a:tailEnd type="none" w="med" len="med"/>
                    </a:lnT>
                  </a:tcPr>
                </a:tc>
                <a:tc>
                  <a:txBody>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lang="en-US" altLang="zh-CN" sz="1000" kern="1200" dirty="0">
                          <a:solidFill>
                            <a:schemeClr val="tx1"/>
                          </a:solidFill>
                          <a:latin typeface="Arial" pitchFamily="34" charset="0"/>
                          <a:ea typeface="+mn-ea"/>
                          <a:cs typeface="+mn-cs"/>
                          <a:sym typeface="Symbol"/>
                        </a:rPr>
                        <a:t></a:t>
                      </a:r>
                      <a:endParaRPr lang="en-US" altLang="zh-CN" sz="1000" kern="1200" dirty="0">
                        <a:solidFill>
                          <a:schemeClr val="tx1"/>
                        </a:solidFill>
                        <a:latin typeface="Arial" pitchFamily="34" charset="0"/>
                        <a:ea typeface="+mn-ea"/>
                        <a:cs typeface="+mn-cs"/>
                      </a:endParaRPr>
                    </a:p>
                  </a:txBody>
                  <a:tcPr marT="45721" marB="45721" anchor="ctr">
                    <a:lnT w="12700" cap="flat" cmpd="sng" algn="ctr">
                      <a:solidFill>
                        <a:schemeClr val="tx1"/>
                      </a:solidFill>
                      <a:prstDash val="solid"/>
                      <a:round/>
                      <a:headEnd type="none" w="med" len="med"/>
                      <a:tailEnd type="none" w="med" len="med"/>
                    </a:lnT>
                  </a:tcPr>
                </a:tc>
                <a:tc>
                  <a:txBody>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lang="en-US" altLang="zh-CN" sz="1000" kern="1200" dirty="0">
                          <a:solidFill>
                            <a:schemeClr val="tx1"/>
                          </a:solidFill>
                          <a:latin typeface="Arial" pitchFamily="34" charset="0"/>
                          <a:ea typeface="+mn-ea"/>
                          <a:cs typeface="+mn-cs"/>
                          <a:sym typeface="Symbol"/>
                        </a:rPr>
                        <a:t></a:t>
                      </a:r>
                      <a:endParaRPr lang="en-US" altLang="zh-CN" sz="1000" kern="1200" dirty="0">
                        <a:solidFill>
                          <a:schemeClr val="tx1"/>
                        </a:solidFill>
                        <a:latin typeface="Arial" pitchFamily="34" charset="0"/>
                        <a:ea typeface="+mn-ea"/>
                        <a:cs typeface="+mn-cs"/>
                      </a:endParaRPr>
                    </a:p>
                  </a:txBody>
                  <a:tcPr marT="45721" marB="45721" anchor="ct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1"/>
                  </a:ext>
                </a:extLst>
              </a:tr>
              <a:tr h="259951">
                <a:tc>
                  <a:txBody>
                    <a:bodyPr/>
                    <a:lstStyle>
                      <a:lvl1pPr marL="0" algn="l" defTabSz="457200" rtl="0" eaLnBrk="1" latinLnBrk="0" hangingPunct="1">
                        <a:defRPr sz="1800" kern="1200">
                          <a:solidFill>
                            <a:schemeClr val="tx1"/>
                          </a:solidFill>
                          <a:latin typeface="Arial"/>
                          <a:ea typeface=""/>
                          <a:cs typeface=""/>
                        </a:defRPr>
                      </a:lvl1pPr>
                      <a:lvl2pPr marL="457200" algn="l" defTabSz="457200" rtl="0" eaLnBrk="1" latinLnBrk="0" hangingPunct="1">
                        <a:defRPr sz="1800" kern="1200">
                          <a:solidFill>
                            <a:schemeClr val="tx1"/>
                          </a:solidFill>
                          <a:latin typeface="Arial"/>
                          <a:ea typeface=""/>
                          <a:cs typeface=""/>
                        </a:defRPr>
                      </a:lvl2pPr>
                      <a:lvl3pPr marL="914400" algn="l" defTabSz="457200" rtl="0" eaLnBrk="1" latinLnBrk="0" hangingPunct="1">
                        <a:defRPr sz="1800" kern="1200">
                          <a:solidFill>
                            <a:schemeClr val="tx1"/>
                          </a:solidFill>
                          <a:latin typeface="Arial"/>
                          <a:ea typeface=""/>
                          <a:cs typeface=""/>
                        </a:defRPr>
                      </a:lvl3pPr>
                      <a:lvl4pPr marL="1371600" algn="l" defTabSz="457200" rtl="0" eaLnBrk="1" latinLnBrk="0" hangingPunct="1">
                        <a:defRPr sz="1800" kern="1200">
                          <a:solidFill>
                            <a:schemeClr val="tx1"/>
                          </a:solidFill>
                          <a:latin typeface="Arial"/>
                          <a:ea typeface=""/>
                          <a:cs typeface=""/>
                        </a:defRPr>
                      </a:lvl4pPr>
                      <a:lvl5pPr marL="1828800" algn="l" defTabSz="457200" rtl="0" eaLnBrk="1" latinLnBrk="0" hangingPunct="1">
                        <a:defRPr sz="1800" kern="1200">
                          <a:solidFill>
                            <a:schemeClr val="tx1"/>
                          </a:solidFill>
                          <a:latin typeface="Arial"/>
                          <a:ea typeface=""/>
                          <a:cs typeface=""/>
                        </a:defRPr>
                      </a:lvl5pPr>
                      <a:lvl6pPr marL="2286000" algn="l" defTabSz="457200" rtl="0" eaLnBrk="1" latinLnBrk="0" hangingPunct="1">
                        <a:defRPr sz="1800" kern="1200">
                          <a:solidFill>
                            <a:schemeClr val="tx1"/>
                          </a:solidFill>
                          <a:latin typeface="Arial"/>
                          <a:ea typeface=""/>
                          <a:cs typeface=""/>
                        </a:defRPr>
                      </a:lvl6pPr>
                      <a:lvl7pPr marL="2743200" algn="l" defTabSz="457200" rtl="0" eaLnBrk="1" latinLnBrk="0" hangingPunct="1">
                        <a:defRPr sz="1800" kern="1200">
                          <a:solidFill>
                            <a:schemeClr val="tx1"/>
                          </a:solidFill>
                          <a:latin typeface="Arial"/>
                          <a:ea typeface=""/>
                          <a:cs typeface=""/>
                        </a:defRPr>
                      </a:lvl7pPr>
                      <a:lvl8pPr marL="3200400" algn="l" defTabSz="457200" rtl="0" eaLnBrk="1" latinLnBrk="0" hangingPunct="1">
                        <a:defRPr sz="1800" kern="1200">
                          <a:solidFill>
                            <a:schemeClr val="tx1"/>
                          </a:solidFill>
                          <a:latin typeface="Arial"/>
                          <a:ea typeface=""/>
                          <a:cs typeface=""/>
                        </a:defRPr>
                      </a:lvl8pPr>
                      <a:lvl9pPr marL="3657600" algn="l" defTabSz="457200" rtl="0" eaLnBrk="1" latinLnBrk="0" hangingPunct="1">
                        <a:defRPr sz="1800" kern="1200">
                          <a:solidFill>
                            <a:schemeClr val="tx1"/>
                          </a:solidFill>
                          <a:latin typeface="Arial"/>
                          <a:ea typeface=""/>
                          <a:cs typeface=""/>
                        </a:defRPr>
                      </a:lvl9pPr>
                    </a:lstStyle>
                    <a:p>
                      <a:r>
                        <a:rPr lang="en-GB" sz="1000" dirty="0"/>
                        <a:t>Anhedonia</a:t>
                      </a:r>
                      <a:endParaRPr lang="en-GB" sz="1000" dirty="0">
                        <a:solidFill>
                          <a:schemeClr val="tx1"/>
                        </a:solidFill>
                        <a:latin typeface="Arial" pitchFamily="34" charset="0"/>
                      </a:endParaRPr>
                    </a:p>
                  </a:txBody>
                  <a:tcPr marT="45721" marB="45721" anchor="ctr"/>
                </a:tc>
                <a:tc>
                  <a:txBody>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lang="en-US" altLang="zh-CN" sz="1000" kern="1200" dirty="0">
                          <a:solidFill>
                            <a:schemeClr val="tx1"/>
                          </a:solidFill>
                          <a:latin typeface="Arial" pitchFamily="34" charset="0"/>
                          <a:ea typeface="+mn-ea"/>
                          <a:cs typeface="+mn-cs"/>
                          <a:sym typeface="Symbol"/>
                        </a:rPr>
                        <a:t></a:t>
                      </a:r>
                      <a:endParaRPr lang="en-US" altLang="zh-CN" sz="1000" kern="1200" dirty="0">
                        <a:solidFill>
                          <a:schemeClr val="tx1"/>
                        </a:solidFill>
                        <a:latin typeface="Arial" pitchFamily="34" charset="0"/>
                        <a:ea typeface="+mn-ea"/>
                        <a:cs typeface="+mn-cs"/>
                      </a:endParaRPr>
                    </a:p>
                  </a:txBody>
                  <a:tcPr marT="45721" marB="45721" anchor="ctr"/>
                </a:tc>
                <a:tc>
                  <a:txBody>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lang="en-US" altLang="zh-CN" sz="1000" kern="1200" dirty="0">
                          <a:solidFill>
                            <a:schemeClr val="tx1"/>
                          </a:solidFill>
                          <a:latin typeface="Arial" pitchFamily="34" charset="0"/>
                          <a:ea typeface="+mn-ea"/>
                          <a:cs typeface="+mn-cs"/>
                          <a:sym typeface="Symbol"/>
                        </a:rPr>
                        <a:t></a:t>
                      </a:r>
                      <a:endParaRPr lang="en-GB" sz="1000" kern="1200" dirty="0">
                        <a:solidFill>
                          <a:schemeClr val="tx1"/>
                        </a:solidFill>
                        <a:latin typeface="Arial" pitchFamily="34" charset="0"/>
                        <a:ea typeface="+mn-ea"/>
                        <a:cs typeface="+mn-cs"/>
                      </a:endParaRPr>
                    </a:p>
                  </a:txBody>
                  <a:tcPr marT="45721" marB="45721" anchor="ctr"/>
                </a:tc>
                <a:tc>
                  <a:txBody>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lang="en-US" altLang="zh-CN" sz="1000" kern="1200" dirty="0">
                          <a:solidFill>
                            <a:schemeClr val="tx1"/>
                          </a:solidFill>
                          <a:latin typeface="Arial" pitchFamily="34" charset="0"/>
                          <a:ea typeface="+mn-ea"/>
                          <a:cs typeface="+mn-cs"/>
                          <a:sym typeface="Symbol"/>
                        </a:rPr>
                        <a:t></a:t>
                      </a:r>
                      <a:endParaRPr lang="en-GB" sz="1000" kern="1200" dirty="0">
                        <a:solidFill>
                          <a:schemeClr val="tx1"/>
                        </a:solidFill>
                        <a:latin typeface="Arial" pitchFamily="34" charset="0"/>
                        <a:ea typeface="+mn-ea"/>
                        <a:cs typeface="+mn-cs"/>
                      </a:endParaRPr>
                    </a:p>
                  </a:txBody>
                  <a:tcPr marT="45721" marB="45721" anchor="ctr"/>
                </a:tc>
                <a:extLst>
                  <a:ext uri="{0D108BD9-81ED-4DB2-BD59-A6C34878D82A}">
                    <a16:rowId xmlns:a16="http://schemas.microsoft.com/office/drawing/2014/main" val="10002"/>
                  </a:ext>
                </a:extLst>
              </a:tr>
              <a:tr h="381719">
                <a:tc>
                  <a:txBody>
                    <a:bodyPr/>
                    <a:lstStyle>
                      <a:lvl1pPr marL="0" algn="l" defTabSz="457200" rtl="0" eaLnBrk="1" latinLnBrk="0" hangingPunct="1">
                        <a:defRPr sz="1800" kern="1200">
                          <a:solidFill>
                            <a:schemeClr val="tx1"/>
                          </a:solidFill>
                          <a:latin typeface="Arial"/>
                          <a:ea typeface=""/>
                          <a:cs typeface=""/>
                        </a:defRPr>
                      </a:lvl1pPr>
                      <a:lvl2pPr marL="457200" algn="l" defTabSz="457200" rtl="0" eaLnBrk="1" latinLnBrk="0" hangingPunct="1">
                        <a:defRPr sz="1800" kern="1200">
                          <a:solidFill>
                            <a:schemeClr val="tx1"/>
                          </a:solidFill>
                          <a:latin typeface="Arial"/>
                          <a:ea typeface=""/>
                          <a:cs typeface=""/>
                        </a:defRPr>
                      </a:lvl2pPr>
                      <a:lvl3pPr marL="914400" algn="l" defTabSz="457200" rtl="0" eaLnBrk="1" latinLnBrk="0" hangingPunct="1">
                        <a:defRPr sz="1800" kern="1200">
                          <a:solidFill>
                            <a:schemeClr val="tx1"/>
                          </a:solidFill>
                          <a:latin typeface="Arial"/>
                          <a:ea typeface=""/>
                          <a:cs typeface=""/>
                        </a:defRPr>
                      </a:lvl3pPr>
                      <a:lvl4pPr marL="1371600" algn="l" defTabSz="457200" rtl="0" eaLnBrk="1" latinLnBrk="0" hangingPunct="1">
                        <a:defRPr sz="1800" kern="1200">
                          <a:solidFill>
                            <a:schemeClr val="tx1"/>
                          </a:solidFill>
                          <a:latin typeface="Arial"/>
                          <a:ea typeface=""/>
                          <a:cs typeface=""/>
                        </a:defRPr>
                      </a:lvl4pPr>
                      <a:lvl5pPr marL="1828800" algn="l" defTabSz="457200" rtl="0" eaLnBrk="1" latinLnBrk="0" hangingPunct="1">
                        <a:defRPr sz="1800" kern="1200">
                          <a:solidFill>
                            <a:schemeClr val="tx1"/>
                          </a:solidFill>
                          <a:latin typeface="Arial"/>
                          <a:ea typeface=""/>
                          <a:cs typeface=""/>
                        </a:defRPr>
                      </a:lvl5pPr>
                      <a:lvl6pPr marL="2286000" algn="l" defTabSz="457200" rtl="0" eaLnBrk="1" latinLnBrk="0" hangingPunct="1">
                        <a:defRPr sz="1800" kern="1200">
                          <a:solidFill>
                            <a:schemeClr val="tx1"/>
                          </a:solidFill>
                          <a:latin typeface="Arial"/>
                          <a:ea typeface=""/>
                          <a:cs typeface=""/>
                        </a:defRPr>
                      </a:lvl6pPr>
                      <a:lvl7pPr marL="2743200" algn="l" defTabSz="457200" rtl="0" eaLnBrk="1" latinLnBrk="0" hangingPunct="1">
                        <a:defRPr sz="1800" kern="1200">
                          <a:solidFill>
                            <a:schemeClr val="tx1"/>
                          </a:solidFill>
                          <a:latin typeface="Arial"/>
                          <a:ea typeface=""/>
                          <a:cs typeface=""/>
                        </a:defRPr>
                      </a:lvl7pPr>
                      <a:lvl8pPr marL="3200400" algn="l" defTabSz="457200" rtl="0" eaLnBrk="1" latinLnBrk="0" hangingPunct="1">
                        <a:defRPr sz="1800" kern="1200">
                          <a:solidFill>
                            <a:schemeClr val="tx1"/>
                          </a:solidFill>
                          <a:latin typeface="Arial"/>
                          <a:ea typeface=""/>
                          <a:cs typeface=""/>
                        </a:defRPr>
                      </a:lvl8pPr>
                      <a:lvl9pPr marL="3657600" algn="l" defTabSz="457200" rtl="0" eaLnBrk="1" latinLnBrk="0" hangingPunct="1">
                        <a:defRPr sz="1800" kern="1200">
                          <a:solidFill>
                            <a:schemeClr val="tx1"/>
                          </a:solidFill>
                          <a:latin typeface="Arial"/>
                          <a:ea typeface=""/>
                          <a:cs typeface=""/>
                        </a:defRPr>
                      </a:lvl9pPr>
                    </a:lstStyle>
                    <a:p>
                      <a:r>
                        <a:rPr lang="en-GB" sz="1000" dirty="0"/>
                        <a:t>Significant weight change</a:t>
                      </a:r>
                      <a:endParaRPr lang="en-GB" sz="1000" dirty="0">
                        <a:solidFill>
                          <a:schemeClr val="tx1"/>
                        </a:solidFill>
                        <a:latin typeface="Arial" pitchFamily="34" charset="0"/>
                      </a:endParaRPr>
                    </a:p>
                  </a:txBody>
                  <a:tcPr marT="45721" marB="45721" anchor="ctr"/>
                </a:tc>
                <a:tc>
                  <a:txBody>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lang="en-US" altLang="zh-CN" sz="1000" kern="1200" dirty="0">
                          <a:solidFill>
                            <a:schemeClr val="tx1"/>
                          </a:solidFill>
                          <a:latin typeface="Arial" pitchFamily="34" charset="0"/>
                          <a:ea typeface="+mn-ea"/>
                          <a:cs typeface="+mn-cs"/>
                          <a:sym typeface="Symbol"/>
                        </a:rPr>
                        <a:t></a:t>
                      </a:r>
                      <a:endParaRPr lang="en-GB" sz="1000" kern="1200" dirty="0">
                        <a:solidFill>
                          <a:schemeClr val="tx1"/>
                        </a:solidFill>
                        <a:latin typeface="Arial" pitchFamily="34" charset="0"/>
                        <a:ea typeface="+mn-ea"/>
                        <a:cs typeface="+mn-cs"/>
                      </a:endParaRPr>
                    </a:p>
                  </a:txBody>
                  <a:tcPr marT="45721" marB="45721" anchor="ctr"/>
                </a:tc>
                <a:tc>
                  <a:txBody>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lang="en-US" altLang="zh-CN" sz="1000" kern="1200" dirty="0">
                          <a:solidFill>
                            <a:schemeClr val="tx1"/>
                          </a:solidFill>
                          <a:latin typeface="Arial" pitchFamily="34" charset="0"/>
                          <a:ea typeface="+mn-ea"/>
                          <a:cs typeface="+mn-cs"/>
                          <a:sym typeface="Symbol"/>
                        </a:rPr>
                        <a:t></a:t>
                      </a:r>
                      <a:endParaRPr lang="en-GB" sz="1000" kern="1200" dirty="0">
                        <a:solidFill>
                          <a:schemeClr val="tx1"/>
                        </a:solidFill>
                        <a:latin typeface="Arial" pitchFamily="34" charset="0"/>
                        <a:ea typeface="+mn-ea"/>
                        <a:cs typeface="+mn-cs"/>
                      </a:endParaRPr>
                    </a:p>
                  </a:txBody>
                  <a:tcPr marT="45721" marB="45721" anchor="ctr"/>
                </a:tc>
                <a:tc>
                  <a:txBody>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lang="en-US" altLang="zh-CN" sz="1000" kern="1200" dirty="0">
                          <a:solidFill>
                            <a:schemeClr val="tx1"/>
                          </a:solidFill>
                          <a:latin typeface="Arial" pitchFamily="34" charset="0"/>
                          <a:ea typeface="+mn-ea"/>
                          <a:cs typeface="+mn-cs"/>
                          <a:sym typeface="Symbol"/>
                        </a:rPr>
                        <a:t></a:t>
                      </a:r>
                      <a:endParaRPr lang="en-GB" sz="1000" kern="1200" dirty="0">
                        <a:solidFill>
                          <a:schemeClr val="tx1"/>
                        </a:solidFill>
                        <a:latin typeface="Arial" pitchFamily="34" charset="0"/>
                        <a:ea typeface="+mn-ea"/>
                        <a:cs typeface="+mn-cs"/>
                      </a:endParaRPr>
                    </a:p>
                  </a:txBody>
                  <a:tcPr marT="45721" marB="45721" anchor="ctr"/>
                </a:tc>
                <a:extLst>
                  <a:ext uri="{0D108BD9-81ED-4DB2-BD59-A6C34878D82A}">
                    <a16:rowId xmlns:a16="http://schemas.microsoft.com/office/drawing/2014/main" val="10003"/>
                  </a:ext>
                </a:extLst>
              </a:tr>
              <a:tr h="259951">
                <a:tc>
                  <a:txBody>
                    <a:bodyPr/>
                    <a:lstStyle>
                      <a:lvl1pPr marL="0" algn="l" defTabSz="457200" rtl="0" eaLnBrk="1" latinLnBrk="0" hangingPunct="1">
                        <a:defRPr sz="1800" kern="1200">
                          <a:solidFill>
                            <a:schemeClr val="tx1"/>
                          </a:solidFill>
                          <a:latin typeface="Arial"/>
                          <a:ea typeface=""/>
                          <a:cs typeface=""/>
                        </a:defRPr>
                      </a:lvl1pPr>
                      <a:lvl2pPr marL="457200" algn="l" defTabSz="457200" rtl="0" eaLnBrk="1" latinLnBrk="0" hangingPunct="1">
                        <a:defRPr sz="1800" kern="1200">
                          <a:solidFill>
                            <a:schemeClr val="tx1"/>
                          </a:solidFill>
                          <a:latin typeface="Arial"/>
                          <a:ea typeface=""/>
                          <a:cs typeface=""/>
                        </a:defRPr>
                      </a:lvl2pPr>
                      <a:lvl3pPr marL="914400" algn="l" defTabSz="457200" rtl="0" eaLnBrk="1" latinLnBrk="0" hangingPunct="1">
                        <a:defRPr sz="1800" kern="1200">
                          <a:solidFill>
                            <a:schemeClr val="tx1"/>
                          </a:solidFill>
                          <a:latin typeface="Arial"/>
                          <a:ea typeface=""/>
                          <a:cs typeface=""/>
                        </a:defRPr>
                      </a:lvl3pPr>
                      <a:lvl4pPr marL="1371600" algn="l" defTabSz="457200" rtl="0" eaLnBrk="1" latinLnBrk="0" hangingPunct="1">
                        <a:defRPr sz="1800" kern="1200">
                          <a:solidFill>
                            <a:schemeClr val="tx1"/>
                          </a:solidFill>
                          <a:latin typeface="Arial"/>
                          <a:ea typeface=""/>
                          <a:cs typeface=""/>
                        </a:defRPr>
                      </a:lvl4pPr>
                      <a:lvl5pPr marL="1828800" algn="l" defTabSz="457200" rtl="0" eaLnBrk="1" latinLnBrk="0" hangingPunct="1">
                        <a:defRPr sz="1800" kern="1200">
                          <a:solidFill>
                            <a:schemeClr val="tx1"/>
                          </a:solidFill>
                          <a:latin typeface="Arial"/>
                          <a:ea typeface=""/>
                          <a:cs typeface=""/>
                        </a:defRPr>
                      </a:lvl5pPr>
                      <a:lvl6pPr marL="2286000" algn="l" defTabSz="457200" rtl="0" eaLnBrk="1" latinLnBrk="0" hangingPunct="1">
                        <a:defRPr sz="1800" kern="1200">
                          <a:solidFill>
                            <a:schemeClr val="tx1"/>
                          </a:solidFill>
                          <a:latin typeface="Arial"/>
                          <a:ea typeface=""/>
                          <a:cs typeface=""/>
                        </a:defRPr>
                      </a:lvl6pPr>
                      <a:lvl7pPr marL="2743200" algn="l" defTabSz="457200" rtl="0" eaLnBrk="1" latinLnBrk="0" hangingPunct="1">
                        <a:defRPr sz="1800" kern="1200">
                          <a:solidFill>
                            <a:schemeClr val="tx1"/>
                          </a:solidFill>
                          <a:latin typeface="Arial"/>
                          <a:ea typeface=""/>
                          <a:cs typeface=""/>
                        </a:defRPr>
                      </a:lvl7pPr>
                      <a:lvl8pPr marL="3200400" algn="l" defTabSz="457200" rtl="0" eaLnBrk="1" latinLnBrk="0" hangingPunct="1">
                        <a:defRPr sz="1800" kern="1200">
                          <a:solidFill>
                            <a:schemeClr val="tx1"/>
                          </a:solidFill>
                          <a:latin typeface="Arial"/>
                          <a:ea typeface=""/>
                          <a:cs typeface=""/>
                        </a:defRPr>
                      </a:lvl8pPr>
                      <a:lvl9pPr marL="3657600" algn="l" defTabSz="457200" rtl="0" eaLnBrk="1" latinLnBrk="0" hangingPunct="1">
                        <a:defRPr sz="1800" kern="1200">
                          <a:solidFill>
                            <a:schemeClr val="tx1"/>
                          </a:solidFill>
                          <a:latin typeface="Arial"/>
                          <a:ea typeface=""/>
                          <a:cs typeface=""/>
                        </a:defRPr>
                      </a:lvl9pPr>
                    </a:lstStyle>
                    <a:p>
                      <a:r>
                        <a:rPr lang="en-GB" sz="1000" dirty="0"/>
                        <a:t>Sleep problems</a:t>
                      </a:r>
                      <a:endParaRPr lang="en-GB" sz="1000" dirty="0">
                        <a:solidFill>
                          <a:schemeClr val="tx1"/>
                        </a:solidFill>
                        <a:latin typeface="Arial" pitchFamily="34" charset="0"/>
                      </a:endParaRPr>
                    </a:p>
                  </a:txBody>
                  <a:tcPr marT="45721" marB="45721" anchor="ctr"/>
                </a:tc>
                <a:tc>
                  <a:txBody>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lang="en-US" altLang="zh-CN" sz="1000" kern="1200" dirty="0">
                          <a:solidFill>
                            <a:schemeClr val="tx1"/>
                          </a:solidFill>
                          <a:latin typeface="Arial" pitchFamily="34" charset="0"/>
                          <a:ea typeface="+mn-ea"/>
                          <a:cs typeface="+mn-cs"/>
                          <a:sym typeface="Symbol"/>
                        </a:rPr>
                        <a:t></a:t>
                      </a:r>
                      <a:endParaRPr lang="en-GB" sz="1000" kern="1200" dirty="0">
                        <a:solidFill>
                          <a:schemeClr val="tx1"/>
                        </a:solidFill>
                        <a:latin typeface="Arial" pitchFamily="34" charset="0"/>
                        <a:ea typeface="+mn-ea"/>
                        <a:cs typeface="+mn-cs"/>
                      </a:endParaRPr>
                    </a:p>
                  </a:txBody>
                  <a:tcPr marT="45721" marB="45721" anchor="ctr"/>
                </a:tc>
                <a:tc>
                  <a:txBody>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lang="en-US" altLang="zh-CN" sz="1000" kern="1200" dirty="0">
                          <a:solidFill>
                            <a:schemeClr val="tx1"/>
                          </a:solidFill>
                          <a:latin typeface="Arial" pitchFamily="34" charset="0"/>
                          <a:ea typeface="+mn-ea"/>
                          <a:cs typeface="+mn-cs"/>
                          <a:sym typeface="Symbol"/>
                        </a:rPr>
                        <a:t></a:t>
                      </a:r>
                      <a:endParaRPr lang="en-US" altLang="zh-CN" sz="1000" kern="1200" dirty="0">
                        <a:solidFill>
                          <a:schemeClr val="tx1"/>
                        </a:solidFill>
                        <a:latin typeface="Arial" pitchFamily="34" charset="0"/>
                        <a:ea typeface="+mn-ea"/>
                        <a:cs typeface="+mn-cs"/>
                      </a:endParaRPr>
                    </a:p>
                  </a:txBody>
                  <a:tcPr marT="45721" marB="45721" anchor="ctr"/>
                </a:tc>
                <a:tc>
                  <a:txBody>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lang="en-US" altLang="zh-CN" sz="1000" kern="1200" dirty="0">
                          <a:solidFill>
                            <a:schemeClr val="tx1"/>
                          </a:solidFill>
                          <a:latin typeface="Arial" pitchFamily="34" charset="0"/>
                          <a:ea typeface="+mn-ea"/>
                          <a:cs typeface="+mn-cs"/>
                          <a:sym typeface="Symbol"/>
                        </a:rPr>
                        <a:t></a:t>
                      </a:r>
                      <a:endParaRPr lang="en-US" altLang="zh-CN" sz="1000" kern="1200" dirty="0">
                        <a:solidFill>
                          <a:schemeClr val="tx1"/>
                        </a:solidFill>
                        <a:latin typeface="Arial" pitchFamily="34" charset="0"/>
                        <a:ea typeface="+mn-ea"/>
                        <a:cs typeface="+mn-cs"/>
                      </a:endParaRPr>
                    </a:p>
                  </a:txBody>
                  <a:tcPr marT="45721" marB="45721" anchor="ctr"/>
                </a:tc>
                <a:extLst>
                  <a:ext uri="{0D108BD9-81ED-4DB2-BD59-A6C34878D82A}">
                    <a16:rowId xmlns:a16="http://schemas.microsoft.com/office/drawing/2014/main" val="10004"/>
                  </a:ext>
                </a:extLst>
              </a:tr>
              <a:tr h="303276">
                <a:tc>
                  <a:txBody>
                    <a:bodyPr/>
                    <a:lstStyle>
                      <a:lvl1pPr marL="0" algn="l" defTabSz="457200" rtl="0" eaLnBrk="1" latinLnBrk="0" hangingPunct="1">
                        <a:defRPr sz="1800" kern="1200">
                          <a:solidFill>
                            <a:schemeClr val="tx1"/>
                          </a:solidFill>
                          <a:latin typeface="Arial"/>
                          <a:ea typeface=""/>
                          <a:cs typeface=""/>
                        </a:defRPr>
                      </a:lvl1pPr>
                      <a:lvl2pPr marL="457200" algn="l" defTabSz="457200" rtl="0" eaLnBrk="1" latinLnBrk="0" hangingPunct="1">
                        <a:defRPr sz="1800" kern="1200">
                          <a:solidFill>
                            <a:schemeClr val="tx1"/>
                          </a:solidFill>
                          <a:latin typeface="Arial"/>
                          <a:ea typeface=""/>
                          <a:cs typeface=""/>
                        </a:defRPr>
                      </a:lvl2pPr>
                      <a:lvl3pPr marL="914400" algn="l" defTabSz="457200" rtl="0" eaLnBrk="1" latinLnBrk="0" hangingPunct="1">
                        <a:defRPr sz="1800" kern="1200">
                          <a:solidFill>
                            <a:schemeClr val="tx1"/>
                          </a:solidFill>
                          <a:latin typeface="Arial"/>
                          <a:ea typeface=""/>
                          <a:cs typeface=""/>
                        </a:defRPr>
                      </a:lvl3pPr>
                      <a:lvl4pPr marL="1371600" algn="l" defTabSz="457200" rtl="0" eaLnBrk="1" latinLnBrk="0" hangingPunct="1">
                        <a:defRPr sz="1800" kern="1200">
                          <a:solidFill>
                            <a:schemeClr val="tx1"/>
                          </a:solidFill>
                          <a:latin typeface="Arial"/>
                          <a:ea typeface=""/>
                          <a:cs typeface=""/>
                        </a:defRPr>
                      </a:lvl4pPr>
                      <a:lvl5pPr marL="1828800" algn="l" defTabSz="457200" rtl="0" eaLnBrk="1" latinLnBrk="0" hangingPunct="1">
                        <a:defRPr sz="1800" kern="1200">
                          <a:solidFill>
                            <a:schemeClr val="tx1"/>
                          </a:solidFill>
                          <a:latin typeface="Arial"/>
                          <a:ea typeface=""/>
                          <a:cs typeface=""/>
                        </a:defRPr>
                      </a:lvl5pPr>
                      <a:lvl6pPr marL="2286000" algn="l" defTabSz="457200" rtl="0" eaLnBrk="1" latinLnBrk="0" hangingPunct="1">
                        <a:defRPr sz="1800" kern="1200">
                          <a:solidFill>
                            <a:schemeClr val="tx1"/>
                          </a:solidFill>
                          <a:latin typeface="Arial"/>
                          <a:ea typeface=""/>
                          <a:cs typeface=""/>
                        </a:defRPr>
                      </a:lvl6pPr>
                      <a:lvl7pPr marL="2743200" algn="l" defTabSz="457200" rtl="0" eaLnBrk="1" latinLnBrk="0" hangingPunct="1">
                        <a:defRPr sz="1800" kern="1200">
                          <a:solidFill>
                            <a:schemeClr val="tx1"/>
                          </a:solidFill>
                          <a:latin typeface="Arial"/>
                          <a:ea typeface=""/>
                          <a:cs typeface=""/>
                        </a:defRPr>
                      </a:lvl7pPr>
                      <a:lvl8pPr marL="3200400" algn="l" defTabSz="457200" rtl="0" eaLnBrk="1" latinLnBrk="0" hangingPunct="1">
                        <a:defRPr sz="1800" kern="1200">
                          <a:solidFill>
                            <a:schemeClr val="tx1"/>
                          </a:solidFill>
                          <a:latin typeface="Arial"/>
                          <a:ea typeface=""/>
                          <a:cs typeface=""/>
                        </a:defRPr>
                      </a:lvl8pPr>
                      <a:lvl9pPr marL="3657600" algn="l" defTabSz="457200" rtl="0" eaLnBrk="1" latinLnBrk="0" hangingPunct="1">
                        <a:defRPr sz="1800" kern="1200">
                          <a:solidFill>
                            <a:schemeClr val="tx1"/>
                          </a:solidFill>
                          <a:latin typeface="Arial"/>
                          <a:ea typeface=""/>
                          <a:cs typeface=""/>
                        </a:defRPr>
                      </a:lvl9p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altLang="zh-CN" sz="1000" dirty="0"/>
                        <a:t>Psychomotor problems</a:t>
                      </a:r>
                      <a:endParaRPr lang="en-US" altLang="zh-CN" sz="1000" dirty="0">
                        <a:solidFill>
                          <a:schemeClr val="tx1"/>
                        </a:solidFill>
                        <a:latin typeface="Arial" pitchFamily="34" charset="0"/>
                      </a:endParaRPr>
                    </a:p>
                  </a:txBody>
                  <a:tcPr marT="45721" marB="45721" anchor="ctr"/>
                </a:tc>
                <a:tc>
                  <a:txBody>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lang="en-US" altLang="zh-CN" sz="1000" kern="1200" dirty="0">
                          <a:solidFill>
                            <a:schemeClr val="tx1"/>
                          </a:solidFill>
                          <a:latin typeface="Arial" pitchFamily="34" charset="0"/>
                          <a:ea typeface="+mn-ea"/>
                          <a:cs typeface="+mn-cs"/>
                          <a:sym typeface="Symbol"/>
                        </a:rPr>
                        <a:t></a:t>
                      </a:r>
                      <a:endParaRPr lang="en-US" altLang="zh-CN" sz="1000" kern="1200" dirty="0">
                        <a:solidFill>
                          <a:schemeClr val="tx1"/>
                        </a:solidFill>
                        <a:latin typeface="Arial" pitchFamily="34" charset="0"/>
                        <a:ea typeface="+mn-ea"/>
                        <a:cs typeface="+mn-cs"/>
                      </a:endParaRPr>
                    </a:p>
                  </a:txBody>
                  <a:tcPr marT="45721" marB="45721" anchor="ctr"/>
                </a:tc>
                <a:tc>
                  <a:txBody>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lang="en-US" altLang="zh-CN" sz="1000" kern="1200" dirty="0">
                          <a:solidFill>
                            <a:schemeClr val="tx1"/>
                          </a:solidFill>
                          <a:latin typeface="Arial" pitchFamily="34" charset="0"/>
                          <a:ea typeface="+mn-ea"/>
                          <a:cs typeface="+mn-cs"/>
                          <a:sym typeface="Symbol"/>
                        </a:rPr>
                        <a:t></a:t>
                      </a:r>
                      <a:endParaRPr lang="en-GB" sz="1000" kern="1200" dirty="0">
                        <a:solidFill>
                          <a:schemeClr val="tx1"/>
                        </a:solidFill>
                        <a:latin typeface="Arial" pitchFamily="34" charset="0"/>
                        <a:ea typeface="+mn-ea"/>
                        <a:cs typeface="+mn-cs"/>
                      </a:endParaRPr>
                    </a:p>
                  </a:txBody>
                  <a:tcPr marT="45721" marB="45721" anchor="ctr"/>
                </a:tc>
                <a:tc>
                  <a:txBody>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lang="en-US" altLang="zh-CN" sz="1000" kern="1200" dirty="0">
                          <a:solidFill>
                            <a:schemeClr val="tx1"/>
                          </a:solidFill>
                          <a:latin typeface="Arial" pitchFamily="34" charset="0"/>
                          <a:ea typeface="+mn-ea"/>
                          <a:cs typeface="+mn-cs"/>
                          <a:sym typeface="Symbol"/>
                        </a:rPr>
                        <a:t></a:t>
                      </a:r>
                      <a:endParaRPr lang="en-GB" sz="1000" kern="1200" dirty="0">
                        <a:solidFill>
                          <a:schemeClr val="tx1"/>
                        </a:solidFill>
                        <a:latin typeface="Arial" pitchFamily="34" charset="0"/>
                        <a:ea typeface="+mn-ea"/>
                        <a:cs typeface="+mn-cs"/>
                      </a:endParaRPr>
                    </a:p>
                  </a:txBody>
                  <a:tcPr marT="45721" marB="45721" anchor="ctr"/>
                </a:tc>
                <a:extLst>
                  <a:ext uri="{0D108BD9-81ED-4DB2-BD59-A6C34878D82A}">
                    <a16:rowId xmlns:a16="http://schemas.microsoft.com/office/drawing/2014/main" val="10005"/>
                  </a:ext>
                </a:extLst>
              </a:tr>
              <a:tr h="259951">
                <a:tc>
                  <a:txBody>
                    <a:bodyPr/>
                    <a:lstStyle>
                      <a:lvl1pPr marL="0" algn="l" defTabSz="457200" rtl="0" eaLnBrk="1" latinLnBrk="0" hangingPunct="1">
                        <a:defRPr sz="1800" kern="1200">
                          <a:solidFill>
                            <a:schemeClr val="tx1"/>
                          </a:solidFill>
                          <a:latin typeface="Arial"/>
                          <a:ea typeface=""/>
                          <a:cs typeface=""/>
                        </a:defRPr>
                      </a:lvl1pPr>
                      <a:lvl2pPr marL="457200" algn="l" defTabSz="457200" rtl="0" eaLnBrk="1" latinLnBrk="0" hangingPunct="1">
                        <a:defRPr sz="1800" kern="1200">
                          <a:solidFill>
                            <a:schemeClr val="tx1"/>
                          </a:solidFill>
                          <a:latin typeface="Arial"/>
                          <a:ea typeface=""/>
                          <a:cs typeface=""/>
                        </a:defRPr>
                      </a:lvl2pPr>
                      <a:lvl3pPr marL="914400" algn="l" defTabSz="457200" rtl="0" eaLnBrk="1" latinLnBrk="0" hangingPunct="1">
                        <a:defRPr sz="1800" kern="1200">
                          <a:solidFill>
                            <a:schemeClr val="tx1"/>
                          </a:solidFill>
                          <a:latin typeface="Arial"/>
                          <a:ea typeface=""/>
                          <a:cs typeface=""/>
                        </a:defRPr>
                      </a:lvl3pPr>
                      <a:lvl4pPr marL="1371600" algn="l" defTabSz="457200" rtl="0" eaLnBrk="1" latinLnBrk="0" hangingPunct="1">
                        <a:defRPr sz="1800" kern="1200">
                          <a:solidFill>
                            <a:schemeClr val="tx1"/>
                          </a:solidFill>
                          <a:latin typeface="Arial"/>
                          <a:ea typeface=""/>
                          <a:cs typeface=""/>
                        </a:defRPr>
                      </a:lvl4pPr>
                      <a:lvl5pPr marL="1828800" algn="l" defTabSz="457200" rtl="0" eaLnBrk="1" latinLnBrk="0" hangingPunct="1">
                        <a:defRPr sz="1800" kern="1200">
                          <a:solidFill>
                            <a:schemeClr val="tx1"/>
                          </a:solidFill>
                          <a:latin typeface="Arial"/>
                          <a:ea typeface=""/>
                          <a:cs typeface=""/>
                        </a:defRPr>
                      </a:lvl5pPr>
                      <a:lvl6pPr marL="2286000" algn="l" defTabSz="457200" rtl="0" eaLnBrk="1" latinLnBrk="0" hangingPunct="1">
                        <a:defRPr sz="1800" kern="1200">
                          <a:solidFill>
                            <a:schemeClr val="tx1"/>
                          </a:solidFill>
                          <a:latin typeface="Arial"/>
                          <a:ea typeface=""/>
                          <a:cs typeface=""/>
                        </a:defRPr>
                      </a:lvl6pPr>
                      <a:lvl7pPr marL="2743200" algn="l" defTabSz="457200" rtl="0" eaLnBrk="1" latinLnBrk="0" hangingPunct="1">
                        <a:defRPr sz="1800" kern="1200">
                          <a:solidFill>
                            <a:schemeClr val="tx1"/>
                          </a:solidFill>
                          <a:latin typeface="Arial"/>
                          <a:ea typeface=""/>
                          <a:cs typeface=""/>
                        </a:defRPr>
                      </a:lvl7pPr>
                      <a:lvl8pPr marL="3200400" algn="l" defTabSz="457200" rtl="0" eaLnBrk="1" latinLnBrk="0" hangingPunct="1">
                        <a:defRPr sz="1800" kern="1200">
                          <a:solidFill>
                            <a:schemeClr val="tx1"/>
                          </a:solidFill>
                          <a:latin typeface="Arial"/>
                          <a:ea typeface=""/>
                          <a:cs typeface=""/>
                        </a:defRPr>
                      </a:lvl8pPr>
                      <a:lvl9pPr marL="3657600" algn="l" defTabSz="457200" rtl="0" eaLnBrk="1" latinLnBrk="0" hangingPunct="1">
                        <a:defRPr sz="1800" kern="1200">
                          <a:solidFill>
                            <a:schemeClr val="tx1"/>
                          </a:solidFill>
                          <a:latin typeface="Arial"/>
                          <a:ea typeface=""/>
                          <a:cs typeface=""/>
                        </a:defRPr>
                      </a:lvl9p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altLang="zh-CN" sz="1000" dirty="0"/>
                        <a:t>Fatigue</a:t>
                      </a:r>
                      <a:endParaRPr lang="en-US" altLang="zh-CN" sz="1000" dirty="0">
                        <a:solidFill>
                          <a:schemeClr val="tx1"/>
                        </a:solidFill>
                        <a:latin typeface="Arial" pitchFamily="34" charset="0"/>
                      </a:endParaRPr>
                    </a:p>
                  </a:txBody>
                  <a:tcPr marT="45721" marB="45721" anchor="ctr"/>
                </a:tc>
                <a:tc>
                  <a:txBody>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lang="en-US" altLang="zh-CN" sz="1000" kern="1200" dirty="0">
                          <a:solidFill>
                            <a:schemeClr val="tx1"/>
                          </a:solidFill>
                          <a:latin typeface="Arial" pitchFamily="34" charset="0"/>
                          <a:ea typeface="+mn-ea"/>
                          <a:cs typeface="+mn-cs"/>
                          <a:sym typeface="Symbol"/>
                        </a:rPr>
                        <a:t></a:t>
                      </a:r>
                      <a:endParaRPr lang="en-GB" sz="1000" kern="1200" dirty="0">
                        <a:solidFill>
                          <a:schemeClr val="tx1"/>
                        </a:solidFill>
                        <a:latin typeface="Arial" pitchFamily="34" charset="0"/>
                        <a:ea typeface="+mn-ea"/>
                        <a:cs typeface="+mn-cs"/>
                      </a:endParaRPr>
                    </a:p>
                  </a:txBody>
                  <a:tcPr marT="45721" marB="45721" anchor="ctr"/>
                </a:tc>
                <a:tc>
                  <a:txBody>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lang="en-US" altLang="zh-CN" sz="1000" kern="1200" dirty="0">
                          <a:solidFill>
                            <a:schemeClr val="tx1"/>
                          </a:solidFill>
                          <a:latin typeface="Arial" pitchFamily="34" charset="0"/>
                          <a:ea typeface="+mn-ea"/>
                          <a:cs typeface="+mn-cs"/>
                          <a:sym typeface="Symbol"/>
                        </a:rPr>
                        <a:t></a:t>
                      </a:r>
                      <a:endParaRPr lang="en-GB" sz="1000" kern="1200" dirty="0">
                        <a:solidFill>
                          <a:schemeClr val="tx1"/>
                        </a:solidFill>
                        <a:latin typeface="Arial" pitchFamily="34" charset="0"/>
                        <a:ea typeface="+mn-ea"/>
                        <a:cs typeface="+mn-cs"/>
                      </a:endParaRPr>
                    </a:p>
                  </a:txBody>
                  <a:tcPr marT="45721" marB="45721" anchor="ctr"/>
                </a:tc>
                <a:tc>
                  <a:txBody>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lang="en-US" altLang="zh-CN" sz="1000" kern="1200" dirty="0">
                          <a:solidFill>
                            <a:schemeClr val="tx1"/>
                          </a:solidFill>
                          <a:latin typeface="Arial" pitchFamily="34" charset="0"/>
                          <a:ea typeface="+mn-ea"/>
                          <a:cs typeface="+mn-cs"/>
                          <a:sym typeface="Symbol"/>
                        </a:rPr>
                        <a:t></a:t>
                      </a:r>
                      <a:endParaRPr lang="en-GB" sz="1000" kern="1200" dirty="0">
                        <a:solidFill>
                          <a:schemeClr val="tx1"/>
                        </a:solidFill>
                        <a:latin typeface="Arial" pitchFamily="34" charset="0"/>
                        <a:ea typeface="+mn-ea"/>
                        <a:cs typeface="+mn-cs"/>
                      </a:endParaRPr>
                    </a:p>
                  </a:txBody>
                  <a:tcPr marT="45721" marB="45721" anchor="ctr"/>
                </a:tc>
                <a:extLst>
                  <a:ext uri="{0D108BD9-81ED-4DB2-BD59-A6C34878D82A}">
                    <a16:rowId xmlns:a16="http://schemas.microsoft.com/office/drawing/2014/main" val="10006"/>
                  </a:ext>
                </a:extLst>
              </a:tr>
              <a:tr h="381719">
                <a:tc>
                  <a:txBody>
                    <a:bodyPr/>
                    <a:lstStyle>
                      <a:lvl1pPr marL="0" algn="l" defTabSz="457200" rtl="0" eaLnBrk="1" latinLnBrk="0" hangingPunct="1">
                        <a:defRPr sz="1800" kern="1200">
                          <a:solidFill>
                            <a:schemeClr val="tx1"/>
                          </a:solidFill>
                          <a:latin typeface="Arial"/>
                          <a:ea typeface=""/>
                          <a:cs typeface=""/>
                        </a:defRPr>
                      </a:lvl1pPr>
                      <a:lvl2pPr marL="457200" algn="l" defTabSz="457200" rtl="0" eaLnBrk="1" latinLnBrk="0" hangingPunct="1">
                        <a:defRPr sz="1800" kern="1200">
                          <a:solidFill>
                            <a:schemeClr val="tx1"/>
                          </a:solidFill>
                          <a:latin typeface="Arial"/>
                          <a:ea typeface=""/>
                          <a:cs typeface=""/>
                        </a:defRPr>
                      </a:lvl2pPr>
                      <a:lvl3pPr marL="914400" algn="l" defTabSz="457200" rtl="0" eaLnBrk="1" latinLnBrk="0" hangingPunct="1">
                        <a:defRPr sz="1800" kern="1200">
                          <a:solidFill>
                            <a:schemeClr val="tx1"/>
                          </a:solidFill>
                          <a:latin typeface="Arial"/>
                          <a:ea typeface=""/>
                          <a:cs typeface=""/>
                        </a:defRPr>
                      </a:lvl3pPr>
                      <a:lvl4pPr marL="1371600" algn="l" defTabSz="457200" rtl="0" eaLnBrk="1" latinLnBrk="0" hangingPunct="1">
                        <a:defRPr sz="1800" kern="1200">
                          <a:solidFill>
                            <a:schemeClr val="tx1"/>
                          </a:solidFill>
                          <a:latin typeface="Arial"/>
                          <a:ea typeface=""/>
                          <a:cs typeface=""/>
                        </a:defRPr>
                      </a:lvl4pPr>
                      <a:lvl5pPr marL="1828800" algn="l" defTabSz="457200" rtl="0" eaLnBrk="1" latinLnBrk="0" hangingPunct="1">
                        <a:defRPr sz="1800" kern="1200">
                          <a:solidFill>
                            <a:schemeClr val="tx1"/>
                          </a:solidFill>
                          <a:latin typeface="Arial"/>
                          <a:ea typeface=""/>
                          <a:cs typeface=""/>
                        </a:defRPr>
                      </a:lvl5pPr>
                      <a:lvl6pPr marL="2286000" algn="l" defTabSz="457200" rtl="0" eaLnBrk="1" latinLnBrk="0" hangingPunct="1">
                        <a:defRPr sz="1800" kern="1200">
                          <a:solidFill>
                            <a:schemeClr val="tx1"/>
                          </a:solidFill>
                          <a:latin typeface="Arial"/>
                          <a:ea typeface=""/>
                          <a:cs typeface=""/>
                        </a:defRPr>
                      </a:lvl6pPr>
                      <a:lvl7pPr marL="2743200" algn="l" defTabSz="457200" rtl="0" eaLnBrk="1" latinLnBrk="0" hangingPunct="1">
                        <a:defRPr sz="1800" kern="1200">
                          <a:solidFill>
                            <a:schemeClr val="tx1"/>
                          </a:solidFill>
                          <a:latin typeface="Arial"/>
                          <a:ea typeface=""/>
                          <a:cs typeface=""/>
                        </a:defRPr>
                      </a:lvl7pPr>
                      <a:lvl8pPr marL="3200400" algn="l" defTabSz="457200" rtl="0" eaLnBrk="1" latinLnBrk="0" hangingPunct="1">
                        <a:defRPr sz="1800" kern="1200">
                          <a:solidFill>
                            <a:schemeClr val="tx1"/>
                          </a:solidFill>
                          <a:latin typeface="Arial"/>
                          <a:ea typeface=""/>
                          <a:cs typeface=""/>
                        </a:defRPr>
                      </a:lvl8pPr>
                      <a:lvl9pPr marL="3657600" algn="l" defTabSz="457200" rtl="0" eaLnBrk="1" latinLnBrk="0" hangingPunct="1">
                        <a:defRPr sz="1800" kern="1200">
                          <a:solidFill>
                            <a:schemeClr val="tx1"/>
                          </a:solidFill>
                          <a:latin typeface="Arial"/>
                          <a:ea typeface=""/>
                          <a:cs typeface=""/>
                        </a:defRPr>
                      </a:lvl9pPr>
                    </a:lstStyle>
                    <a:p>
                      <a:r>
                        <a:rPr lang="en-GB" sz="1000" dirty="0"/>
                        <a:t>Feeling worthless</a:t>
                      </a:r>
                      <a:r>
                        <a:rPr lang="en-GB" sz="1000" baseline="0" dirty="0"/>
                        <a:t> /</a:t>
                      </a:r>
                      <a:r>
                        <a:rPr lang="en-GB" sz="1000" dirty="0"/>
                        <a:t> inappropriately guilty</a:t>
                      </a:r>
                      <a:endParaRPr lang="en-GB" sz="1000" dirty="0">
                        <a:solidFill>
                          <a:schemeClr val="tx1"/>
                        </a:solidFill>
                        <a:latin typeface="Arial" pitchFamily="34" charset="0"/>
                      </a:endParaRPr>
                    </a:p>
                  </a:txBody>
                  <a:tcPr marT="45721" marB="45721" anchor="ctr"/>
                </a:tc>
                <a:tc>
                  <a:txBody>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lang="en-US" altLang="zh-CN" sz="1000" kern="1200" dirty="0">
                          <a:solidFill>
                            <a:schemeClr val="tx1"/>
                          </a:solidFill>
                          <a:latin typeface="Arial" pitchFamily="34" charset="0"/>
                          <a:ea typeface="+mn-ea"/>
                          <a:cs typeface="+mn-cs"/>
                          <a:sym typeface="Symbol"/>
                        </a:rPr>
                        <a:t></a:t>
                      </a:r>
                      <a:endParaRPr lang="en-US" altLang="zh-CN" sz="1000" kern="1200" dirty="0">
                        <a:solidFill>
                          <a:schemeClr val="tx1"/>
                        </a:solidFill>
                        <a:latin typeface="Arial" pitchFamily="34" charset="0"/>
                        <a:ea typeface="+mn-ea"/>
                        <a:cs typeface="+mn-cs"/>
                      </a:endParaRPr>
                    </a:p>
                  </a:txBody>
                  <a:tcPr marT="45721" marB="45721" anchor="ctr"/>
                </a:tc>
                <a:tc>
                  <a:txBody>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lang="en-US" altLang="zh-CN" sz="1000" kern="1200" dirty="0">
                          <a:solidFill>
                            <a:schemeClr val="tx1"/>
                          </a:solidFill>
                          <a:latin typeface="Arial" pitchFamily="34" charset="0"/>
                          <a:ea typeface="+mn-ea"/>
                          <a:cs typeface="+mn-cs"/>
                          <a:sym typeface="Symbol"/>
                        </a:rPr>
                        <a:t></a:t>
                      </a:r>
                      <a:endParaRPr lang="en-US" altLang="zh-CN" sz="1000" kern="1200" dirty="0">
                        <a:solidFill>
                          <a:schemeClr val="tx1"/>
                        </a:solidFill>
                        <a:latin typeface="Arial" pitchFamily="34" charset="0"/>
                        <a:ea typeface="+mn-ea"/>
                        <a:cs typeface="+mn-cs"/>
                      </a:endParaRPr>
                    </a:p>
                  </a:txBody>
                  <a:tcPr marT="45721" marB="45721" anchor="ctr"/>
                </a:tc>
                <a:tc>
                  <a:txBody>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lang="en-US" altLang="zh-CN" sz="1000" kern="1200" dirty="0">
                          <a:solidFill>
                            <a:schemeClr val="tx1"/>
                          </a:solidFill>
                          <a:latin typeface="Arial" pitchFamily="34" charset="0"/>
                          <a:ea typeface="+mn-ea"/>
                          <a:cs typeface="+mn-cs"/>
                          <a:sym typeface="Symbol"/>
                        </a:rPr>
                        <a:t></a:t>
                      </a:r>
                      <a:endParaRPr lang="en-US" altLang="zh-CN" sz="1000" kern="1200" dirty="0">
                        <a:solidFill>
                          <a:schemeClr val="tx1"/>
                        </a:solidFill>
                        <a:latin typeface="Arial" pitchFamily="34" charset="0"/>
                        <a:ea typeface="+mn-ea"/>
                        <a:cs typeface="+mn-cs"/>
                      </a:endParaRPr>
                    </a:p>
                  </a:txBody>
                  <a:tcPr marT="45721" marB="45721" anchor="ctr"/>
                </a:tc>
                <a:extLst>
                  <a:ext uri="{0D108BD9-81ED-4DB2-BD59-A6C34878D82A}">
                    <a16:rowId xmlns:a16="http://schemas.microsoft.com/office/drawing/2014/main" val="10007"/>
                  </a:ext>
                </a:extLst>
              </a:tr>
              <a:tr h="259951">
                <a:tc>
                  <a:txBody>
                    <a:bodyPr/>
                    <a:lstStyle>
                      <a:lvl1pPr marL="0" algn="l" defTabSz="457200" rtl="0" eaLnBrk="1" latinLnBrk="0" hangingPunct="1">
                        <a:defRPr sz="1800" kern="1200">
                          <a:solidFill>
                            <a:schemeClr val="tx1"/>
                          </a:solidFill>
                          <a:latin typeface="Arial"/>
                          <a:ea typeface=""/>
                          <a:cs typeface=""/>
                        </a:defRPr>
                      </a:lvl1pPr>
                      <a:lvl2pPr marL="457200" algn="l" defTabSz="457200" rtl="0" eaLnBrk="1" latinLnBrk="0" hangingPunct="1">
                        <a:defRPr sz="1800" kern="1200">
                          <a:solidFill>
                            <a:schemeClr val="tx1"/>
                          </a:solidFill>
                          <a:latin typeface="Arial"/>
                          <a:ea typeface=""/>
                          <a:cs typeface=""/>
                        </a:defRPr>
                      </a:lvl2pPr>
                      <a:lvl3pPr marL="914400" algn="l" defTabSz="457200" rtl="0" eaLnBrk="1" latinLnBrk="0" hangingPunct="1">
                        <a:defRPr sz="1800" kern="1200">
                          <a:solidFill>
                            <a:schemeClr val="tx1"/>
                          </a:solidFill>
                          <a:latin typeface="Arial"/>
                          <a:ea typeface=""/>
                          <a:cs typeface=""/>
                        </a:defRPr>
                      </a:lvl3pPr>
                      <a:lvl4pPr marL="1371600" algn="l" defTabSz="457200" rtl="0" eaLnBrk="1" latinLnBrk="0" hangingPunct="1">
                        <a:defRPr sz="1800" kern="1200">
                          <a:solidFill>
                            <a:schemeClr val="tx1"/>
                          </a:solidFill>
                          <a:latin typeface="Arial"/>
                          <a:ea typeface=""/>
                          <a:cs typeface=""/>
                        </a:defRPr>
                      </a:lvl4pPr>
                      <a:lvl5pPr marL="1828800" algn="l" defTabSz="457200" rtl="0" eaLnBrk="1" latinLnBrk="0" hangingPunct="1">
                        <a:defRPr sz="1800" kern="1200">
                          <a:solidFill>
                            <a:schemeClr val="tx1"/>
                          </a:solidFill>
                          <a:latin typeface="Arial"/>
                          <a:ea typeface=""/>
                          <a:cs typeface=""/>
                        </a:defRPr>
                      </a:lvl5pPr>
                      <a:lvl6pPr marL="2286000" algn="l" defTabSz="457200" rtl="0" eaLnBrk="1" latinLnBrk="0" hangingPunct="1">
                        <a:defRPr sz="1800" kern="1200">
                          <a:solidFill>
                            <a:schemeClr val="tx1"/>
                          </a:solidFill>
                          <a:latin typeface="Arial"/>
                          <a:ea typeface=""/>
                          <a:cs typeface=""/>
                        </a:defRPr>
                      </a:lvl6pPr>
                      <a:lvl7pPr marL="2743200" algn="l" defTabSz="457200" rtl="0" eaLnBrk="1" latinLnBrk="0" hangingPunct="1">
                        <a:defRPr sz="1800" kern="1200">
                          <a:solidFill>
                            <a:schemeClr val="tx1"/>
                          </a:solidFill>
                          <a:latin typeface="Arial"/>
                          <a:ea typeface=""/>
                          <a:cs typeface=""/>
                        </a:defRPr>
                      </a:lvl7pPr>
                      <a:lvl8pPr marL="3200400" algn="l" defTabSz="457200" rtl="0" eaLnBrk="1" latinLnBrk="0" hangingPunct="1">
                        <a:defRPr sz="1800" kern="1200">
                          <a:solidFill>
                            <a:schemeClr val="tx1"/>
                          </a:solidFill>
                          <a:latin typeface="Arial"/>
                          <a:ea typeface=""/>
                          <a:cs typeface=""/>
                        </a:defRPr>
                      </a:lvl8pPr>
                      <a:lvl9pPr marL="3657600" algn="l" defTabSz="457200" rtl="0" eaLnBrk="1" latinLnBrk="0" hangingPunct="1">
                        <a:defRPr sz="1800" kern="1200">
                          <a:solidFill>
                            <a:schemeClr val="tx1"/>
                          </a:solidFill>
                          <a:latin typeface="Arial"/>
                          <a:ea typeface=""/>
                          <a:cs typeface=""/>
                        </a:defRPr>
                      </a:lvl9p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altLang="zh-CN" sz="1000" dirty="0"/>
                        <a:t>Cognitive problems</a:t>
                      </a:r>
                      <a:endParaRPr lang="en-US" altLang="zh-CN" sz="1000" b="1" dirty="0">
                        <a:solidFill>
                          <a:schemeClr val="tx2"/>
                        </a:solidFill>
                        <a:latin typeface="Arial" pitchFamily="34" charset="0"/>
                      </a:endParaRPr>
                    </a:p>
                  </a:txBody>
                  <a:tcPr marT="45721" marB="45721" anchor="ctr"/>
                </a:tc>
                <a:tc>
                  <a:txBody>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lang="en-US" altLang="zh-CN" sz="1000" kern="1200" dirty="0">
                          <a:solidFill>
                            <a:schemeClr val="tx1"/>
                          </a:solidFill>
                          <a:latin typeface="Arial" pitchFamily="34" charset="0"/>
                          <a:ea typeface="+mn-ea"/>
                          <a:cs typeface="+mn-cs"/>
                          <a:sym typeface="Symbol"/>
                        </a:rPr>
                        <a:t></a:t>
                      </a:r>
                      <a:endParaRPr lang="en-GB" sz="1000" kern="1200" dirty="0">
                        <a:solidFill>
                          <a:schemeClr val="tx1"/>
                        </a:solidFill>
                        <a:latin typeface="Arial" pitchFamily="34" charset="0"/>
                        <a:ea typeface="+mn-ea"/>
                        <a:cs typeface="+mn-cs"/>
                      </a:endParaRPr>
                    </a:p>
                  </a:txBody>
                  <a:tcPr marT="45721" marB="45721" anchor="ctr"/>
                </a:tc>
                <a:tc>
                  <a:txBody>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lang="en-US" altLang="zh-CN" sz="1000" kern="1200" dirty="0">
                          <a:solidFill>
                            <a:schemeClr val="tx1"/>
                          </a:solidFill>
                          <a:latin typeface="Arial" pitchFamily="34" charset="0"/>
                          <a:ea typeface="+mn-ea"/>
                          <a:cs typeface="+mn-cs"/>
                          <a:sym typeface="Symbol"/>
                        </a:rPr>
                        <a:t></a:t>
                      </a:r>
                      <a:endParaRPr lang="en-GB" sz="1000" kern="1200" dirty="0">
                        <a:solidFill>
                          <a:schemeClr val="tx1"/>
                        </a:solidFill>
                        <a:latin typeface="Arial" pitchFamily="34" charset="0"/>
                        <a:ea typeface="+mn-ea"/>
                        <a:cs typeface="+mn-cs"/>
                      </a:endParaRPr>
                    </a:p>
                  </a:txBody>
                  <a:tcPr marT="45721" marB="45721" anchor="ctr"/>
                </a:tc>
                <a:tc>
                  <a:txBody>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lang="en-US" altLang="zh-CN" sz="1000" kern="1200" dirty="0">
                          <a:solidFill>
                            <a:schemeClr val="tx1"/>
                          </a:solidFill>
                          <a:latin typeface="Arial" pitchFamily="34" charset="0"/>
                          <a:ea typeface="+mn-ea"/>
                          <a:cs typeface="+mn-cs"/>
                          <a:sym typeface="Symbol"/>
                        </a:rPr>
                        <a:t></a:t>
                      </a:r>
                      <a:endParaRPr lang="en-GB" sz="1000" kern="1200" dirty="0">
                        <a:solidFill>
                          <a:schemeClr val="tx1"/>
                        </a:solidFill>
                        <a:latin typeface="Arial" pitchFamily="34" charset="0"/>
                        <a:ea typeface="+mn-ea"/>
                        <a:cs typeface="+mn-cs"/>
                      </a:endParaRPr>
                    </a:p>
                  </a:txBody>
                  <a:tcPr marT="45721" marB="45721" anchor="ctr"/>
                </a:tc>
                <a:extLst>
                  <a:ext uri="{0D108BD9-81ED-4DB2-BD59-A6C34878D82A}">
                    <a16:rowId xmlns:a16="http://schemas.microsoft.com/office/drawing/2014/main" val="10008"/>
                  </a:ext>
                </a:extLst>
              </a:tr>
              <a:tr h="259951">
                <a:tc>
                  <a:txBody>
                    <a:bodyPr/>
                    <a:lstStyle>
                      <a:lvl1pPr marL="0" algn="l" defTabSz="457200" rtl="0" eaLnBrk="1" latinLnBrk="0" hangingPunct="1">
                        <a:defRPr sz="1800" kern="1200">
                          <a:solidFill>
                            <a:schemeClr val="tx1"/>
                          </a:solidFill>
                          <a:latin typeface="Arial"/>
                          <a:ea typeface=""/>
                          <a:cs typeface=""/>
                        </a:defRPr>
                      </a:lvl1pPr>
                      <a:lvl2pPr marL="457200" algn="l" defTabSz="457200" rtl="0" eaLnBrk="1" latinLnBrk="0" hangingPunct="1">
                        <a:defRPr sz="1800" kern="1200">
                          <a:solidFill>
                            <a:schemeClr val="tx1"/>
                          </a:solidFill>
                          <a:latin typeface="Arial"/>
                          <a:ea typeface=""/>
                          <a:cs typeface=""/>
                        </a:defRPr>
                      </a:lvl2pPr>
                      <a:lvl3pPr marL="914400" algn="l" defTabSz="457200" rtl="0" eaLnBrk="1" latinLnBrk="0" hangingPunct="1">
                        <a:defRPr sz="1800" kern="1200">
                          <a:solidFill>
                            <a:schemeClr val="tx1"/>
                          </a:solidFill>
                          <a:latin typeface="Arial"/>
                          <a:ea typeface=""/>
                          <a:cs typeface=""/>
                        </a:defRPr>
                      </a:lvl3pPr>
                      <a:lvl4pPr marL="1371600" algn="l" defTabSz="457200" rtl="0" eaLnBrk="1" latinLnBrk="0" hangingPunct="1">
                        <a:defRPr sz="1800" kern="1200">
                          <a:solidFill>
                            <a:schemeClr val="tx1"/>
                          </a:solidFill>
                          <a:latin typeface="Arial"/>
                          <a:ea typeface=""/>
                          <a:cs typeface=""/>
                        </a:defRPr>
                      </a:lvl4pPr>
                      <a:lvl5pPr marL="1828800" algn="l" defTabSz="457200" rtl="0" eaLnBrk="1" latinLnBrk="0" hangingPunct="1">
                        <a:defRPr sz="1800" kern="1200">
                          <a:solidFill>
                            <a:schemeClr val="tx1"/>
                          </a:solidFill>
                          <a:latin typeface="Arial"/>
                          <a:ea typeface=""/>
                          <a:cs typeface=""/>
                        </a:defRPr>
                      </a:lvl5pPr>
                      <a:lvl6pPr marL="2286000" algn="l" defTabSz="457200" rtl="0" eaLnBrk="1" latinLnBrk="0" hangingPunct="1">
                        <a:defRPr sz="1800" kern="1200">
                          <a:solidFill>
                            <a:schemeClr val="tx1"/>
                          </a:solidFill>
                          <a:latin typeface="Arial"/>
                          <a:ea typeface=""/>
                          <a:cs typeface=""/>
                        </a:defRPr>
                      </a:lvl6pPr>
                      <a:lvl7pPr marL="2743200" algn="l" defTabSz="457200" rtl="0" eaLnBrk="1" latinLnBrk="0" hangingPunct="1">
                        <a:defRPr sz="1800" kern="1200">
                          <a:solidFill>
                            <a:schemeClr val="tx1"/>
                          </a:solidFill>
                          <a:latin typeface="Arial"/>
                          <a:ea typeface=""/>
                          <a:cs typeface=""/>
                        </a:defRPr>
                      </a:lvl7pPr>
                      <a:lvl8pPr marL="3200400" algn="l" defTabSz="457200" rtl="0" eaLnBrk="1" latinLnBrk="0" hangingPunct="1">
                        <a:defRPr sz="1800" kern="1200">
                          <a:solidFill>
                            <a:schemeClr val="tx1"/>
                          </a:solidFill>
                          <a:latin typeface="Arial"/>
                          <a:ea typeface=""/>
                          <a:cs typeface=""/>
                        </a:defRPr>
                      </a:lvl8pPr>
                      <a:lvl9pPr marL="3657600" algn="l" defTabSz="457200" rtl="0" eaLnBrk="1" latinLnBrk="0" hangingPunct="1">
                        <a:defRPr sz="1800" kern="1200">
                          <a:solidFill>
                            <a:schemeClr val="tx1"/>
                          </a:solidFill>
                          <a:latin typeface="Arial"/>
                          <a:ea typeface=""/>
                          <a:cs typeface=""/>
                        </a:defRPr>
                      </a:lvl9p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altLang="zh-CN" sz="1000" dirty="0"/>
                        <a:t>Thoughts of death</a:t>
                      </a:r>
                      <a:endParaRPr lang="en-US" altLang="zh-CN" sz="1000" dirty="0">
                        <a:solidFill>
                          <a:schemeClr val="tx1"/>
                        </a:solidFill>
                        <a:latin typeface="Arial" pitchFamily="34" charset="0"/>
                      </a:endParaRPr>
                    </a:p>
                  </a:txBody>
                  <a:tcPr marT="45721" marB="45721" anchor="ctr"/>
                </a:tc>
                <a:tc>
                  <a:txBody>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lang="en-US" altLang="zh-CN" sz="1000" kern="1200" dirty="0">
                          <a:solidFill>
                            <a:schemeClr val="tx1"/>
                          </a:solidFill>
                          <a:latin typeface="Arial" pitchFamily="34" charset="0"/>
                          <a:ea typeface="+mn-ea"/>
                          <a:cs typeface="+mn-cs"/>
                          <a:sym typeface="Symbol"/>
                        </a:rPr>
                        <a:t></a:t>
                      </a:r>
                      <a:endParaRPr lang="en-GB" sz="1000" kern="1200" dirty="0">
                        <a:solidFill>
                          <a:schemeClr val="tx1"/>
                        </a:solidFill>
                        <a:latin typeface="Arial" pitchFamily="34" charset="0"/>
                        <a:ea typeface="+mn-ea"/>
                        <a:cs typeface="+mn-cs"/>
                      </a:endParaRPr>
                    </a:p>
                  </a:txBody>
                  <a:tcPr marT="45721" marB="45721" anchor="ctr"/>
                </a:tc>
                <a:tc>
                  <a:txBody>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lang="en-US" altLang="zh-CN" sz="1000" kern="1200" dirty="0">
                          <a:solidFill>
                            <a:schemeClr val="tx1"/>
                          </a:solidFill>
                          <a:latin typeface="Arial" pitchFamily="34" charset="0"/>
                          <a:ea typeface="+mn-ea"/>
                          <a:cs typeface="+mn-cs"/>
                          <a:sym typeface="Symbol"/>
                        </a:rPr>
                        <a:t></a:t>
                      </a:r>
                      <a:endParaRPr lang="en-GB" sz="1000" kern="1200" dirty="0">
                        <a:solidFill>
                          <a:schemeClr val="tx1"/>
                        </a:solidFill>
                        <a:latin typeface="Arial" pitchFamily="34" charset="0"/>
                        <a:ea typeface="+mn-ea"/>
                        <a:cs typeface="+mn-cs"/>
                      </a:endParaRPr>
                    </a:p>
                  </a:txBody>
                  <a:tcPr marT="45721" marB="45721" anchor="ctr"/>
                </a:tc>
                <a:tc>
                  <a:txBody>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lang="en-US" altLang="zh-CN" sz="1000" kern="1200" dirty="0">
                          <a:solidFill>
                            <a:schemeClr val="tx1"/>
                          </a:solidFill>
                          <a:latin typeface="Arial" pitchFamily="34" charset="0"/>
                          <a:ea typeface="+mn-ea"/>
                          <a:cs typeface="+mn-cs"/>
                          <a:sym typeface="Symbol"/>
                        </a:rPr>
                        <a:t></a:t>
                      </a:r>
                      <a:endParaRPr lang="en-GB" sz="1000" kern="1200" dirty="0">
                        <a:solidFill>
                          <a:schemeClr val="tx1"/>
                        </a:solidFill>
                        <a:latin typeface="Arial" pitchFamily="34" charset="0"/>
                        <a:ea typeface="+mn-ea"/>
                        <a:cs typeface="+mn-cs"/>
                      </a:endParaRPr>
                    </a:p>
                  </a:txBody>
                  <a:tcPr marT="45721" marB="45721" anchor="ctr"/>
                </a:tc>
                <a:extLst>
                  <a:ext uri="{0D108BD9-81ED-4DB2-BD59-A6C34878D82A}">
                    <a16:rowId xmlns:a16="http://schemas.microsoft.com/office/drawing/2014/main" val="10009"/>
                  </a:ext>
                </a:extLst>
              </a:tr>
              <a:tr h="381719">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da-DK" altLang="zh-CN" sz="1000" dirty="0" err="1">
                          <a:solidFill>
                            <a:schemeClr val="tx1"/>
                          </a:solidFill>
                          <a:latin typeface="Arial" pitchFamily="34" charset="0"/>
                        </a:rPr>
                        <a:t>Self-confidence</a:t>
                      </a:r>
                      <a:r>
                        <a:rPr lang="da-DK" altLang="zh-CN" sz="1000" dirty="0">
                          <a:solidFill>
                            <a:schemeClr val="tx1"/>
                          </a:solidFill>
                          <a:latin typeface="Arial" pitchFamily="34" charset="0"/>
                        </a:rPr>
                        <a:t>, </a:t>
                      </a:r>
                      <a:br>
                        <a:rPr lang="da-DK" altLang="zh-CN" sz="1000" dirty="0">
                          <a:solidFill>
                            <a:schemeClr val="tx1"/>
                          </a:solidFill>
                          <a:latin typeface="Arial" pitchFamily="34" charset="0"/>
                        </a:rPr>
                      </a:br>
                      <a:r>
                        <a:rPr lang="da-DK" altLang="zh-CN" sz="1000" dirty="0" err="1">
                          <a:solidFill>
                            <a:schemeClr val="tx1"/>
                          </a:solidFill>
                          <a:latin typeface="Arial" pitchFamily="34" charset="0"/>
                        </a:rPr>
                        <a:t>self-esteem</a:t>
                      </a:r>
                      <a:r>
                        <a:rPr lang="da-DK" altLang="zh-CN" sz="1000" dirty="0">
                          <a:solidFill>
                            <a:schemeClr val="tx1"/>
                          </a:solidFill>
                          <a:latin typeface="Arial" pitchFamily="34" charset="0"/>
                        </a:rPr>
                        <a:t> problems</a:t>
                      </a:r>
                      <a:endParaRPr lang="en-US" altLang="zh-CN" sz="1000" dirty="0">
                        <a:solidFill>
                          <a:schemeClr val="tx1"/>
                        </a:solidFill>
                        <a:latin typeface="Arial" pitchFamily="34" charset="0"/>
                      </a:endParaRPr>
                    </a:p>
                  </a:txBody>
                  <a:tcPr marT="45721" marB="45721" anchor="ctr">
                    <a:lnB w="12700" cap="flat" cmpd="sng" algn="ctr">
                      <a:solidFill>
                        <a:schemeClr val="tx1"/>
                      </a:solidFill>
                      <a:prstDash val="solid"/>
                      <a:round/>
                      <a:headEnd type="none" w="med" len="med"/>
                      <a:tailEnd type="none" w="med" len="med"/>
                    </a:lnB>
                  </a:tcPr>
                </a:tc>
                <a:tc>
                  <a:txBody>
                    <a:bodyPr/>
                    <a:lstStyle/>
                    <a:p>
                      <a:pPr marL="0" marR="0" lvl="1" indent="0" algn="ctr" defTabSz="914400" rtl="0" eaLnBrk="1" fontAlgn="auto" latinLnBrk="0" hangingPunct="1">
                        <a:lnSpc>
                          <a:spcPct val="100000"/>
                        </a:lnSpc>
                        <a:spcBef>
                          <a:spcPts val="0"/>
                        </a:spcBef>
                        <a:spcAft>
                          <a:spcPts val="0"/>
                        </a:spcAft>
                        <a:buClrTx/>
                        <a:buSzTx/>
                        <a:buFontTx/>
                        <a:buNone/>
                        <a:tabLst/>
                        <a:defRPr/>
                      </a:pPr>
                      <a:endParaRPr lang="en-US" altLang="zh-CN" sz="1000" kern="1200" dirty="0">
                        <a:solidFill>
                          <a:schemeClr val="tx1"/>
                        </a:solidFill>
                        <a:latin typeface="Arial" pitchFamily="34" charset="0"/>
                        <a:ea typeface="+mn-ea"/>
                        <a:cs typeface="+mn-cs"/>
                      </a:endParaRPr>
                    </a:p>
                  </a:txBody>
                  <a:tcPr marT="45721" marB="45721" anchor="ctr">
                    <a:lnB w="12700" cap="flat" cmpd="sng" algn="ctr">
                      <a:solidFill>
                        <a:schemeClr val="tx1"/>
                      </a:solidFill>
                      <a:prstDash val="solid"/>
                      <a:round/>
                      <a:headEnd type="none" w="med" len="med"/>
                      <a:tailEnd type="none" w="med" len="med"/>
                    </a:lnB>
                  </a:tcPr>
                </a:tc>
                <a:tc>
                  <a:txBody>
                    <a:bodyPr/>
                    <a:lstStyle/>
                    <a:p>
                      <a:pPr marL="0" marR="0" lvl="1" indent="0" algn="ctr" defTabSz="914400" rtl="0" eaLnBrk="1" fontAlgn="auto" latinLnBrk="0" hangingPunct="1">
                        <a:lnSpc>
                          <a:spcPct val="100000"/>
                        </a:lnSpc>
                        <a:spcBef>
                          <a:spcPts val="0"/>
                        </a:spcBef>
                        <a:spcAft>
                          <a:spcPts val="0"/>
                        </a:spcAft>
                        <a:buClrTx/>
                        <a:buSzTx/>
                        <a:buFontTx/>
                        <a:buNone/>
                        <a:tabLst/>
                        <a:defRPr/>
                      </a:pPr>
                      <a:endParaRPr lang="en-US" altLang="zh-CN" sz="1000" kern="1200" dirty="0">
                        <a:solidFill>
                          <a:schemeClr val="tx1"/>
                        </a:solidFill>
                        <a:latin typeface="Arial" pitchFamily="34" charset="0"/>
                        <a:ea typeface="+mn-ea"/>
                        <a:cs typeface="+mn-cs"/>
                      </a:endParaRPr>
                    </a:p>
                  </a:txBody>
                  <a:tcPr marT="45721" marB="45721" anchor="ctr">
                    <a:lnB w="12700" cap="flat" cmpd="sng" algn="ctr">
                      <a:solidFill>
                        <a:schemeClr val="tx1"/>
                      </a:solidFill>
                      <a:prstDash val="solid"/>
                      <a:round/>
                      <a:headEnd type="none" w="med" len="med"/>
                      <a:tailEnd type="none" w="med" len="med"/>
                    </a:lnB>
                  </a:tcPr>
                </a:tc>
                <a:tc>
                  <a:txBody>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lang="en-US" altLang="zh-CN" sz="1000" kern="1200" dirty="0">
                          <a:solidFill>
                            <a:schemeClr val="tx1"/>
                          </a:solidFill>
                          <a:latin typeface="Arial" pitchFamily="34" charset="0"/>
                          <a:ea typeface="+mn-ea"/>
                          <a:cs typeface="+mn-cs"/>
                          <a:sym typeface="Symbol"/>
                        </a:rPr>
                        <a:t></a:t>
                      </a:r>
                      <a:endParaRPr lang="en-GB" sz="1000" kern="1200" dirty="0">
                        <a:solidFill>
                          <a:schemeClr val="tx1"/>
                        </a:solidFill>
                        <a:latin typeface="Arial" pitchFamily="34" charset="0"/>
                        <a:ea typeface="+mn-ea"/>
                        <a:cs typeface="+mn-cs"/>
                      </a:endParaRPr>
                    </a:p>
                  </a:txBody>
                  <a:tcPr marT="45721" marB="45721" anchor="ct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0"/>
                  </a:ext>
                </a:extLst>
              </a:tr>
            </a:tbl>
          </a:graphicData>
        </a:graphic>
      </p:graphicFrame>
    </p:spTree>
    <p:extLst>
      <p:ext uri="{BB962C8B-B14F-4D97-AF65-F5344CB8AC3E}">
        <p14:creationId xmlns:p14="http://schemas.microsoft.com/office/powerpoint/2010/main" val="10900630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7"/>
          </p:nvPr>
        </p:nvSpPr>
        <p:spPr/>
        <p:txBody>
          <a:bodyPr/>
          <a:lstStyle/>
          <a:p>
            <a:r>
              <a:rPr lang="da-DK" dirty="0"/>
              <a:t>Major Depressive </a:t>
            </a:r>
            <a:r>
              <a:rPr lang="da-DK" dirty="0" err="1"/>
              <a:t>Disorder</a:t>
            </a:r>
            <a:r>
              <a:rPr lang="da-DK" dirty="0"/>
              <a:t> (MDD)</a:t>
            </a:r>
            <a:endParaRPr lang="en-US" dirty="0"/>
          </a:p>
        </p:txBody>
      </p:sp>
      <p:sp>
        <p:nvSpPr>
          <p:cNvPr id="2" name="Title 1"/>
          <p:cNvSpPr>
            <a:spLocks noGrp="1"/>
          </p:cNvSpPr>
          <p:nvPr>
            <p:ph type="title"/>
          </p:nvPr>
        </p:nvSpPr>
        <p:spPr/>
        <p:txBody>
          <a:bodyPr/>
          <a:lstStyle/>
          <a:p>
            <a:r>
              <a:rPr lang="en-US" dirty="0"/>
              <a:t>Depression is a clinically heterogeneous disorder </a:t>
            </a:r>
          </a:p>
        </p:txBody>
      </p:sp>
      <p:sp>
        <p:nvSpPr>
          <p:cNvPr id="15" name="Text Placeholder 14">
            <a:extLst>
              <a:ext uri="{FF2B5EF4-FFF2-40B4-BE49-F238E27FC236}">
                <a16:creationId xmlns:a16="http://schemas.microsoft.com/office/drawing/2014/main" id="{29B3E78E-AB16-4698-AE35-B2CE01ABB1A1}"/>
              </a:ext>
            </a:extLst>
          </p:cNvPr>
          <p:cNvSpPr>
            <a:spLocks noGrp="1"/>
          </p:cNvSpPr>
          <p:nvPr>
            <p:ph type="body" sz="quarter" idx="18"/>
          </p:nvPr>
        </p:nvSpPr>
        <p:spPr/>
        <p:txBody>
          <a:bodyPr/>
          <a:lstStyle/>
          <a:p>
            <a:r>
              <a:rPr lang="en-US" sz="600" dirty="0"/>
              <a:t>American Psychiatric Association. Diagnostic and Statistical Manual of Mental Disorders, Fifth Edition. Arlington, VA: APA; 2013.</a:t>
            </a:r>
          </a:p>
          <a:p>
            <a:r>
              <a:rPr lang="en-US" sz="600" dirty="0"/>
              <a:t>World Federation for Mental Health. Depression: a global crisis. 10 October 2012. Available at </a:t>
            </a:r>
            <a:r>
              <a:rPr lang="en-US" sz="600" dirty="0">
                <a:hlinkClick r:id="rId3"/>
              </a:rPr>
              <a:t>http://www.who.intt</a:t>
            </a:r>
            <a:endParaRPr lang="en-US" sz="600" dirty="0"/>
          </a:p>
          <a:p>
            <a:r>
              <a:rPr lang="en-US" sz="600" dirty="0" err="1"/>
              <a:t>Fehnel</a:t>
            </a:r>
            <a:r>
              <a:rPr lang="en-US" sz="600" dirty="0"/>
              <a:t> et al. CNS spectrums 2013 (1-10)</a:t>
            </a:r>
          </a:p>
          <a:p>
            <a:r>
              <a:rPr lang="en-US" sz="600" dirty="0" err="1"/>
              <a:t>Hammar</a:t>
            </a:r>
            <a:r>
              <a:rPr lang="en-US" sz="600" dirty="0"/>
              <a:t> et al. Front in Hum </a:t>
            </a:r>
            <a:r>
              <a:rPr lang="en-US" sz="600" dirty="0" err="1"/>
              <a:t>Neurosci</a:t>
            </a:r>
            <a:r>
              <a:rPr lang="en-US" sz="600" dirty="0"/>
              <a:t> 3 (2009)</a:t>
            </a:r>
          </a:p>
          <a:p>
            <a:r>
              <a:rPr lang="en-US" sz="600" dirty="0"/>
              <a:t>Bair M. Archives of internal medicine 163.20 (2003): 2433-2445</a:t>
            </a:r>
          </a:p>
          <a:p>
            <a:r>
              <a:rPr lang="en-US" sz="600" dirty="0"/>
              <a:t>Clayton A. Effects of Psychiatric Illness and Medication on Sexual Function http://www.medscape.org/viewarticle/482059_3; accessed 29 September 2014</a:t>
            </a:r>
          </a:p>
          <a:p>
            <a:pPr marL="0" indent="0">
              <a:buNone/>
            </a:pPr>
            <a:endParaRPr lang="da-DK" dirty="0"/>
          </a:p>
        </p:txBody>
      </p:sp>
      <p:grpSp>
        <p:nvGrpSpPr>
          <p:cNvPr id="3" name="Gruppe 2">
            <a:extLst>
              <a:ext uri="{FF2B5EF4-FFF2-40B4-BE49-F238E27FC236}">
                <a16:creationId xmlns:a16="http://schemas.microsoft.com/office/drawing/2014/main" id="{985DCB91-55B0-5E46-A9AE-313F643D7C4E}"/>
              </a:ext>
            </a:extLst>
          </p:cNvPr>
          <p:cNvGrpSpPr/>
          <p:nvPr/>
        </p:nvGrpSpPr>
        <p:grpSpPr>
          <a:xfrm>
            <a:off x="2232880" y="1060707"/>
            <a:ext cx="5263455" cy="3386419"/>
            <a:chOff x="1442145" y="914402"/>
            <a:chExt cx="5995147" cy="3857177"/>
          </a:xfrm>
        </p:grpSpPr>
        <p:sp>
          <p:nvSpPr>
            <p:cNvPr id="5" name="Oval 4"/>
            <p:cNvSpPr/>
            <p:nvPr/>
          </p:nvSpPr>
          <p:spPr>
            <a:xfrm>
              <a:off x="3085374" y="1986240"/>
              <a:ext cx="2700000" cy="2619000"/>
            </a:xfrm>
            <a:prstGeom prst="ellipse">
              <a:avLst/>
            </a:prstGeom>
            <a:noFill/>
            <a:ln w="19050">
              <a:solidFill>
                <a:schemeClr val="tx2"/>
              </a:solidFill>
              <a:prstDash val="dash"/>
            </a:ln>
          </p:spPr>
          <p:style>
            <a:lnRef idx="1">
              <a:schemeClr val="accent1"/>
            </a:lnRef>
            <a:fillRef idx="3">
              <a:schemeClr val="accent1"/>
            </a:fillRef>
            <a:effectRef idx="2">
              <a:schemeClr val="accent1"/>
            </a:effectRef>
            <a:fontRef idx="minor">
              <a:schemeClr val="lt1"/>
            </a:fontRef>
          </p:style>
          <p:txBody>
            <a:bodyPr anchor="ctr"/>
            <a:lstStyle/>
            <a:p>
              <a:pPr algn="ctr" defTabSz="342860">
                <a:defRPr/>
              </a:pPr>
              <a:endParaRPr lang="en-GB" sz="1350" dirty="0">
                <a:latin typeface="Arial" panose="020B0604020202020204" pitchFamily="34" charset="0"/>
                <a:cs typeface="Arial" panose="020B0604020202020204" pitchFamily="34" charset="0"/>
              </a:endParaRPr>
            </a:p>
          </p:txBody>
        </p:sp>
        <p:sp>
          <p:nvSpPr>
            <p:cNvPr id="6" name="Oval 5"/>
            <p:cNvSpPr/>
            <p:nvPr/>
          </p:nvSpPr>
          <p:spPr>
            <a:xfrm>
              <a:off x="2102124" y="951605"/>
              <a:ext cx="2700000" cy="2619000"/>
            </a:xfrm>
            <a:prstGeom prst="ellipse">
              <a:avLst/>
            </a:prstGeom>
            <a:noFill/>
            <a:ln w="19050">
              <a:solidFill>
                <a:schemeClr val="tx2"/>
              </a:solidFill>
              <a:prstDash val="dash"/>
            </a:ln>
          </p:spPr>
          <p:style>
            <a:lnRef idx="1">
              <a:schemeClr val="accent1"/>
            </a:lnRef>
            <a:fillRef idx="3">
              <a:schemeClr val="accent1"/>
            </a:fillRef>
            <a:effectRef idx="2">
              <a:schemeClr val="accent1"/>
            </a:effectRef>
            <a:fontRef idx="minor">
              <a:schemeClr val="lt1"/>
            </a:fontRef>
          </p:style>
          <p:txBody>
            <a:bodyPr anchor="ctr"/>
            <a:lstStyle/>
            <a:p>
              <a:pPr algn="ctr" defTabSz="342860">
                <a:defRPr/>
              </a:pPr>
              <a:endParaRPr lang="en-GB" sz="1350" dirty="0">
                <a:latin typeface="Arial" panose="020B0604020202020204" pitchFamily="34" charset="0"/>
                <a:cs typeface="Arial" panose="020B0604020202020204" pitchFamily="34" charset="0"/>
              </a:endParaRPr>
            </a:p>
          </p:txBody>
        </p:sp>
        <p:sp>
          <p:nvSpPr>
            <p:cNvPr id="7" name="TextBox 6"/>
            <p:cNvSpPr txBox="1"/>
            <p:nvPr/>
          </p:nvSpPr>
          <p:spPr>
            <a:xfrm>
              <a:off x="2404250" y="1266234"/>
              <a:ext cx="1446374" cy="1086741"/>
            </a:xfrm>
            <a:prstGeom prst="rect">
              <a:avLst/>
            </a:prstGeom>
            <a:noFill/>
            <a:effectLst/>
          </p:spPr>
          <p:txBody>
            <a:bodyPr wrap="square">
              <a:spAutoFit/>
            </a:bodyPr>
            <a:lstStyle/>
            <a:p>
              <a:pPr algn="ctr" defTabSz="342860">
                <a:defRPr/>
              </a:pPr>
              <a:r>
                <a:rPr lang="en-GB" sz="800" dirty="0">
                  <a:latin typeface="Arial" panose="020B0604020202020204" pitchFamily="34" charset="0"/>
                  <a:cs typeface="Arial" panose="020B0604020202020204" pitchFamily="34" charset="0"/>
                </a:rPr>
                <a:t>Sadness</a:t>
              </a:r>
              <a:r>
                <a:rPr lang="en-GB" sz="800" baseline="30000" dirty="0">
                  <a:latin typeface="Arial" panose="020B0604020202020204" pitchFamily="34" charset="0"/>
                  <a:cs typeface="Arial" panose="020B0604020202020204" pitchFamily="34" charset="0"/>
                </a:rPr>
                <a:t>1</a:t>
              </a:r>
            </a:p>
            <a:p>
              <a:pPr algn="ctr" defTabSz="342860">
                <a:defRPr/>
              </a:pPr>
              <a:r>
                <a:rPr lang="en-GB" sz="800" dirty="0">
                  <a:latin typeface="Arial" panose="020B0604020202020204" pitchFamily="34" charset="0"/>
                  <a:cs typeface="Arial" panose="020B0604020202020204" pitchFamily="34" charset="0"/>
                </a:rPr>
                <a:t>Anxiety</a:t>
              </a:r>
              <a:r>
                <a:rPr lang="en-GB" sz="800" baseline="30000" dirty="0">
                  <a:latin typeface="Arial" panose="020B0604020202020204" pitchFamily="34" charset="0"/>
                  <a:cs typeface="Arial" panose="020B0604020202020204" pitchFamily="34" charset="0"/>
                </a:rPr>
                <a:t>1,2</a:t>
              </a:r>
              <a:r>
                <a:rPr lang="en-GB" sz="800" dirty="0">
                  <a:latin typeface="Arial" panose="020B0604020202020204" pitchFamily="34" charset="0"/>
                  <a:cs typeface="Arial" panose="020B0604020202020204" pitchFamily="34" charset="0"/>
                </a:rPr>
                <a:t> </a:t>
              </a:r>
            </a:p>
            <a:p>
              <a:pPr algn="ctr" defTabSz="342860">
                <a:defRPr/>
              </a:pPr>
              <a:r>
                <a:rPr lang="en-GB" sz="800" dirty="0">
                  <a:latin typeface="Arial" panose="020B0604020202020204" pitchFamily="34" charset="0"/>
                  <a:cs typeface="Arial" panose="020B0604020202020204" pitchFamily="34" charset="0"/>
                </a:rPr>
                <a:t>Irritability</a:t>
              </a:r>
              <a:r>
                <a:rPr lang="en-GB" sz="800" baseline="30000" dirty="0">
                  <a:latin typeface="Arial" panose="020B0604020202020204" pitchFamily="34" charset="0"/>
                  <a:cs typeface="Arial" panose="020B0604020202020204" pitchFamily="34" charset="0"/>
                </a:rPr>
                <a:t>1</a:t>
              </a:r>
              <a:endParaRPr lang="en-GB" sz="800" dirty="0">
                <a:latin typeface="Arial" panose="020B0604020202020204" pitchFamily="34" charset="0"/>
                <a:cs typeface="Arial" panose="020B0604020202020204" pitchFamily="34" charset="0"/>
              </a:endParaRPr>
            </a:p>
            <a:p>
              <a:pPr algn="ctr" defTabSz="342860">
                <a:defRPr/>
              </a:pPr>
              <a:r>
                <a:rPr lang="en-GB" sz="800" dirty="0">
                  <a:latin typeface="Arial" panose="020B0604020202020204" pitchFamily="34" charset="0"/>
                  <a:cs typeface="Arial" panose="020B0604020202020204" pitchFamily="34" charset="0"/>
                </a:rPr>
                <a:t>Lack of enjoyment</a:t>
              </a:r>
              <a:r>
                <a:rPr lang="en-GB" sz="800" baseline="30000" dirty="0">
                  <a:latin typeface="Arial" panose="020B0604020202020204" pitchFamily="34" charset="0"/>
                  <a:cs typeface="Arial" panose="020B0604020202020204" pitchFamily="34" charset="0"/>
                </a:rPr>
                <a:t>1,2</a:t>
              </a:r>
              <a:endParaRPr lang="en-GB" sz="800" dirty="0">
                <a:latin typeface="Arial" panose="020B0604020202020204" pitchFamily="34" charset="0"/>
                <a:cs typeface="Arial" panose="020B0604020202020204" pitchFamily="34" charset="0"/>
              </a:endParaRPr>
            </a:p>
            <a:p>
              <a:pPr algn="ctr" defTabSz="342860">
                <a:defRPr/>
              </a:pPr>
              <a:r>
                <a:rPr lang="en-GB" sz="800" dirty="0">
                  <a:latin typeface="Arial" panose="020B0604020202020204" pitchFamily="34" charset="0"/>
                  <a:cs typeface="Arial" panose="020B0604020202020204" pitchFamily="34" charset="0"/>
                </a:rPr>
                <a:t>Suicidal ideation</a:t>
              </a:r>
              <a:r>
                <a:rPr lang="en-GB" sz="800" baseline="30000" dirty="0">
                  <a:latin typeface="Arial" panose="020B0604020202020204" pitchFamily="34" charset="0"/>
                  <a:cs typeface="Arial" panose="020B0604020202020204" pitchFamily="34" charset="0"/>
                </a:rPr>
                <a:t>1</a:t>
              </a:r>
              <a:endParaRPr lang="en-GB" sz="800" dirty="0">
                <a:latin typeface="Arial" panose="020B0604020202020204" pitchFamily="34" charset="0"/>
                <a:cs typeface="Arial" panose="020B0604020202020204" pitchFamily="34" charset="0"/>
              </a:endParaRPr>
            </a:p>
            <a:p>
              <a:pPr algn="ctr" defTabSz="342860">
                <a:defRPr/>
              </a:pPr>
              <a:r>
                <a:rPr lang="en-GB" sz="800" dirty="0">
                  <a:latin typeface="Arial" panose="020B0604020202020204" pitchFamily="34" charset="0"/>
                  <a:cs typeface="Arial" panose="020B0604020202020204" pitchFamily="34" charset="0"/>
                </a:rPr>
                <a:t>Hopelessness</a:t>
              </a:r>
              <a:r>
                <a:rPr lang="en-GB" sz="800" baseline="30000" dirty="0">
                  <a:latin typeface="Arial" panose="020B0604020202020204" pitchFamily="34" charset="0"/>
                  <a:cs typeface="Arial" panose="020B0604020202020204" pitchFamily="34" charset="0"/>
                </a:rPr>
                <a:t>1</a:t>
              </a:r>
              <a:endParaRPr lang="en-GB" sz="800" dirty="0">
                <a:latin typeface="Arial" panose="020B0604020202020204" pitchFamily="34" charset="0"/>
                <a:cs typeface="Arial" panose="020B0604020202020204" pitchFamily="34" charset="0"/>
              </a:endParaRPr>
            </a:p>
            <a:p>
              <a:pPr algn="ctr" defTabSz="342860">
                <a:defRPr/>
              </a:pPr>
              <a:r>
                <a:rPr lang="en-GB" sz="800" dirty="0">
                  <a:latin typeface="Arial" panose="020B0604020202020204" pitchFamily="34" charset="0"/>
                  <a:cs typeface="Arial" panose="020B0604020202020204" pitchFamily="34" charset="0"/>
                </a:rPr>
                <a:t>Guilt</a:t>
              </a:r>
              <a:r>
                <a:rPr lang="en-GB" sz="800" baseline="30000" dirty="0">
                  <a:latin typeface="Arial" panose="020B0604020202020204" pitchFamily="34" charset="0"/>
                  <a:cs typeface="Arial" panose="020B0604020202020204" pitchFamily="34" charset="0"/>
                </a:rPr>
                <a:t>1</a:t>
              </a:r>
            </a:p>
          </p:txBody>
        </p:sp>
        <p:sp>
          <p:nvSpPr>
            <p:cNvPr id="8" name="TextBox 7"/>
            <p:cNvSpPr txBox="1"/>
            <p:nvPr/>
          </p:nvSpPr>
          <p:spPr>
            <a:xfrm>
              <a:off x="1442145" y="2767682"/>
              <a:ext cx="1399870" cy="332006"/>
            </a:xfrm>
            <a:prstGeom prst="roundRect">
              <a:avLst/>
            </a:prstGeom>
            <a:solidFill>
              <a:srgbClr val="BCBDC2"/>
            </a:solidFill>
            <a:effectLst/>
          </p:spPr>
          <p:style>
            <a:lnRef idx="3">
              <a:schemeClr val="lt1"/>
            </a:lnRef>
            <a:fillRef idx="1001">
              <a:schemeClr val="dk2"/>
            </a:fillRef>
            <a:effectRef idx="1">
              <a:schemeClr val="accent1"/>
            </a:effectRef>
            <a:fontRef idx="minor">
              <a:schemeClr val="lt1"/>
            </a:fontRef>
          </p:style>
          <p:txBody>
            <a:bodyPr wrap="square">
              <a:spAutoFit/>
            </a:bodyPr>
            <a:lstStyle/>
            <a:p>
              <a:pPr algn="ctr" defTabSz="342860">
                <a:defRPr/>
              </a:pPr>
              <a:r>
                <a:rPr lang="en-GB" sz="1350" dirty="0">
                  <a:solidFill>
                    <a:schemeClr val="tx1"/>
                  </a:solidFill>
                  <a:latin typeface="Arial" panose="020B0604020202020204" pitchFamily="34" charset="0"/>
                  <a:cs typeface="Arial" panose="020B0604020202020204" pitchFamily="34" charset="0"/>
                </a:rPr>
                <a:t>Emotional</a:t>
              </a:r>
            </a:p>
          </p:txBody>
        </p:sp>
        <p:sp>
          <p:nvSpPr>
            <p:cNvPr id="9" name="TextBox 8"/>
            <p:cNvSpPr txBox="1"/>
            <p:nvPr/>
          </p:nvSpPr>
          <p:spPr>
            <a:xfrm>
              <a:off x="2385439" y="3945553"/>
              <a:ext cx="1399870" cy="332006"/>
            </a:xfrm>
            <a:prstGeom prst="roundRect">
              <a:avLst/>
            </a:prstGeom>
            <a:solidFill>
              <a:schemeClr val="accent2"/>
            </a:solidFill>
            <a:effectLst/>
          </p:spPr>
          <p:style>
            <a:lnRef idx="3">
              <a:schemeClr val="lt1"/>
            </a:lnRef>
            <a:fillRef idx="1001">
              <a:schemeClr val="dk2"/>
            </a:fillRef>
            <a:effectRef idx="1">
              <a:schemeClr val="accent1"/>
            </a:effectRef>
            <a:fontRef idx="minor">
              <a:schemeClr val="lt1"/>
            </a:fontRef>
          </p:style>
          <p:txBody>
            <a:bodyPr wrap="square">
              <a:spAutoFit/>
            </a:bodyPr>
            <a:lstStyle/>
            <a:p>
              <a:pPr algn="ctr" defTabSz="342860">
                <a:defRPr/>
              </a:pPr>
              <a:r>
                <a:rPr lang="en-GB" sz="1350" dirty="0">
                  <a:solidFill>
                    <a:schemeClr val="tx1"/>
                  </a:solidFill>
                  <a:latin typeface="Arial" panose="020B0604020202020204" pitchFamily="34" charset="0"/>
                  <a:cs typeface="Arial" panose="020B0604020202020204" pitchFamily="34" charset="0"/>
                </a:rPr>
                <a:t>Physical</a:t>
              </a:r>
            </a:p>
          </p:txBody>
        </p:sp>
        <p:sp>
          <p:nvSpPr>
            <p:cNvPr id="10" name="Oval 9"/>
            <p:cNvSpPr/>
            <p:nvPr/>
          </p:nvSpPr>
          <p:spPr>
            <a:xfrm>
              <a:off x="4084950" y="914402"/>
              <a:ext cx="2727000" cy="2619000"/>
            </a:xfrm>
            <a:prstGeom prst="ellipse">
              <a:avLst/>
            </a:prstGeom>
            <a:noFill/>
            <a:ln w="19050">
              <a:solidFill>
                <a:schemeClr val="tx2"/>
              </a:solidFill>
              <a:prstDash val="dash"/>
            </a:ln>
          </p:spPr>
          <p:style>
            <a:lnRef idx="1">
              <a:schemeClr val="accent1"/>
            </a:lnRef>
            <a:fillRef idx="3">
              <a:schemeClr val="accent1"/>
            </a:fillRef>
            <a:effectRef idx="2">
              <a:schemeClr val="accent1"/>
            </a:effectRef>
            <a:fontRef idx="minor">
              <a:schemeClr val="lt1"/>
            </a:fontRef>
          </p:style>
          <p:txBody>
            <a:bodyPr anchor="ctr"/>
            <a:lstStyle/>
            <a:p>
              <a:pPr algn="ctr" defTabSz="342860">
                <a:defRPr/>
              </a:pPr>
              <a:endParaRPr lang="en-GB" sz="1350" dirty="0">
                <a:latin typeface="Arial" panose="020B0604020202020204" pitchFamily="34" charset="0"/>
                <a:cs typeface="Arial" panose="020B0604020202020204" pitchFamily="34" charset="0"/>
              </a:endParaRPr>
            </a:p>
          </p:txBody>
        </p:sp>
        <p:sp>
          <p:nvSpPr>
            <p:cNvPr id="11" name="TextBox 10"/>
            <p:cNvSpPr txBox="1"/>
            <p:nvPr/>
          </p:nvSpPr>
          <p:spPr>
            <a:xfrm>
              <a:off x="4619149" y="1244189"/>
              <a:ext cx="2252030" cy="1507415"/>
            </a:xfrm>
            <a:prstGeom prst="rect">
              <a:avLst/>
            </a:prstGeom>
            <a:noFill/>
            <a:ln>
              <a:noFill/>
            </a:ln>
            <a:effectLst/>
          </p:spPr>
          <p:txBody>
            <a:bodyPr wrap="square">
              <a:spAutoFit/>
            </a:bodyPr>
            <a:lstStyle/>
            <a:p>
              <a:pPr algn="ctr" defTabSz="342860">
                <a:defRPr/>
              </a:pPr>
              <a:r>
                <a:rPr lang="en-GB" sz="800" i="1" dirty="0">
                  <a:latin typeface="Arial" panose="020B0604020202020204" pitchFamily="34" charset="0"/>
                  <a:cs typeface="Arial" panose="020B0604020202020204" pitchFamily="34" charset="0"/>
                </a:rPr>
                <a:t>Difficulties with:</a:t>
              </a:r>
            </a:p>
            <a:p>
              <a:pPr algn="ctr" defTabSz="342860">
                <a:defRPr/>
              </a:pPr>
              <a:r>
                <a:rPr lang="en-GB" sz="800" dirty="0">
                  <a:latin typeface="Arial" panose="020B0604020202020204" pitchFamily="34" charset="0"/>
                  <a:cs typeface="Arial" panose="020B0604020202020204" pitchFamily="34" charset="0"/>
                </a:rPr>
                <a:t>Attention and concentration</a:t>
              </a:r>
              <a:r>
                <a:rPr lang="en-GB" sz="800" baseline="30000" dirty="0">
                  <a:latin typeface="Arial" panose="020B0604020202020204" pitchFamily="34" charset="0"/>
                  <a:cs typeface="Arial" panose="020B0604020202020204" pitchFamily="34" charset="0"/>
                </a:rPr>
                <a:t>1,3,4</a:t>
              </a:r>
              <a:endParaRPr lang="en-GB" sz="800" dirty="0">
                <a:latin typeface="Arial" panose="020B0604020202020204" pitchFamily="34" charset="0"/>
                <a:cs typeface="Arial" panose="020B0604020202020204" pitchFamily="34" charset="0"/>
              </a:endParaRPr>
            </a:p>
            <a:p>
              <a:pPr defTabSz="342860">
                <a:defRPr/>
              </a:pPr>
              <a:r>
                <a:rPr lang="en-GB" sz="800" dirty="0">
                  <a:latin typeface="Arial" panose="020B0604020202020204" pitchFamily="34" charset="0"/>
                  <a:cs typeface="Arial" panose="020B0604020202020204" pitchFamily="34" charset="0"/>
                </a:rPr>
                <a:t>Short- and long-term memory</a:t>
              </a:r>
              <a:r>
                <a:rPr lang="en-GB" sz="800" baseline="30000" dirty="0">
                  <a:latin typeface="Arial" panose="020B0604020202020204" pitchFamily="34" charset="0"/>
                  <a:cs typeface="Arial" panose="020B0604020202020204" pitchFamily="34" charset="0"/>
                </a:rPr>
                <a:t>2, 3,4</a:t>
              </a:r>
              <a:endParaRPr lang="en-GB" sz="800" dirty="0">
                <a:latin typeface="Arial" panose="020B0604020202020204" pitchFamily="34" charset="0"/>
                <a:cs typeface="Arial" panose="020B0604020202020204" pitchFamily="34" charset="0"/>
              </a:endParaRPr>
            </a:p>
            <a:p>
              <a:pPr marL="407194" defTabSz="342860">
                <a:defRPr/>
              </a:pPr>
              <a:r>
                <a:rPr lang="en-GB" sz="800" dirty="0">
                  <a:latin typeface="Arial" panose="020B0604020202020204" pitchFamily="34" charset="0"/>
                  <a:cs typeface="Arial" panose="020B0604020202020204" pitchFamily="34" charset="0"/>
                </a:rPr>
                <a:t>Decision making</a:t>
              </a:r>
              <a:r>
                <a:rPr lang="en-GB" sz="800" baseline="30000" dirty="0">
                  <a:latin typeface="Arial" panose="020B0604020202020204" pitchFamily="34" charset="0"/>
                  <a:cs typeface="Arial" panose="020B0604020202020204" pitchFamily="34" charset="0"/>
                </a:rPr>
                <a:t>1,2</a:t>
              </a:r>
              <a:endParaRPr lang="en-GB" sz="800" dirty="0">
                <a:latin typeface="Arial" panose="020B0604020202020204" pitchFamily="34" charset="0"/>
                <a:cs typeface="Arial" panose="020B0604020202020204" pitchFamily="34" charset="0"/>
              </a:endParaRPr>
            </a:p>
            <a:p>
              <a:pPr marL="203597" defTabSz="342860">
                <a:defRPr/>
              </a:pPr>
              <a:r>
                <a:rPr lang="en-GB" sz="800" dirty="0">
                  <a:latin typeface="Arial" panose="020B0604020202020204" pitchFamily="34" charset="0"/>
                  <a:cs typeface="Arial" panose="020B0604020202020204" pitchFamily="34" charset="0"/>
                </a:rPr>
                <a:t>Planning and organisation</a:t>
              </a:r>
              <a:r>
                <a:rPr lang="en-GB" sz="800" baseline="30000" dirty="0">
                  <a:latin typeface="Arial" panose="020B0604020202020204" pitchFamily="34" charset="0"/>
                  <a:cs typeface="Arial" panose="020B0604020202020204" pitchFamily="34" charset="0"/>
                </a:rPr>
                <a:t>2,3</a:t>
              </a:r>
              <a:endParaRPr lang="en-GB" sz="800" dirty="0">
                <a:latin typeface="Arial" panose="020B0604020202020204" pitchFamily="34" charset="0"/>
                <a:cs typeface="Arial" panose="020B0604020202020204" pitchFamily="34" charset="0"/>
              </a:endParaRPr>
            </a:p>
            <a:p>
              <a:pPr marL="471488" defTabSz="342860">
                <a:defRPr/>
              </a:pPr>
              <a:r>
                <a:rPr lang="en-GB" sz="800" dirty="0">
                  <a:latin typeface="Arial" panose="020B0604020202020204" pitchFamily="34" charset="0"/>
                  <a:cs typeface="Arial" panose="020B0604020202020204" pitchFamily="34" charset="0"/>
                </a:rPr>
                <a:t>Mental flexibility</a:t>
              </a:r>
            </a:p>
            <a:p>
              <a:pPr marL="675085" defTabSz="342860">
                <a:defRPr/>
              </a:pPr>
              <a:r>
                <a:rPr lang="en-GB" sz="800" dirty="0">
                  <a:latin typeface="Arial" panose="020B0604020202020204" pitchFamily="34" charset="0"/>
                  <a:cs typeface="Arial" panose="020B0604020202020204" pitchFamily="34" charset="0"/>
                </a:rPr>
                <a:t>Word-finding</a:t>
              </a:r>
              <a:r>
                <a:rPr lang="en-GB" sz="800" baseline="30000" dirty="0">
                  <a:latin typeface="Arial" panose="020B0604020202020204" pitchFamily="34" charset="0"/>
                  <a:cs typeface="Arial" panose="020B0604020202020204" pitchFamily="34" charset="0"/>
                </a:rPr>
                <a:t>3</a:t>
              </a:r>
              <a:endParaRPr lang="en-GB" sz="800" dirty="0">
                <a:latin typeface="Arial" panose="020B0604020202020204" pitchFamily="34" charset="0"/>
                <a:cs typeface="Arial" panose="020B0604020202020204" pitchFamily="34" charset="0"/>
              </a:endParaRPr>
            </a:p>
            <a:p>
              <a:pPr marL="803672" defTabSz="342860">
                <a:defRPr/>
              </a:pPr>
              <a:r>
                <a:rPr lang="en-GB" sz="800" dirty="0">
                  <a:latin typeface="Arial" panose="020B0604020202020204" pitchFamily="34" charset="0"/>
                  <a:cs typeface="Arial" panose="020B0604020202020204" pitchFamily="34" charset="0"/>
                </a:rPr>
                <a:t>Thinking speed</a:t>
              </a:r>
              <a:r>
                <a:rPr lang="en-GB" sz="800" baseline="30000" dirty="0">
                  <a:latin typeface="Arial" panose="020B0604020202020204" pitchFamily="34" charset="0"/>
                  <a:cs typeface="Arial" panose="020B0604020202020204" pitchFamily="34" charset="0"/>
                </a:rPr>
                <a:t>1, 3</a:t>
              </a:r>
              <a:endParaRPr lang="en-GB" sz="800" dirty="0">
                <a:latin typeface="Arial" panose="020B0604020202020204" pitchFamily="34" charset="0"/>
                <a:cs typeface="Arial" panose="020B0604020202020204" pitchFamily="34" charset="0"/>
              </a:endParaRPr>
            </a:p>
            <a:p>
              <a:pPr marL="803672" defTabSz="342860">
                <a:defRPr/>
              </a:pPr>
              <a:endParaRPr lang="en-GB" sz="800" dirty="0">
                <a:latin typeface="Arial" panose="020B0604020202020204" pitchFamily="34" charset="0"/>
                <a:cs typeface="Arial" panose="020B0604020202020204" pitchFamily="34" charset="0"/>
              </a:endParaRPr>
            </a:p>
            <a:p>
              <a:pPr marL="878681" defTabSz="342860">
                <a:defRPr/>
              </a:pPr>
              <a:endParaRPr lang="en-GB" sz="800" dirty="0">
                <a:latin typeface="Arial" panose="020B0604020202020204" pitchFamily="34" charset="0"/>
                <a:cs typeface="Arial" panose="020B0604020202020204" pitchFamily="34" charset="0"/>
              </a:endParaRPr>
            </a:p>
          </p:txBody>
        </p:sp>
        <p:sp>
          <p:nvSpPr>
            <p:cNvPr id="12" name="TextBox 11"/>
            <p:cNvSpPr txBox="1"/>
            <p:nvPr/>
          </p:nvSpPr>
          <p:spPr>
            <a:xfrm>
              <a:off x="6037422" y="2780096"/>
              <a:ext cx="1399870" cy="332006"/>
            </a:xfrm>
            <a:prstGeom prst="roundRect">
              <a:avLst/>
            </a:prstGeom>
            <a:solidFill>
              <a:schemeClr val="accent1"/>
            </a:solidFill>
            <a:effectLst/>
          </p:spPr>
          <p:style>
            <a:lnRef idx="3">
              <a:schemeClr val="lt1"/>
            </a:lnRef>
            <a:fillRef idx="1001">
              <a:schemeClr val="dk2"/>
            </a:fillRef>
            <a:effectRef idx="1">
              <a:schemeClr val="accent1"/>
            </a:effectRef>
            <a:fontRef idx="minor">
              <a:schemeClr val="lt1"/>
            </a:fontRef>
          </p:style>
          <p:txBody>
            <a:bodyPr wrap="square">
              <a:spAutoFit/>
            </a:bodyPr>
            <a:lstStyle/>
            <a:p>
              <a:pPr algn="ctr" defTabSz="342860">
                <a:defRPr/>
              </a:pPr>
              <a:r>
                <a:rPr lang="en-GB" sz="1350" dirty="0">
                  <a:solidFill>
                    <a:schemeClr val="bg1"/>
                  </a:solidFill>
                  <a:latin typeface="Arial" panose="020B0604020202020204" pitchFamily="34" charset="0"/>
                  <a:cs typeface="Arial" panose="020B0604020202020204" pitchFamily="34" charset="0"/>
                </a:rPr>
                <a:t>Cognitive</a:t>
              </a:r>
            </a:p>
          </p:txBody>
        </p:sp>
        <p:pic>
          <p:nvPicPr>
            <p:cNvPr id="13" name="Picture 15" descr="http://www.dailyfreepsd.com/wp-content/uploads/2013/06/man-outline-people-silhouette-vector.jpg"/>
            <p:cNvPicPr>
              <a:picLocks noChangeAspect="1" noChangeArrowheads="1"/>
            </p:cNvPicPr>
            <p:nvPr/>
          </p:nvPicPr>
          <p:blipFill>
            <a:blip r:embed="rId4">
              <a:clrChange>
                <a:clrFrom>
                  <a:srgbClr val="FFFFFF"/>
                </a:clrFrom>
                <a:clrTo>
                  <a:srgbClr val="FFFFFF">
                    <a:alpha val="0"/>
                  </a:srgbClr>
                </a:clrTo>
              </a:clrChange>
            </a:blip>
            <a:srcRect/>
            <a:stretch>
              <a:fillRect/>
            </a:stretch>
          </p:blipFill>
          <p:spPr bwMode="auto">
            <a:xfrm>
              <a:off x="4102672" y="1615991"/>
              <a:ext cx="635474" cy="1241071"/>
            </a:xfrm>
            <a:prstGeom prst="rect">
              <a:avLst/>
            </a:prstGeom>
            <a:noFill/>
          </p:spPr>
        </p:pic>
        <p:sp>
          <p:nvSpPr>
            <p:cNvPr id="14" name="TextBox 13"/>
            <p:cNvSpPr txBox="1"/>
            <p:nvPr/>
          </p:nvSpPr>
          <p:spPr>
            <a:xfrm>
              <a:off x="3804169" y="2983715"/>
              <a:ext cx="1307669" cy="1787864"/>
            </a:xfrm>
            <a:prstGeom prst="rect">
              <a:avLst/>
            </a:prstGeom>
            <a:noFill/>
            <a:effectLst/>
          </p:spPr>
          <p:txBody>
            <a:bodyPr wrap="none">
              <a:spAutoFit/>
            </a:bodyPr>
            <a:lstStyle/>
            <a:p>
              <a:pPr algn="ctr" defTabSz="342860">
                <a:defRPr/>
              </a:pPr>
              <a:endParaRPr lang="en-US" sz="800" dirty="0">
                <a:latin typeface="Arial" panose="020B0604020202020204" pitchFamily="34" charset="0"/>
                <a:cs typeface="Arial" panose="020B0604020202020204" pitchFamily="34" charset="0"/>
              </a:endParaRPr>
            </a:p>
            <a:p>
              <a:pPr algn="ctr" defTabSz="342860">
                <a:defRPr/>
              </a:pPr>
              <a:endParaRPr lang="en-US" sz="800" dirty="0">
                <a:latin typeface="Arial" panose="020B0604020202020204" pitchFamily="34" charset="0"/>
                <a:cs typeface="Arial" panose="020B0604020202020204" pitchFamily="34" charset="0"/>
              </a:endParaRPr>
            </a:p>
            <a:p>
              <a:pPr algn="ctr" defTabSz="342860">
                <a:defRPr/>
              </a:pPr>
              <a:endParaRPr lang="en-US" sz="800" dirty="0">
                <a:latin typeface="Arial" panose="020B0604020202020204" pitchFamily="34" charset="0"/>
                <a:cs typeface="Arial" panose="020B0604020202020204" pitchFamily="34" charset="0"/>
              </a:endParaRPr>
            </a:p>
            <a:p>
              <a:pPr algn="ctr">
                <a:defRPr/>
              </a:pPr>
              <a:r>
                <a:rPr lang="en-US" sz="800" dirty="0">
                  <a:latin typeface="Arial" panose="020B0604020202020204" pitchFamily="34" charset="0"/>
                  <a:cs typeface="Arial" panose="020B0604020202020204" pitchFamily="34" charset="0"/>
                </a:rPr>
                <a:t>Fatigue</a:t>
              </a:r>
              <a:r>
                <a:rPr lang="en-GB" sz="800" baseline="30000" dirty="0">
                  <a:latin typeface="Arial" panose="020B0604020202020204" pitchFamily="34" charset="0"/>
                  <a:cs typeface="Arial" panose="020B0604020202020204" pitchFamily="34" charset="0"/>
                </a:rPr>
                <a:t>1-3</a:t>
              </a:r>
              <a:endParaRPr lang="en-US" sz="800" dirty="0">
                <a:latin typeface="Arial" panose="020B0604020202020204" pitchFamily="34" charset="0"/>
                <a:cs typeface="Arial" panose="020B0604020202020204" pitchFamily="34" charset="0"/>
              </a:endParaRPr>
            </a:p>
            <a:p>
              <a:pPr algn="ctr">
                <a:defRPr/>
              </a:pPr>
              <a:r>
                <a:rPr lang="en-US" sz="800" dirty="0">
                  <a:latin typeface="Arial" panose="020B0604020202020204" pitchFamily="34" charset="0"/>
                  <a:cs typeface="Arial" panose="020B0604020202020204" pitchFamily="34" charset="0"/>
                </a:rPr>
                <a:t>Eating changes</a:t>
              </a:r>
              <a:r>
                <a:rPr lang="en-GB" sz="800" baseline="30000" dirty="0">
                  <a:latin typeface="Arial" panose="020B0604020202020204" pitchFamily="34" charset="0"/>
                  <a:cs typeface="Arial" panose="020B0604020202020204" pitchFamily="34" charset="0"/>
                </a:rPr>
                <a:t>1</a:t>
              </a:r>
              <a:endParaRPr lang="en-US" sz="800" dirty="0">
                <a:latin typeface="Arial" panose="020B0604020202020204" pitchFamily="34" charset="0"/>
                <a:cs typeface="Arial" panose="020B0604020202020204" pitchFamily="34" charset="0"/>
              </a:endParaRPr>
            </a:p>
            <a:p>
              <a:pPr algn="ctr">
                <a:defRPr/>
              </a:pPr>
              <a:r>
                <a:rPr lang="en-US" sz="800" dirty="0">
                  <a:latin typeface="Arial" panose="020B0604020202020204" pitchFamily="34" charset="0"/>
                  <a:cs typeface="Arial" panose="020B0604020202020204" pitchFamily="34" charset="0"/>
                </a:rPr>
                <a:t>Insomnia</a:t>
              </a:r>
              <a:r>
                <a:rPr lang="en-GB" sz="800" baseline="30000" dirty="0">
                  <a:latin typeface="Arial" panose="020B0604020202020204" pitchFamily="34" charset="0"/>
                  <a:cs typeface="Arial" panose="020B0604020202020204" pitchFamily="34" charset="0"/>
                </a:rPr>
                <a:t>1</a:t>
              </a:r>
              <a:endParaRPr lang="en-US" sz="800" dirty="0">
                <a:latin typeface="Arial" panose="020B0604020202020204" pitchFamily="34" charset="0"/>
                <a:cs typeface="Arial" panose="020B0604020202020204" pitchFamily="34" charset="0"/>
              </a:endParaRPr>
            </a:p>
            <a:p>
              <a:pPr algn="ctr">
                <a:defRPr/>
              </a:pPr>
              <a:r>
                <a:rPr lang="en-US" sz="800" dirty="0">
                  <a:latin typeface="Arial" panose="020B0604020202020204" pitchFamily="34" charset="0"/>
                  <a:cs typeface="Arial" panose="020B0604020202020204" pitchFamily="34" charset="0"/>
                </a:rPr>
                <a:t>Sexual dysfunction</a:t>
              </a:r>
              <a:r>
                <a:rPr lang="en-GB" sz="800" baseline="30000" dirty="0">
                  <a:latin typeface="Arial" panose="020B0604020202020204" pitchFamily="34" charset="0"/>
                  <a:cs typeface="Arial" panose="020B0604020202020204" pitchFamily="34" charset="0"/>
                </a:rPr>
                <a:t>1,6</a:t>
              </a:r>
              <a:endParaRPr lang="en-US" sz="800" dirty="0">
                <a:latin typeface="Arial" panose="020B0604020202020204" pitchFamily="34" charset="0"/>
                <a:cs typeface="Arial" panose="020B0604020202020204" pitchFamily="34" charset="0"/>
              </a:endParaRPr>
            </a:p>
            <a:p>
              <a:pPr algn="ctr" defTabSz="342860">
                <a:defRPr/>
              </a:pPr>
              <a:r>
                <a:rPr lang="en-US" sz="800" dirty="0">
                  <a:latin typeface="Arial" panose="020B0604020202020204" pitchFamily="34" charset="0"/>
                  <a:cs typeface="Arial" panose="020B0604020202020204" pitchFamily="34" charset="0"/>
                </a:rPr>
                <a:t>Headaches</a:t>
              </a:r>
              <a:r>
                <a:rPr lang="en-GB" sz="800" baseline="30000" dirty="0">
                  <a:latin typeface="Arial" panose="020B0604020202020204" pitchFamily="34" charset="0"/>
                  <a:cs typeface="Arial" panose="020B0604020202020204" pitchFamily="34" charset="0"/>
                </a:rPr>
                <a:t>1,5</a:t>
              </a:r>
              <a:endParaRPr lang="en-US" sz="800" dirty="0">
                <a:latin typeface="Arial" panose="020B0604020202020204" pitchFamily="34" charset="0"/>
                <a:cs typeface="Arial" panose="020B0604020202020204" pitchFamily="34" charset="0"/>
              </a:endParaRPr>
            </a:p>
            <a:p>
              <a:pPr algn="ctr" defTabSz="342860">
                <a:defRPr/>
              </a:pPr>
              <a:r>
                <a:rPr lang="en-US" sz="800" dirty="0">
                  <a:latin typeface="Arial" panose="020B0604020202020204" pitchFamily="34" charset="0"/>
                  <a:cs typeface="Arial" panose="020B0604020202020204" pitchFamily="34" charset="0"/>
                </a:rPr>
                <a:t>Stomach problems</a:t>
              </a:r>
              <a:r>
                <a:rPr lang="en-GB" sz="800" baseline="30000" dirty="0">
                  <a:latin typeface="Arial" panose="020B0604020202020204" pitchFamily="34" charset="0"/>
                  <a:cs typeface="Arial" panose="020B0604020202020204" pitchFamily="34" charset="0"/>
                </a:rPr>
                <a:t>1,5</a:t>
              </a:r>
              <a:endParaRPr lang="en-US" sz="800" dirty="0">
                <a:latin typeface="Arial" panose="020B0604020202020204" pitchFamily="34" charset="0"/>
                <a:cs typeface="Arial" panose="020B0604020202020204" pitchFamily="34" charset="0"/>
              </a:endParaRPr>
            </a:p>
            <a:p>
              <a:pPr algn="ctr" defTabSz="342860">
                <a:defRPr/>
              </a:pPr>
              <a:r>
                <a:rPr lang="en-US" sz="800" dirty="0">
                  <a:latin typeface="Arial" panose="020B0604020202020204" pitchFamily="34" charset="0"/>
                  <a:cs typeface="Arial" panose="020B0604020202020204" pitchFamily="34" charset="0"/>
                </a:rPr>
                <a:t>Chest pain</a:t>
              </a:r>
              <a:r>
                <a:rPr lang="en-GB" sz="800" baseline="30000" dirty="0">
                  <a:latin typeface="Arial" panose="020B0604020202020204" pitchFamily="34" charset="0"/>
                  <a:cs typeface="Arial" panose="020B0604020202020204" pitchFamily="34" charset="0"/>
                </a:rPr>
                <a:t>5</a:t>
              </a:r>
              <a:endParaRPr lang="en-US" sz="800" dirty="0">
                <a:latin typeface="Arial" panose="020B0604020202020204" pitchFamily="34" charset="0"/>
                <a:cs typeface="Arial" panose="020B0604020202020204" pitchFamily="34" charset="0"/>
              </a:endParaRPr>
            </a:p>
            <a:p>
              <a:pPr algn="ctr" defTabSz="342860">
                <a:defRPr/>
              </a:pPr>
              <a:endParaRPr lang="en-US" sz="800" dirty="0">
                <a:latin typeface="Arial" panose="020B0604020202020204" pitchFamily="34" charset="0"/>
                <a:cs typeface="Arial" panose="020B0604020202020204" pitchFamily="34" charset="0"/>
              </a:endParaRPr>
            </a:p>
            <a:p>
              <a:pPr marL="214288" indent="-214288" algn="ctr" defTabSz="342860">
                <a:buFont typeface="Arial"/>
                <a:buChar char="•"/>
                <a:defRPr/>
              </a:pPr>
              <a:endParaRPr lang="en-US" sz="800" dirty="0">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35459496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7"/>
          </p:nvPr>
        </p:nvSpPr>
        <p:spPr/>
        <p:txBody>
          <a:bodyPr/>
          <a:lstStyle/>
          <a:p>
            <a:r>
              <a:rPr lang="da-DK" dirty="0"/>
              <a:t>Major Depressive </a:t>
            </a:r>
            <a:r>
              <a:rPr lang="da-DK" dirty="0" err="1"/>
              <a:t>Disorder</a:t>
            </a:r>
            <a:r>
              <a:rPr lang="da-DK" dirty="0"/>
              <a:t> (MDD)</a:t>
            </a:r>
            <a:endParaRPr lang="en-US" dirty="0"/>
          </a:p>
        </p:txBody>
      </p:sp>
      <p:sp>
        <p:nvSpPr>
          <p:cNvPr id="2" name="Title 1"/>
          <p:cNvSpPr>
            <a:spLocks noGrp="1"/>
          </p:cNvSpPr>
          <p:nvPr>
            <p:ph type="title"/>
          </p:nvPr>
        </p:nvSpPr>
        <p:spPr/>
        <p:txBody>
          <a:bodyPr/>
          <a:lstStyle/>
          <a:p>
            <a:r>
              <a:rPr lang="en-US" dirty="0"/>
              <a:t>Depression – Levels of Severity</a:t>
            </a:r>
            <a:r>
              <a:rPr lang="en-US" baseline="30000" dirty="0"/>
              <a:t>1</a:t>
            </a:r>
          </a:p>
        </p:txBody>
      </p:sp>
      <p:sp>
        <p:nvSpPr>
          <p:cNvPr id="3" name="Text Placeholder 2">
            <a:extLst>
              <a:ext uri="{FF2B5EF4-FFF2-40B4-BE49-F238E27FC236}">
                <a16:creationId xmlns:a16="http://schemas.microsoft.com/office/drawing/2014/main" id="{85FD5A0A-5C34-4BDF-94E2-AA0728235DA6}"/>
              </a:ext>
            </a:extLst>
          </p:cNvPr>
          <p:cNvSpPr>
            <a:spLocks noGrp="1"/>
          </p:cNvSpPr>
          <p:nvPr>
            <p:ph type="body" sz="quarter" idx="18"/>
          </p:nvPr>
        </p:nvSpPr>
        <p:spPr/>
        <p:txBody>
          <a:bodyPr/>
          <a:lstStyle/>
          <a:p>
            <a:r>
              <a:rPr lang="en-US" dirty="0"/>
              <a:t>NICE CG90. Depression in adults: recognition and management. 2009. Update April 2016 Available at: https://www.nice.org.uk/guidance/cg90 Accessed April 2016</a:t>
            </a:r>
          </a:p>
          <a:p>
            <a:r>
              <a:rPr lang="en-US" dirty="0"/>
              <a:t>American Psychiatric Association. Diagnostic and statistical manual of mental disorders: DSM-5 2013.</a:t>
            </a:r>
          </a:p>
        </p:txBody>
      </p:sp>
      <p:grpSp>
        <p:nvGrpSpPr>
          <p:cNvPr id="6" name="Gruppe 5">
            <a:extLst>
              <a:ext uri="{FF2B5EF4-FFF2-40B4-BE49-F238E27FC236}">
                <a16:creationId xmlns:a16="http://schemas.microsoft.com/office/drawing/2014/main" id="{9DAD622D-69CB-2346-A2D9-5F029E23FB3A}"/>
              </a:ext>
            </a:extLst>
          </p:cNvPr>
          <p:cNvGrpSpPr/>
          <p:nvPr/>
        </p:nvGrpSpPr>
        <p:grpSpPr>
          <a:xfrm>
            <a:off x="404812" y="1268779"/>
            <a:ext cx="8110538" cy="2489215"/>
            <a:chOff x="628650" y="921471"/>
            <a:chExt cx="7886700" cy="3391584"/>
          </a:xfrm>
        </p:grpSpPr>
        <p:sp>
          <p:nvSpPr>
            <p:cNvPr id="10" name="Rounded Rectangle 9"/>
            <p:cNvSpPr/>
            <p:nvPr/>
          </p:nvSpPr>
          <p:spPr>
            <a:xfrm>
              <a:off x="628650" y="921471"/>
              <a:ext cx="7886700" cy="608370"/>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a-DK" sz="1000" b="1" dirty="0">
                  <a:solidFill>
                    <a:schemeClr val="bg1"/>
                  </a:solidFill>
                  <a:latin typeface="Arial" panose="020B0604020202020204" pitchFamily="34" charset="0"/>
                  <a:cs typeface="Arial" panose="020B0604020202020204" pitchFamily="34" charset="0"/>
                </a:rPr>
                <a:t>Sub-</a:t>
              </a:r>
              <a:r>
                <a:rPr lang="da-DK" sz="1000" b="1" dirty="0" err="1">
                  <a:solidFill>
                    <a:schemeClr val="bg1"/>
                  </a:solidFill>
                  <a:latin typeface="Arial" panose="020B0604020202020204" pitchFamily="34" charset="0"/>
                  <a:cs typeface="Arial" panose="020B0604020202020204" pitchFamily="34" charset="0"/>
                </a:rPr>
                <a:t>threshold</a:t>
              </a:r>
              <a:r>
                <a:rPr lang="da-DK" sz="1000" b="1" dirty="0">
                  <a:solidFill>
                    <a:schemeClr val="bg1"/>
                  </a:solidFill>
                  <a:latin typeface="Arial" panose="020B0604020202020204" pitchFamily="34" charset="0"/>
                  <a:cs typeface="Arial" panose="020B0604020202020204" pitchFamily="34" charset="0"/>
                </a:rPr>
                <a:t> Depressive Symptoms*</a:t>
              </a:r>
            </a:p>
            <a:p>
              <a:pPr marL="214313" indent="-214313">
                <a:buFont typeface="Arial" panose="020B0604020202020204" pitchFamily="34" charset="0"/>
                <a:buChar char="•"/>
              </a:pPr>
              <a:r>
                <a:rPr lang="en-US" sz="1000" dirty="0">
                  <a:solidFill>
                    <a:schemeClr val="bg1"/>
                  </a:solidFill>
                  <a:latin typeface="Arial" panose="020B0604020202020204" pitchFamily="34" charset="0"/>
                  <a:cs typeface="Arial" panose="020B0604020202020204" pitchFamily="34" charset="0"/>
                </a:rPr>
                <a:t>Fewer than 5 symptoms of depression</a:t>
              </a:r>
              <a:r>
                <a:rPr lang="en-US" sz="1000" baseline="30000" dirty="0">
                  <a:solidFill>
                    <a:schemeClr val="bg1"/>
                  </a:solidFill>
                  <a:latin typeface="Arial" panose="020B0604020202020204" pitchFamily="34" charset="0"/>
                  <a:cs typeface="Arial" panose="020B0604020202020204" pitchFamily="34" charset="0"/>
                </a:rPr>
                <a:t>1</a:t>
              </a:r>
              <a:r>
                <a:rPr lang="en-US" sz="1000" dirty="0">
                  <a:solidFill>
                    <a:schemeClr val="bg1"/>
                  </a:solidFill>
                  <a:latin typeface="Arial" panose="020B0604020202020204" pitchFamily="34" charset="0"/>
                  <a:cs typeface="Arial" panose="020B0604020202020204" pitchFamily="34" charset="0"/>
                </a:rPr>
                <a:t> </a:t>
              </a:r>
            </a:p>
          </p:txBody>
        </p:sp>
        <p:sp>
          <p:nvSpPr>
            <p:cNvPr id="11" name="Rounded Rectangle 10"/>
            <p:cNvSpPr/>
            <p:nvPr/>
          </p:nvSpPr>
          <p:spPr>
            <a:xfrm>
              <a:off x="628650" y="1590771"/>
              <a:ext cx="7886700" cy="850671"/>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a-DK" sz="1000" b="1" dirty="0">
                  <a:solidFill>
                    <a:schemeClr val="bg1"/>
                  </a:solidFill>
                  <a:latin typeface="Arial" panose="020B0604020202020204" pitchFamily="34" charset="0"/>
                  <a:cs typeface="Arial" panose="020B0604020202020204" pitchFamily="34" charset="0"/>
                </a:rPr>
                <a:t>Mild Depression</a:t>
              </a:r>
              <a:r>
                <a:rPr lang="da-DK" sz="1000" baseline="30000" dirty="0">
                  <a:solidFill>
                    <a:schemeClr val="bg1"/>
                  </a:solidFill>
                  <a:latin typeface="Arial" panose="020B0604020202020204" pitchFamily="34" charset="0"/>
                  <a:cs typeface="Arial" panose="020B0604020202020204" pitchFamily="34" charset="0"/>
                </a:rPr>
                <a:t>2</a:t>
              </a:r>
              <a:endParaRPr lang="da-DK" sz="1000" b="1" dirty="0">
                <a:solidFill>
                  <a:schemeClr val="bg1"/>
                </a:solidFill>
                <a:latin typeface="Arial" panose="020B0604020202020204" pitchFamily="34" charset="0"/>
                <a:cs typeface="Arial" panose="020B0604020202020204" pitchFamily="34" charset="0"/>
              </a:endParaRPr>
            </a:p>
            <a:p>
              <a:r>
                <a:rPr lang="en-US" sz="1000" dirty="0">
                  <a:latin typeface="Arial" panose="020B0604020202020204" pitchFamily="34" charset="0"/>
                  <a:cs typeface="Arial" panose="020B0604020202020204" pitchFamily="34" charset="0"/>
                </a:rPr>
                <a:t>Few, if any, symptoms in excess of those required to make the diagnosis are present, the intensity of the symptoms is distressing but manageable, and the symptoms result in minor impairment in social or occupational functioning.</a:t>
              </a:r>
            </a:p>
            <a:p>
              <a:pPr marL="214313" indent="-214313">
                <a:buFont typeface="Arial" panose="020B0604020202020204" pitchFamily="34" charset="0"/>
                <a:buChar char="•"/>
              </a:pPr>
              <a:r>
                <a:rPr lang="da-DK" sz="1000" dirty="0">
                  <a:solidFill>
                    <a:schemeClr val="bg1"/>
                  </a:solidFill>
                  <a:latin typeface="Arial" panose="020B0604020202020204" pitchFamily="34" charset="0"/>
                  <a:cs typeface="Arial" panose="020B0604020202020204" pitchFamily="34" charset="0"/>
                </a:rPr>
                <a:t>MADRS score range: 7 - 19</a:t>
              </a:r>
              <a:endParaRPr lang="en-US" sz="1000" baseline="30000" dirty="0">
                <a:solidFill>
                  <a:schemeClr val="bg1"/>
                </a:solidFill>
                <a:latin typeface="Arial" panose="020B0604020202020204" pitchFamily="34" charset="0"/>
                <a:cs typeface="Arial" panose="020B0604020202020204" pitchFamily="34" charset="0"/>
              </a:endParaRPr>
            </a:p>
          </p:txBody>
        </p:sp>
        <p:sp>
          <p:nvSpPr>
            <p:cNvPr id="12" name="Rounded Rectangle 11"/>
            <p:cNvSpPr/>
            <p:nvPr/>
          </p:nvSpPr>
          <p:spPr>
            <a:xfrm>
              <a:off x="628650" y="2507160"/>
              <a:ext cx="7886700" cy="814999"/>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a-DK" sz="1000" b="1" dirty="0">
                  <a:solidFill>
                    <a:schemeClr val="bg1"/>
                  </a:solidFill>
                  <a:latin typeface="Arial" panose="020B0604020202020204" pitchFamily="34" charset="0"/>
                  <a:cs typeface="Arial" panose="020B0604020202020204" pitchFamily="34" charset="0"/>
                </a:rPr>
                <a:t>Moderate Depression</a:t>
              </a:r>
              <a:r>
                <a:rPr lang="da-DK" sz="1000" baseline="30000" dirty="0">
                  <a:solidFill>
                    <a:schemeClr val="bg1"/>
                  </a:solidFill>
                  <a:latin typeface="Arial" panose="020B0604020202020204" pitchFamily="34" charset="0"/>
                  <a:cs typeface="Arial" panose="020B0604020202020204" pitchFamily="34" charset="0"/>
                </a:rPr>
                <a:t>2</a:t>
              </a:r>
              <a:endParaRPr lang="da-DK" sz="1000" b="1" dirty="0">
                <a:solidFill>
                  <a:schemeClr val="bg1"/>
                </a:solidFill>
                <a:latin typeface="Arial" panose="020B0604020202020204" pitchFamily="34" charset="0"/>
                <a:cs typeface="Arial" panose="020B0604020202020204" pitchFamily="34" charset="0"/>
              </a:endParaRPr>
            </a:p>
            <a:p>
              <a:r>
                <a:rPr lang="en-US" sz="1000" dirty="0">
                  <a:latin typeface="Arial" panose="020B0604020202020204" pitchFamily="34" charset="0"/>
                  <a:cs typeface="Arial" panose="020B0604020202020204" pitchFamily="34" charset="0"/>
                </a:rPr>
                <a:t>The number of symptoms, intensity of symptoms, and/or functional impairment are between those specified for “mild” and “severe.”</a:t>
              </a:r>
            </a:p>
            <a:p>
              <a:pPr marL="214313" indent="-214313">
                <a:buFont typeface="Arial" panose="020B0604020202020204" pitchFamily="34" charset="0"/>
                <a:buChar char="•"/>
              </a:pPr>
              <a:r>
                <a:rPr lang="da-DK" sz="1000" dirty="0">
                  <a:solidFill>
                    <a:schemeClr val="bg1"/>
                  </a:solidFill>
                  <a:latin typeface="Arial" panose="020B0604020202020204" pitchFamily="34" charset="0"/>
                  <a:cs typeface="Arial" panose="020B0604020202020204" pitchFamily="34" charset="0"/>
                </a:rPr>
                <a:t>MADRS score range: 20 - 34</a:t>
              </a:r>
              <a:endParaRPr lang="en-US" sz="1000" baseline="30000" dirty="0">
                <a:solidFill>
                  <a:schemeClr val="bg1"/>
                </a:solidFill>
                <a:latin typeface="Arial" panose="020B0604020202020204" pitchFamily="34" charset="0"/>
                <a:cs typeface="Arial" panose="020B0604020202020204" pitchFamily="34" charset="0"/>
              </a:endParaRPr>
            </a:p>
          </p:txBody>
        </p:sp>
        <p:sp>
          <p:nvSpPr>
            <p:cNvPr id="13" name="Rounded Rectangle 12"/>
            <p:cNvSpPr/>
            <p:nvPr/>
          </p:nvSpPr>
          <p:spPr>
            <a:xfrm>
              <a:off x="628650" y="3383089"/>
              <a:ext cx="7886700" cy="929966"/>
            </a:xfrm>
            <a:prstGeom prst="round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a-DK" sz="1000" b="1" dirty="0" err="1">
                  <a:solidFill>
                    <a:schemeClr val="bg1"/>
                  </a:solidFill>
                  <a:latin typeface="Arial" panose="020B0604020202020204" pitchFamily="34" charset="0"/>
                  <a:cs typeface="Arial" panose="020B0604020202020204" pitchFamily="34" charset="0"/>
                </a:rPr>
                <a:t>Severe</a:t>
              </a:r>
              <a:r>
                <a:rPr lang="da-DK" sz="1000" b="1" dirty="0">
                  <a:solidFill>
                    <a:schemeClr val="bg1"/>
                  </a:solidFill>
                  <a:latin typeface="Arial" panose="020B0604020202020204" pitchFamily="34" charset="0"/>
                  <a:cs typeface="Arial" panose="020B0604020202020204" pitchFamily="34" charset="0"/>
                </a:rPr>
                <a:t>/Major Depression</a:t>
              </a:r>
              <a:r>
                <a:rPr lang="da-DK" sz="1000" baseline="30000" dirty="0">
                  <a:solidFill>
                    <a:schemeClr val="bg1"/>
                  </a:solidFill>
                  <a:latin typeface="Arial" panose="020B0604020202020204" pitchFamily="34" charset="0"/>
                  <a:cs typeface="Arial" panose="020B0604020202020204" pitchFamily="34" charset="0"/>
                </a:rPr>
                <a:t>2</a:t>
              </a:r>
              <a:endParaRPr lang="da-DK" sz="1000" b="1" dirty="0">
                <a:solidFill>
                  <a:schemeClr val="bg1"/>
                </a:solidFill>
                <a:latin typeface="Arial" panose="020B0604020202020204" pitchFamily="34" charset="0"/>
                <a:cs typeface="Arial" panose="020B0604020202020204" pitchFamily="34" charset="0"/>
              </a:endParaRPr>
            </a:p>
            <a:p>
              <a:r>
                <a:rPr lang="en-US" sz="1000" dirty="0">
                  <a:latin typeface="Arial" panose="020B0604020202020204" pitchFamily="34" charset="0"/>
                  <a:cs typeface="Arial" panose="020B0604020202020204" pitchFamily="34" charset="0"/>
                </a:rPr>
                <a:t>The number of symptoms is substantially in excess of that required to make the diagnosis, the intensity of the symptoms is seriously distressing and unmanageable, and the symptoms markedly interfere with social and occupational functioning.</a:t>
              </a:r>
              <a:endParaRPr lang="da-DK" sz="1000" dirty="0">
                <a:latin typeface="Arial" panose="020B0604020202020204" pitchFamily="34" charset="0"/>
                <a:cs typeface="Arial" panose="020B0604020202020204" pitchFamily="34" charset="0"/>
              </a:endParaRPr>
            </a:p>
            <a:p>
              <a:r>
                <a:rPr lang="da-DK" sz="1000" dirty="0">
                  <a:solidFill>
                    <a:schemeClr val="bg1"/>
                  </a:solidFill>
                  <a:latin typeface="Arial" panose="020B0604020202020204" pitchFamily="34" charset="0"/>
                  <a:cs typeface="Arial" panose="020B0604020202020204" pitchFamily="34" charset="0"/>
                </a:rPr>
                <a:t>MADRS score range: 35 - 60</a:t>
              </a:r>
              <a:endParaRPr lang="en-US" sz="1000" baseline="30000" dirty="0">
                <a:solidFill>
                  <a:schemeClr val="bg1"/>
                </a:solidFill>
                <a:latin typeface="Arial" panose="020B0604020202020204" pitchFamily="34" charset="0"/>
                <a:cs typeface="Arial" panose="020B0604020202020204" pitchFamily="34" charset="0"/>
              </a:endParaRPr>
            </a:p>
          </p:txBody>
        </p:sp>
      </p:grpSp>
      <p:sp>
        <p:nvSpPr>
          <p:cNvPr id="14" name="Rectangle 13"/>
          <p:cNvSpPr/>
          <p:nvPr/>
        </p:nvSpPr>
        <p:spPr>
          <a:xfrm>
            <a:off x="628650" y="4013263"/>
            <a:ext cx="7886700" cy="415498"/>
          </a:xfrm>
          <a:prstGeom prst="rect">
            <a:avLst/>
          </a:prstGeom>
        </p:spPr>
        <p:txBody>
          <a:bodyPr wrap="square">
            <a:spAutoFit/>
          </a:bodyPr>
          <a:lstStyle/>
          <a:p>
            <a:r>
              <a:rPr lang="en-US" sz="700" dirty="0">
                <a:latin typeface="Arial" panose="020B0604020202020204" pitchFamily="34" charset="0"/>
                <a:cs typeface="Arial" panose="020B0604020202020204" pitchFamily="34" charset="0"/>
              </a:rPr>
              <a:t>*Fall below the criteria for major depression, and are defined as at least one key symptom of depression but with insufficient other symptoms and/or functional impairment to meet the criteria for full diagnosis. However, they are by guidelines recognized as being distressing and disabling if persistent.</a:t>
            </a:r>
          </a:p>
          <a:p>
            <a:r>
              <a:rPr lang="da-DK" sz="700" dirty="0">
                <a:latin typeface="Arial" panose="020B0604020202020204" pitchFamily="34" charset="0"/>
                <a:cs typeface="Arial" panose="020B0604020202020204" pitchFamily="34" charset="0"/>
              </a:rPr>
              <a:t>MADRS = </a:t>
            </a:r>
            <a:r>
              <a:rPr lang="en-US" sz="700" dirty="0"/>
              <a:t>Montgomery </a:t>
            </a:r>
            <a:r>
              <a:rPr lang="en-US" sz="700" dirty="0" err="1"/>
              <a:t>Åsberg</a:t>
            </a:r>
            <a:r>
              <a:rPr lang="en-US" sz="700" dirty="0"/>
              <a:t> Depression Rating Scale </a:t>
            </a:r>
            <a:endParaRPr lang="en-US" sz="7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997003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 Placeholder 12">
            <a:extLst>
              <a:ext uri="{FF2B5EF4-FFF2-40B4-BE49-F238E27FC236}">
                <a16:creationId xmlns:a16="http://schemas.microsoft.com/office/drawing/2014/main" id="{E5130864-D57D-41AC-AAB3-F687A94CA8EE}"/>
              </a:ext>
            </a:extLst>
          </p:cNvPr>
          <p:cNvSpPr>
            <a:spLocks noGrp="1"/>
          </p:cNvSpPr>
          <p:nvPr>
            <p:ph type="body" sz="quarter" idx="17"/>
          </p:nvPr>
        </p:nvSpPr>
        <p:spPr/>
        <p:txBody>
          <a:bodyPr/>
          <a:lstStyle/>
          <a:p>
            <a:r>
              <a:rPr lang="da-DK" dirty="0"/>
              <a:t>Major Depressive </a:t>
            </a:r>
            <a:r>
              <a:rPr lang="da-DK" dirty="0" err="1"/>
              <a:t>Disorder</a:t>
            </a:r>
            <a:r>
              <a:rPr lang="da-DK" dirty="0"/>
              <a:t> (MDD)</a:t>
            </a:r>
            <a:endParaRPr lang="en-US" dirty="0"/>
          </a:p>
        </p:txBody>
      </p:sp>
      <p:sp>
        <p:nvSpPr>
          <p:cNvPr id="2" name="Title 1"/>
          <p:cNvSpPr>
            <a:spLocks noGrp="1"/>
          </p:cNvSpPr>
          <p:nvPr>
            <p:ph type="title"/>
          </p:nvPr>
        </p:nvSpPr>
        <p:spPr/>
        <p:txBody>
          <a:bodyPr/>
          <a:lstStyle/>
          <a:p>
            <a:r>
              <a:rPr lang="da-DK" dirty="0"/>
              <a:t>Depression in </a:t>
            </a:r>
            <a:r>
              <a:rPr lang="da-DK" dirty="0" err="1"/>
              <a:t>Diagnostic</a:t>
            </a:r>
            <a:r>
              <a:rPr lang="da-DK" dirty="0"/>
              <a:t> Manuals</a:t>
            </a:r>
            <a:endParaRPr lang="en-US" dirty="0"/>
          </a:p>
        </p:txBody>
      </p:sp>
      <p:sp>
        <p:nvSpPr>
          <p:cNvPr id="14" name="Content Placeholder 13">
            <a:extLst>
              <a:ext uri="{FF2B5EF4-FFF2-40B4-BE49-F238E27FC236}">
                <a16:creationId xmlns:a16="http://schemas.microsoft.com/office/drawing/2014/main" id="{131A7186-1DDA-4335-9926-8F91144D2E4B}"/>
              </a:ext>
            </a:extLst>
          </p:cNvPr>
          <p:cNvSpPr>
            <a:spLocks noGrp="1"/>
          </p:cNvSpPr>
          <p:nvPr>
            <p:ph sz="half" idx="20"/>
          </p:nvPr>
        </p:nvSpPr>
        <p:spPr/>
        <p:txBody>
          <a:bodyPr/>
          <a:lstStyle/>
          <a:p>
            <a:endParaRPr lang="da-DK"/>
          </a:p>
        </p:txBody>
      </p:sp>
      <p:sp>
        <p:nvSpPr>
          <p:cNvPr id="15" name="Content Placeholder 14">
            <a:extLst>
              <a:ext uri="{FF2B5EF4-FFF2-40B4-BE49-F238E27FC236}">
                <a16:creationId xmlns:a16="http://schemas.microsoft.com/office/drawing/2014/main" id="{52B23495-69B6-4167-BB55-A72788E0C62C}"/>
              </a:ext>
            </a:extLst>
          </p:cNvPr>
          <p:cNvSpPr>
            <a:spLocks noGrp="1"/>
          </p:cNvSpPr>
          <p:nvPr>
            <p:ph sz="half" idx="21"/>
          </p:nvPr>
        </p:nvSpPr>
        <p:spPr/>
        <p:txBody>
          <a:bodyPr/>
          <a:lstStyle/>
          <a:p>
            <a:endParaRPr lang="da-DK"/>
          </a:p>
        </p:txBody>
      </p:sp>
      <p:sp>
        <p:nvSpPr>
          <p:cNvPr id="16" name="Content Placeholder 15">
            <a:extLst>
              <a:ext uri="{FF2B5EF4-FFF2-40B4-BE49-F238E27FC236}">
                <a16:creationId xmlns:a16="http://schemas.microsoft.com/office/drawing/2014/main" id="{DDE62BAA-C59C-4748-B6FC-B68D2FE6F576}"/>
              </a:ext>
            </a:extLst>
          </p:cNvPr>
          <p:cNvSpPr>
            <a:spLocks noGrp="1"/>
          </p:cNvSpPr>
          <p:nvPr>
            <p:ph sz="half" idx="22"/>
          </p:nvPr>
        </p:nvSpPr>
        <p:spPr/>
        <p:txBody>
          <a:bodyPr/>
          <a:lstStyle/>
          <a:p>
            <a:endParaRPr lang="da-DK" dirty="0"/>
          </a:p>
        </p:txBody>
      </p:sp>
      <p:sp>
        <p:nvSpPr>
          <p:cNvPr id="3" name="Text Placeholder 2">
            <a:extLst>
              <a:ext uri="{FF2B5EF4-FFF2-40B4-BE49-F238E27FC236}">
                <a16:creationId xmlns:a16="http://schemas.microsoft.com/office/drawing/2014/main" id="{F7BDE80E-76FF-48FC-9CA8-CDAE6AA83B13}"/>
              </a:ext>
            </a:extLst>
          </p:cNvPr>
          <p:cNvSpPr>
            <a:spLocks noGrp="1"/>
          </p:cNvSpPr>
          <p:nvPr>
            <p:ph type="body" sz="quarter" idx="18"/>
          </p:nvPr>
        </p:nvSpPr>
        <p:spPr/>
        <p:txBody>
          <a:bodyPr/>
          <a:lstStyle/>
          <a:p>
            <a:r>
              <a:rPr lang="en-US" dirty="0"/>
              <a:t>American Psychiatric Association. Diagnostic and statistical manual of mental disorders: DSM-IV. 4th edition:  American Psychiatric Association. 1994:866</a:t>
            </a:r>
          </a:p>
          <a:p>
            <a:r>
              <a:rPr lang="en-US" dirty="0"/>
              <a:t>WHO. ICD-10 Classification .1993. Available from: </a:t>
            </a:r>
            <a:r>
              <a:rPr lang="en-US" dirty="0">
                <a:hlinkClick r:id="rId3"/>
              </a:rPr>
              <a:t>http://www.who.int/classifications/icd/en/GRNBOOK.pdf. Accessed April 2016</a:t>
            </a:r>
            <a:endParaRPr lang="en-US" dirty="0"/>
          </a:p>
          <a:p>
            <a:r>
              <a:rPr lang="en-US" dirty="0"/>
              <a:t>American Psychiatric Association. Diagnostic and statistical manual of mental disorders 5th edition:  American Psychiatric Association. 2013</a:t>
            </a:r>
          </a:p>
        </p:txBody>
      </p:sp>
      <p:pic>
        <p:nvPicPr>
          <p:cNvPr id="7" name="Picture 6"/>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94288" y="1220587"/>
            <a:ext cx="2119325" cy="2479649"/>
          </a:xfrm>
          <a:prstGeom prst="rect">
            <a:avLst/>
          </a:prstGeom>
          <a:effectLst>
            <a:outerShdw blurRad="50800" dist="38100" dir="2700000" algn="tl" rotWithShape="0">
              <a:prstClr val="black">
                <a:alpha val="40000"/>
              </a:prstClr>
            </a:outerShdw>
          </a:effectLst>
        </p:spPr>
      </p:pic>
      <p:pic>
        <p:nvPicPr>
          <p:cNvPr id="5" name="Picture 2" descr="http://www.psychiatry.org/Image%20Library/Publications/DSM-5_3D.gif">
            <a:hlinkClick r:id="rId5"/>
          </p:cNvPr>
          <p:cNvPicPr>
            <a:picLocks noChangeAspect="1" noChangeArrowheads="1"/>
          </p:cNvPicPr>
          <p:nvPr/>
        </p:nvPicPr>
        <p:blipFill>
          <a:blip r:embed="rId6" cstate="screen">
            <a:extLst>
              <a:ext uri="{28A0092B-C50C-407E-A947-70E740481C1C}">
                <a14:useLocalDpi xmlns:a14="http://schemas.microsoft.com/office/drawing/2010/main" val="0"/>
              </a:ext>
            </a:extLst>
          </a:blip>
          <a:stretch>
            <a:fillRect/>
          </a:stretch>
        </p:blipFill>
        <p:spPr bwMode="auto">
          <a:xfrm>
            <a:off x="6761375" y="1327889"/>
            <a:ext cx="1657350" cy="2265045"/>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6" name="Rectangle 5"/>
          <p:cNvSpPr/>
          <p:nvPr/>
        </p:nvSpPr>
        <p:spPr>
          <a:xfrm>
            <a:off x="480347" y="3700235"/>
            <a:ext cx="2147207" cy="507831"/>
          </a:xfrm>
          <a:prstGeom prst="rect">
            <a:avLst/>
          </a:prstGeom>
        </p:spPr>
        <p:txBody>
          <a:bodyPr wrap="square">
            <a:spAutoFit/>
          </a:bodyPr>
          <a:lstStyle/>
          <a:p>
            <a:r>
              <a:rPr lang="en-US" sz="900" dirty="0">
                <a:latin typeface="Arial" panose="020B0604020202020204" pitchFamily="34" charset="0"/>
                <a:cs typeface="Arial" panose="020B0604020202020204" pitchFamily="34" charset="0"/>
              </a:rPr>
              <a:t>DSM-IV, Diagnostic and Statistical Manual of Mental Disorders, 4th Edition</a:t>
            </a:r>
            <a:r>
              <a:rPr lang="en-US" sz="900" baseline="30000" dirty="0">
                <a:latin typeface="Arial" panose="020B0604020202020204" pitchFamily="34" charset="0"/>
                <a:cs typeface="Arial" panose="020B0604020202020204" pitchFamily="34" charset="0"/>
              </a:rPr>
              <a:t>1</a:t>
            </a:r>
          </a:p>
        </p:txBody>
      </p:sp>
      <p:grpSp>
        <p:nvGrpSpPr>
          <p:cNvPr id="12" name="Group 11"/>
          <p:cNvGrpSpPr/>
          <p:nvPr/>
        </p:nvGrpSpPr>
        <p:grpSpPr>
          <a:xfrm>
            <a:off x="3499584" y="1572768"/>
            <a:ext cx="2147207" cy="1823480"/>
            <a:chOff x="4140250" y="2036137"/>
            <a:chExt cx="3558456" cy="2847243"/>
          </a:xfrm>
          <a:effectLst>
            <a:outerShdw blurRad="50800" dist="38100" dir="2700000" algn="tl" rotWithShape="0">
              <a:prstClr val="black">
                <a:alpha val="40000"/>
              </a:prstClr>
            </a:outerShdw>
          </a:effectLst>
        </p:grpSpPr>
        <p:pic>
          <p:nvPicPr>
            <p:cNvPr id="8" name="Picture 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20978962">
              <a:off x="4140250" y="2036137"/>
              <a:ext cx="1976080" cy="2841682"/>
            </a:xfrm>
            <a:prstGeom prst="rect">
              <a:avLst/>
            </a:prstGeom>
          </p:spPr>
        </p:pic>
        <p:pic>
          <p:nvPicPr>
            <p:cNvPr id="9" name="Picture 8"/>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600000">
              <a:off x="5735810" y="2041698"/>
              <a:ext cx="1962896" cy="2841682"/>
            </a:xfrm>
            <a:prstGeom prst="rect">
              <a:avLst/>
            </a:prstGeom>
          </p:spPr>
        </p:pic>
      </p:grpSp>
      <p:sp>
        <p:nvSpPr>
          <p:cNvPr id="10" name="Rectangle 9"/>
          <p:cNvSpPr/>
          <p:nvPr/>
        </p:nvSpPr>
        <p:spPr>
          <a:xfrm>
            <a:off x="3499584" y="3700235"/>
            <a:ext cx="2147207" cy="369332"/>
          </a:xfrm>
          <a:prstGeom prst="rect">
            <a:avLst/>
          </a:prstGeom>
        </p:spPr>
        <p:txBody>
          <a:bodyPr wrap="square">
            <a:spAutoFit/>
          </a:bodyPr>
          <a:lstStyle/>
          <a:p>
            <a:r>
              <a:rPr lang="en-US" sz="900" dirty="0">
                <a:latin typeface="Arial" panose="020B0604020202020204" pitchFamily="34" charset="0"/>
                <a:cs typeface="Arial" panose="020B0604020202020204" pitchFamily="34" charset="0"/>
              </a:rPr>
              <a:t>WHO. ICD-10 Classification of Mental and Behavioral Disorders 1993</a:t>
            </a:r>
            <a:r>
              <a:rPr lang="en-US" sz="900" baseline="30000" dirty="0">
                <a:latin typeface="Arial" panose="020B0604020202020204" pitchFamily="34" charset="0"/>
                <a:cs typeface="Arial" panose="020B0604020202020204" pitchFamily="34" charset="0"/>
              </a:rPr>
              <a:t>2</a:t>
            </a:r>
          </a:p>
        </p:txBody>
      </p:sp>
      <p:sp>
        <p:nvSpPr>
          <p:cNvPr id="11" name="Rectangle 10"/>
          <p:cNvSpPr/>
          <p:nvPr/>
        </p:nvSpPr>
        <p:spPr>
          <a:xfrm>
            <a:off x="6516447" y="3700235"/>
            <a:ext cx="2147207" cy="507831"/>
          </a:xfrm>
          <a:prstGeom prst="rect">
            <a:avLst/>
          </a:prstGeom>
        </p:spPr>
        <p:txBody>
          <a:bodyPr wrap="square">
            <a:spAutoFit/>
          </a:bodyPr>
          <a:lstStyle/>
          <a:p>
            <a:r>
              <a:rPr lang="en-US" sz="900" dirty="0">
                <a:latin typeface="Arial" panose="020B0604020202020204" pitchFamily="34" charset="0"/>
                <a:cs typeface="Arial" panose="020B0604020202020204" pitchFamily="34" charset="0"/>
              </a:rPr>
              <a:t>DSM-5, Diagnostic and Statistical Manual of Mental Disorders, 5th Edition</a:t>
            </a:r>
            <a:r>
              <a:rPr lang="en-US" sz="900" baseline="30000" dirty="0">
                <a:latin typeface="Arial" panose="020B0604020202020204" pitchFamily="34" charset="0"/>
                <a:cs typeface="Arial" panose="020B0604020202020204" pitchFamily="34" charset="0"/>
              </a:rPr>
              <a:t>3</a:t>
            </a:r>
          </a:p>
        </p:txBody>
      </p:sp>
    </p:spTree>
    <p:extLst>
      <p:ext uri="{BB962C8B-B14F-4D97-AF65-F5344CB8AC3E}">
        <p14:creationId xmlns:p14="http://schemas.microsoft.com/office/powerpoint/2010/main" val="36061124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7"/>
          </p:nvPr>
        </p:nvSpPr>
        <p:spPr/>
        <p:txBody>
          <a:bodyPr/>
          <a:lstStyle/>
          <a:p>
            <a:r>
              <a:rPr lang="da-DK" dirty="0"/>
              <a:t>Major Depressive </a:t>
            </a:r>
            <a:r>
              <a:rPr lang="da-DK" dirty="0" err="1"/>
              <a:t>Disorder</a:t>
            </a:r>
            <a:r>
              <a:rPr lang="da-DK" dirty="0"/>
              <a:t> (MDD)</a:t>
            </a:r>
            <a:endParaRPr lang="en-US" dirty="0"/>
          </a:p>
        </p:txBody>
      </p:sp>
      <p:sp>
        <p:nvSpPr>
          <p:cNvPr id="2" name="Title 1"/>
          <p:cNvSpPr>
            <a:spLocks noGrp="1"/>
          </p:cNvSpPr>
          <p:nvPr>
            <p:ph type="title"/>
          </p:nvPr>
        </p:nvSpPr>
        <p:spPr/>
        <p:txBody>
          <a:bodyPr/>
          <a:lstStyle/>
          <a:p>
            <a:r>
              <a:rPr lang="en-US" dirty="0"/>
              <a:t>Depression – DSM-5: Updates from DSM-IV</a:t>
            </a:r>
            <a:r>
              <a:rPr lang="en-US" baseline="30000" dirty="0"/>
              <a:t>1</a:t>
            </a:r>
            <a:r>
              <a:rPr lang="en-US" dirty="0"/>
              <a:t> </a:t>
            </a:r>
          </a:p>
        </p:txBody>
      </p:sp>
      <p:sp>
        <p:nvSpPr>
          <p:cNvPr id="3" name="Content Placeholder 2"/>
          <p:cNvSpPr>
            <a:spLocks noGrp="1"/>
          </p:cNvSpPr>
          <p:nvPr>
            <p:ph idx="19"/>
          </p:nvPr>
        </p:nvSpPr>
        <p:spPr/>
        <p:txBody>
          <a:bodyPr>
            <a:normAutofit/>
          </a:bodyPr>
          <a:lstStyle/>
          <a:p>
            <a:pPr marL="257175" indent="-257175">
              <a:lnSpc>
                <a:spcPct val="110000"/>
              </a:lnSpc>
              <a:spcBef>
                <a:spcPts val="450"/>
              </a:spcBef>
              <a:buFont typeface="Arial" panose="020B0604020202020204" pitchFamily="34" charset="0"/>
              <a:buChar char="•"/>
            </a:pPr>
            <a:r>
              <a:rPr lang="en-US" dirty="0"/>
              <a:t>The </a:t>
            </a:r>
            <a:r>
              <a:rPr lang="en-US" b="1" dirty="0">
                <a:solidFill>
                  <a:schemeClr val="accent1"/>
                </a:solidFill>
              </a:rPr>
              <a:t>bereavement</a:t>
            </a:r>
            <a:r>
              <a:rPr lang="en-US" dirty="0"/>
              <a:t> exclusion has now been removed.</a:t>
            </a:r>
            <a:r>
              <a:rPr lang="en-US" baseline="30000" dirty="0"/>
              <a:t>1,2</a:t>
            </a:r>
            <a:r>
              <a:rPr lang="en-US" dirty="0"/>
              <a:t> </a:t>
            </a:r>
          </a:p>
          <a:p>
            <a:pPr marL="771525" lvl="1" indent="-257175">
              <a:lnSpc>
                <a:spcPct val="110000"/>
              </a:lnSpc>
              <a:spcBef>
                <a:spcPts val="450"/>
              </a:spcBef>
              <a:buFont typeface="Arial" panose="020B0604020202020204" pitchFamily="34" charset="0"/>
              <a:buChar char="•"/>
            </a:pPr>
            <a:r>
              <a:rPr lang="en-US" dirty="0"/>
              <a:t>The new edition characterizes bereavement as a severe psychological stressor that can incite a major depressive episode</a:t>
            </a:r>
          </a:p>
          <a:p>
            <a:pPr marL="257175" indent="-257175">
              <a:lnSpc>
                <a:spcPct val="110000"/>
              </a:lnSpc>
              <a:spcBef>
                <a:spcPts val="450"/>
              </a:spcBef>
              <a:buFont typeface="Arial" panose="020B0604020202020204" pitchFamily="34" charset="0"/>
              <a:buChar char="•"/>
            </a:pPr>
            <a:endParaRPr lang="en-US" dirty="0"/>
          </a:p>
          <a:p>
            <a:pPr marL="257175" indent="-257175">
              <a:lnSpc>
                <a:spcPct val="110000"/>
              </a:lnSpc>
              <a:spcBef>
                <a:spcPts val="450"/>
              </a:spcBef>
              <a:buFont typeface="Arial" panose="020B0604020202020204" pitchFamily="34" charset="0"/>
              <a:buChar char="•"/>
            </a:pPr>
            <a:r>
              <a:rPr lang="en-US" b="1" dirty="0">
                <a:solidFill>
                  <a:schemeClr val="accent1"/>
                </a:solidFill>
              </a:rPr>
              <a:t>Dysthymia</a:t>
            </a:r>
            <a:r>
              <a:rPr lang="en-US" dirty="0"/>
              <a:t> is now under the category of ‘persistent depressive disorder’, which includes both chronic major depressive disorder and the previous dysthymic disorder.</a:t>
            </a:r>
            <a:r>
              <a:rPr lang="en-US" baseline="30000" dirty="0"/>
              <a:t>1</a:t>
            </a:r>
            <a:r>
              <a:rPr lang="en-US" dirty="0"/>
              <a:t> </a:t>
            </a:r>
          </a:p>
          <a:p>
            <a:pPr marL="771525" lvl="1" indent="-257175">
              <a:lnSpc>
                <a:spcPct val="110000"/>
              </a:lnSpc>
              <a:spcBef>
                <a:spcPts val="450"/>
              </a:spcBef>
              <a:buFont typeface="Arial" panose="020B0604020202020204" pitchFamily="34" charset="0"/>
              <a:buChar char="•"/>
            </a:pPr>
            <a:r>
              <a:rPr lang="en-US" dirty="0"/>
              <a:t>An inability to find scientifically meaningful differences between these two conditions led to their combination</a:t>
            </a:r>
          </a:p>
          <a:p>
            <a:pPr marL="257175" indent="-257175">
              <a:lnSpc>
                <a:spcPct val="110000"/>
              </a:lnSpc>
              <a:spcBef>
                <a:spcPts val="450"/>
              </a:spcBef>
              <a:buFont typeface="Arial" panose="020B0604020202020204" pitchFamily="34" charset="0"/>
              <a:buChar char="•"/>
            </a:pPr>
            <a:endParaRPr lang="en-US" dirty="0"/>
          </a:p>
          <a:p>
            <a:pPr marL="257175" indent="-257175">
              <a:lnSpc>
                <a:spcPct val="110000"/>
              </a:lnSpc>
              <a:spcBef>
                <a:spcPts val="450"/>
              </a:spcBef>
              <a:buFont typeface="Arial" panose="020B0604020202020204" pitchFamily="34" charset="0"/>
              <a:buChar char="•"/>
            </a:pPr>
            <a:r>
              <a:rPr lang="en-US" dirty="0"/>
              <a:t>The coexistence within a major depressive episode of at least three manic symptoms (insufficient to satisfy criteria for a manic episode) is now acknowledged by the specifier </a:t>
            </a:r>
            <a:r>
              <a:rPr lang="en-US" b="1" dirty="0">
                <a:solidFill>
                  <a:schemeClr val="accent1"/>
                </a:solidFill>
              </a:rPr>
              <a:t>“with mixed features</a:t>
            </a:r>
            <a:r>
              <a:rPr lang="en-US" dirty="0"/>
              <a:t>”.</a:t>
            </a:r>
            <a:r>
              <a:rPr lang="en-US" baseline="30000" dirty="0"/>
              <a:t>1,4</a:t>
            </a:r>
          </a:p>
          <a:p>
            <a:pPr marL="771525" lvl="1" indent="-257175">
              <a:lnSpc>
                <a:spcPct val="110000"/>
              </a:lnSpc>
              <a:spcBef>
                <a:spcPts val="450"/>
              </a:spcBef>
              <a:buFont typeface="Arial" panose="020B0604020202020204" pitchFamily="34" charset="0"/>
              <a:buChar char="•"/>
            </a:pPr>
            <a:r>
              <a:rPr lang="en-US" dirty="0"/>
              <a:t>The presence of mixed features in an episode of major depressive disorder increases the likelihood that the illness exists in a bipolar spectrum; however, if the individual has never met criteria for a manic or hypomanic episode, the diagnosis of major depressive disorder is retained</a:t>
            </a:r>
          </a:p>
          <a:p>
            <a:pPr marL="257175" indent="-257175">
              <a:lnSpc>
                <a:spcPct val="110000"/>
              </a:lnSpc>
              <a:spcBef>
                <a:spcPts val="450"/>
              </a:spcBef>
              <a:buFont typeface="Arial" panose="020B0604020202020204" pitchFamily="34" charset="0"/>
              <a:buChar char="•"/>
            </a:pPr>
            <a:endParaRPr lang="en-US" dirty="0"/>
          </a:p>
        </p:txBody>
      </p:sp>
      <p:sp>
        <p:nvSpPr>
          <p:cNvPr id="5" name="Text Placeholder 4">
            <a:extLst>
              <a:ext uri="{FF2B5EF4-FFF2-40B4-BE49-F238E27FC236}">
                <a16:creationId xmlns:a16="http://schemas.microsoft.com/office/drawing/2014/main" id="{65D2981A-C343-4D5B-B9D2-D1521E8DE1D6}"/>
              </a:ext>
            </a:extLst>
          </p:cNvPr>
          <p:cNvSpPr>
            <a:spLocks noGrp="1"/>
          </p:cNvSpPr>
          <p:nvPr>
            <p:ph type="body" sz="quarter" idx="18"/>
          </p:nvPr>
        </p:nvSpPr>
        <p:spPr/>
        <p:txBody>
          <a:bodyPr/>
          <a:lstStyle/>
          <a:p>
            <a:r>
              <a:rPr lang="en-US" dirty="0"/>
              <a:t>American Psychiatric Association (APA). Diagnostic and statistical manual of mental disorders 5th edition:  APA. 2013</a:t>
            </a:r>
          </a:p>
          <a:p>
            <a:r>
              <a:rPr lang="en-US" dirty="0"/>
              <a:t>APA_DSM-5-Depression-Bereavement-Exclusion, Availability see notes</a:t>
            </a:r>
          </a:p>
          <a:p>
            <a:r>
              <a:rPr lang="en-US" dirty="0"/>
              <a:t>APA_DSM-5-Mixed-Features-Specifier.pdf Availability see notes</a:t>
            </a:r>
          </a:p>
        </p:txBody>
      </p:sp>
    </p:spTree>
    <p:extLst>
      <p:ext uri="{BB962C8B-B14F-4D97-AF65-F5344CB8AC3E}">
        <p14:creationId xmlns:p14="http://schemas.microsoft.com/office/powerpoint/2010/main" val="17953754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7"/>
          </p:nvPr>
        </p:nvSpPr>
        <p:spPr/>
        <p:txBody>
          <a:bodyPr/>
          <a:lstStyle/>
          <a:p>
            <a:r>
              <a:rPr lang="da-DK" dirty="0"/>
              <a:t>Major Depressive </a:t>
            </a:r>
            <a:r>
              <a:rPr lang="da-DK" dirty="0" err="1"/>
              <a:t>Disorder</a:t>
            </a:r>
            <a:r>
              <a:rPr lang="da-DK" dirty="0"/>
              <a:t> (MDD)</a:t>
            </a:r>
            <a:endParaRPr lang="en-US" dirty="0"/>
          </a:p>
        </p:txBody>
      </p:sp>
      <p:sp>
        <p:nvSpPr>
          <p:cNvPr id="2" name="Title 1"/>
          <p:cNvSpPr>
            <a:spLocks noGrp="1"/>
          </p:cNvSpPr>
          <p:nvPr>
            <p:ph type="title"/>
          </p:nvPr>
        </p:nvSpPr>
        <p:spPr>
          <a:xfrm>
            <a:off x="404812" y="610789"/>
            <a:ext cx="6910388" cy="476621"/>
          </a:xfrm>
        </p:spPr>
        <p:txBody>
          <a:bodyPr>
            <a:noAutofit/>
          </a:bodyPr>
          <a:lstStyle/>
          <a:p>
            <a:r>
              <a:rPr lang="en-US" dirty="0">
                <a:latin typeface="Arial" panose="020B0604020202020204" pitchFamily="34" charset="0"/>
                <a:cs typeface="Arial" panose="020B0604020202020204" pitchFamily="34" charset="0"/>
              </a:rPr>
              <a:t>Depression – the Diagnostic and Statistical Manual (DSM-IV) criteria for major depression</a:t>
            </a:r>
            <a:r>
              <a:rPr lang="en-US" baseline="30000" dirty="0">
                <a:latin typeface="Arial" panose="020B0604020202020204" pitchFamily="34" charset="0"/>
                <a:cs typeface="Arial" panose="020B0604020202020204" pitchFamily="34" charset="0"/>
              </a:rPr>
              <a:t>1</a:t>
            </a:r>
          </a:p>
        </p:txBody>
      </p:sp>
      <p:sp>
        <p:nvSpPr>
          <p:cNvPr id="3" name="Text Placeholder 2">
            <a:extLst>
              <a:ext uri="{FF2B5EF4-FFF2-40B4-BE49-F238E27FC236}">
                <a16:creationId xmlns:a16="http://schemas.microsoft.com/office/drawing/2014/main" id="{BC13E521-84E5-4479-BC6A-887091E77C02}"/>
              </a:ext>
            </a:extLst>
          </p:cNvPr>
          <p:cNvSpPr>
            <a:spLocks noGrp="1"/>
          </p:cNvSpPr>
          <p:nvPr>
            <p:ph type="body" sz="quarter" idx="18"/>
          </p:nvPr>
        </p:nvSpPr>
        <p:spPr/>
        <p:txBody>
          <a:bodyPr/>
          <a:lstStyle/>
          <a:p>
            <a:r>
              <a:rPr lang="en-US" dirty="0"/>
              <a:t>American Psychiatric Association. Diagnostic and statistical manual of mental disorders: DSM-IV. 4th edition:  American Psychiatric Association. 1994:866</a:t>
            </a:r>
          </a:p>
        </p:txBody>
      </p:sp>
      <p:sp>
        <p:nvSpPr>
          <p:cNvPr id="7" name="TextBox 6"/>
          <p:cNvSpPr txBox="1"/>
          <p:nvPr/>
        </p:nvSpPr>
        <p:spPr>
          <a:xfrm>
            <a:off x="6639605" y="4361664"/>
            <a:ext cx="1914525" cy="150041"/>
          </a:xfrm>
          <a:prstGeom prst="rect">
            <a:avLst/>
          </a:prstGeom>
          <a:noFill/>
        </p:spPr>
        <p:txBody>
          <a:bodyPr wrap="square" lIns="0" tIns="0" rIns="0" bIns="0" rtlCol="0">
            <a:spAutoFit/>
          </a:bodyPr>
          <a:lstStyle/>
          <a:p>
            <a:pPr marL="130969" indent="-130969">
              <a:spcAft>
                <a:spcPts val="225"/>
              </a:spcAft>
              <a:buClr>
                <a:schemeClr val="accent4"/>
              </a:buClr>
            </a:pPr>
            <a:r>
              <a:rPr lang="en-GB" sz="975" i="1" dirty="0">
                <a:latin typeface="Arial" panose="020B0604020202020204" pitchFamily="34" charset="0"/>
                <a:cs typeface="Arial" panose="020B0604020202020204" pitchFamily="34" charset="0"/>
              </a:rPr>
              <a:t>See next slide for criteria B – E </a:t>
            </a:r>
          </a:p>
        </p:txBody>
      </p:sp>
      <p:sp>
        <p:nvSpPr>
          <p:cNvPr id="11" name="Right Arrow 10"/>
          <p:cNvSpPr/>
          <p:nvPr/>
        </p:nvSpPr>
        <p:spPr>
          <a:xfrm>
            <a:off x="4114800" y="3055486"/>
            <a:ext cx="717232" cy="511372"/>
          </a:xfrm>
          <a:prstGeom prst="rightArrow">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1100" b="1" dirty="0">
                <a:solidFill>
                  <a:schemeClr val="tx1"/>
                </a:solidFill>
                <a:latin typeface="Arial" panose="020B0604020202020204" pitchFamily="34" charset="0"/>
                <a:cs typeface="Arial" panose="020B0604020202020204" pitchFamily="34" charset="0"/>
              </a:rPr>
              <a:t>Any 5</a:t>
            </a:r>
            <a:endParaRPr lang="en-US" sz="1100" b="1" dirty="0">
              <a:solidFill>
                <a:schemeClr val="tx1"/>
              </a:solidFill>
              <a:latin typeface="Arial" panose="020B0604020202020204" pitchFamily="34" charset="0"/>
              <a:cs typeface="Arial" panose="020B0604020202020204" pitchFamily="34" charset="0"/>
            </a:endParaRPr>
          </a:p>
        </p:txBody>
      </p:sp>
      <p:grpSp>
        <p:nvGrpSpPr>
          <p:cNvPr id="37" name="Group 36"/>
          <p:cNvGrpSpPr/>
          <p:nvPr/>
        </p:nvGrpSpPr>
        <p:grpSpPr>
          <a:xfrm>
            <a:off x="5057775" y="2101787"/>
            <a:ext cx="563336" cy="2418770"/>
            <a:chOff x="7053943" y="2577840"/>
            <a:chExt cx="751114" cy="3225027"/>
          </a:xfrm>
        </p:grpSpPr>
        <p:sp>
          <p:nvSpPr>
            <p:cNvPr id="36" name="Rounded Rectangle 35"/>
            <p:cNvSpPr/>
            <p:nvPr/>
          </p:nvSpPr>
          <p:spPr>
            <a:xfrm>
              <a:off x="7053943" y="2577840"/>
              <a:ext cx="751114" cy="439437"/>
            </a:xfrm>
            <a:prstGeom prst="round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b="1" dirty="0">
                  <a:latin typeface="Arial" panose="020B0604020202020204" pitchFamily="34" charset="0"/>
                  <a:cs typeface="Arial" panose="020B0604020202020204" pitchFamily="34" charset="0"/>
                </a:rPr>
                <a:t>B</a:t>
              </a:r>
              <a:endParaRPr lang="en-US" b="1" dirty="0">
                <a:latin typeface="Arial" panose="020B0604020202020204" pitchFamily="34" charset="0"/>
                <a:cs typeface="Arial" panose="020B0604020202020204" pitchFamily="34" charset="0"/>
              </a:endParaRPr>
            </a:p>
          </p:txBody>
        </p:sp>
        <p:sp>
          <p:nvSpPr>
            <p:cNvPr id="38" name="Rounded Rectangle 37"/>
            <p:cNvSpPr/>
            <p:nvPr/>
          </p:nvSpPr>
          <p:spPr>
            <a:xfrm>
              <a:off x="7053943" y="3506370"/>
              <a:ext cx="751114" cy="439437"/>
            </a:xfrm>
            <a:prstGeom prst="round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b="1" dirty="0">
                  <a:latin typeface="Arial" panose="020B0604020202020204" pitchFamily="34" charset="0"/>
                  <a:cs typeface="Arial" panose="020B0604020202020204" pitchFamily="34" charset="0"/>
                </a:rPr>
                <a:t>C</a:t>
              </a:r>
              <a:endParaRPr lang="en-US" b="1" dirty="0">
                <a:latin typeface="Arial" panose="020B0604020202020204" pitchFamily="34" charset="0"/>
                <a:cs typeface="Arial" panose="020B0604020202020204" pitchFamily="34" charset="0"/>
              </a:endParaRPr>
            </a:p>
          </p:txBody>
        </p:sp>
        <p:sp>
          <p:nvSpPr>
            <p:cNvPr id="39" name="Rounded Rectangle 38"/>
            <p:cNvSpPr/>
            <p:nvPr/>
          </p:nvSpPr>
          <p:spPr>
            <a:xfrm>
              <a:off x="7053943" y="4434900"/>
              <a:ext cx="751114" cy="439437"/>
            </a:xfrm>
            <a:prstGeom prst="round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b="1" dirty="0">
                  <a:latin typeface="Arial" panose="020B0604020202020204" pitchFamily="34" charset="0"/>
                  <a:cs typeface="Arial" panose="020B0604020202020204" pitchFamily="34" charset="0"/>
                </a:rPr>
                <a:t>D</a:t>
              </a:r>
              <a:endParaRPr lang="en-US" b="1" dirty="0">
                <a:latin typeface="Arial" panose="020B0604020202020204" pitchFamily="34" charset="0"/>
                <a:cs typeface="Arial" panose="020B0604020202020204" pitchFamily="34" charset="0"/>
              </a:endParaRPr>
            </a:p>
          </p:txBody>
        </p:sp>
        <p:sp>
          <p:nvSpPr>
            <p:cNvPr id="40" name="Rounded Rectangle 39"/>
            <p:cNvSpPr/>
            <p:nvPr/>
          </p:nvSpPr>
          <p:spPr>
            <a:xfrm>
              <a:off x="7053943" y="5363430"/>
              <a:ext cx="751114" cy="439437"/>
            </a:xfrm>
            <a:prstGeom prst="round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b="1" dirty="0">
                  <a:latin typeface="Arial" panose="020B0604020202020204" pitchFamily="34" charset="0"/>
                  <a:cs typeface="Arial" panose="020B0604020202020204" pitchFamily="34" charset="0"/>
                </a:rPr>
                <a:t>E</a:t>
              </a:r>
              <a:endParaRPr lang="en-US" b="1" dirty="0">
                <a:latin typeface="Arial" panose="020B0604020202020204" pitchFamily="34" charset="0"/>
                <a:cs typeface="Arial" panose="020B0604020202020204" pitchFamily="34" charset="0"/>
              </a:endParaRPr>
            </a:p>
          </p:txBody>
        </p:sp>
      </p:grpSp>
      <p:sp>
        <p:nvSpPr>
          <p:cNvPr id="42" name="Right Arrow 41"/>
          <p:cNvSpPr/>
          <p:nvPr/>
        </p:nvSpPr>
        <p:spPr>
          <a:xfrm>
            <a:off x="5904004" y="3047891"/>
            <a:ext cx="717232" cy="511372"/>
          </a:xfrm>
          <a:prstGeom prst="rightArrow">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cs typeface="Arial" panose="020B0604020202020204" pitchFamily="34" charset="0"/>
            </a:endParaRPr>
          </a:p>
        </p:txBody>
      </p:sp>
      <p:sp>
        <p:nvSpPr>
          <p:cNvPr id="41" name="Oval 40"/>
          <p:cNvSpPr/>
          <p:nvPr/>
        </p:nvSpPr>
        <p:spPr>
          <a:xfrm>
            <a:off x="6866164" y="2764342"/>
            <a:ext cx="1836965" cy="1070415"/>
          </a:xfrm>
          <a:prstGeom prst="ellipse">
            <a:avLst/>
          </a:prstGeom>
          <a:solidFill>
            <a:schemeClr val="tx1">
              <a:lumMod val="90000"/>
              <a:lumOff val="10000"/>
            </a:schemeClr>
          </a:solidFill>
          <a:ln>
            <a:solidFill>
              <a:schemeClr val="tx1">
                <a:lumMod val="90000"/>
                <a:lumOff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1500" b="1" dirty="0">
                <a:latin typeface="Arial" panose="020B0604020202020204" pitchFamily="34" charset="0"/>
                <a:cs typeface="Arial" panose="020B0604020202020204" pitchFamily="34" charset="0"/>
              </a:rPr>
              <a:t>Major Depression</a:t>
            </a:r>
            <a:endParaRPr lang="en-US" sz="1500" b="1" dirty="0">
              <a:latin typeface="Arial" panose="020B0604020202020204" pitchFamily="34" charset="0"/>
              <a:cs typeface="Arial" panose="020B0604020202020204" pitchFamily="34" charset="0"/>
            </a:endParaRPr>
          </a:p>
        </p:txBody>
      </p:sp>
      <p:sp>
        <p:nvSpPr>
          <p:cNvPr id="43" name="TextBox 42"/>
          <p:cNvSpPr txBox="1"/>
          <p:nvPr/>
        </p:nvSpPr>
        <p:spPr>
          <a:xfrm>
            <a:off x="5164996" y="2309022"/>
            <a:ext cx="431528" cy="600164"/>
          </a:xfrm>
          <a:prstGeom prst="rect">
            <a:avLst/>
          </a:prstGeom>
          <a:noFill/>
        </p:spPr>
        <p:txBody>
          <a:bodyPr wrap="none" rtlCol="0">
            <a:spAutoFit/>
          </a:bodyPr>
          <a:lstStyle/>
          <a:p>
            <a:r>
              <a:rPr lang="da-DK" sz="3300" b="1" dirty="0">
                <a:solidFill>
                  <a:schemeClr val="accent3">
                    <a:lumMod val="60000"/>
                    <a:lumOff val="40000"/>
                  </a:schemeClr>
                </a:solidFill>
                <a:latin typeface="Arial" panose="020B0604020202020204" pitchFamily="34" charset="0"/>
                <a:cs typeface="Arial" panose="020B0604020202020204" pitchFamily="34" charset="0"/>
              </a:rPr>
              <a:t>+</a:t>
            </a:r>
            <a:endParaRPr lang="en-US" sz="3300" b="1" dirty="0">
              <a:solidFill>
                <a:schemeClr val="accent3">
                  <a:lumMod val="60000"/>
                  <a:lumOff val="40000"/>
                </a:schemeClr>
              </a:solidFill>
              <a:latin typeface="Arial" panose="020B0604020202020204" pitchFamily="34" charset="0"/>
              <a:cs typeface="Arial" panose="020B0604020202020204" pitchFamily="34" charset="0"/>
            </a:endParaRPr>
          </a:p>
        </p:txBody>
      </p:sp>
      <p:sp>
        <p:nvSpPr>
          <p:cNvPr id="45" name="TextBox 44"/>
          <p:cNvSpPr txBox="1"/>
          <p:nvPr/>
        </p:nvSpPr>
        <p:spPr>
          <a:xfrm>
            <a:off x="5164996" y="2961460"/>
            <a:ext cx="431528" cy="600164"/>
          </a:xfrm>
          <a:prstGeom prst="rect">
            <a:avLst/>
          </a:prstGeom>
          <a:noFill/>
        </p:spPr>
        <p:txBody>
          <a:bodyPr wrap="none" rtlCol="0">
            <a:spAutoFit/>
          </a:bodyPr>
          <a:lstStyle/>
          <a:p>
            <a:r>
              <a:rPr lang="da-DK" sz="3300" b="1" dirty="0">
                <a:solidFill>
                  <a:schemeClr val="accent3">
                    <a:lumMod val="60000"/>
                    <a:lumOff val="40000"/>
                  </a:schemeClr>
                </a:solidFill>
                <a:latin typeface="Arial" panose="020B0604020202020204" pitchFamily="34" charset="0"/>
                <a:cs typeface="Arial" panose="020B0604020202020204" pitchFamily="34" charset="0"/>
              </a:rPr>
              <a:t>+</a:t>
            </a:r>
            <a:endParaRPr lang="en-US" sz="3300" b="1" dirty="0">
              <a:solidFill>
                <a:schemeClr val="accent3">
                  <a:lumMod val="60000"/>
                  <a:lumOff val="40000"/>
                </a:schemeClr>
              </a:solidFill>
              <a:latin typeface="Arial" panose="020B0604020202020204" pitchFamily="34" charset="0"/>
              <a:cs typeface="Arial" panose="020B0604020202020204" pitchFamily="34" charset="0"/>
            </a:endParaRPr>
          </a:p>
        </p:txBody>
      </p:sp>
      <p:sp>
        <p:nvSpPr>
          <p:cNvPr id="46" name="TextBox 45"/>
          <p:cNvSpPr txBox="1"/>
          <p:nvPr/>
        </p:nvSpPr>
        <p:spPr>
          <a:xfrm>
            <a:off x="5164996" y="3672771"/>
            <a:ext cx="431528" cy="600164"/>
          </a:xfrm>
          <a:prstGeom prst="rect">
            <a:avLst/>
          </a:prstGeom>
          <a:noFill/>
        </p:spPr>
        <p:txBody>
          <a:bodyPr wrap="none" rtlCol="0">
            <a:spAutoFit/>
          </a:bodyPr>
          <a:lstStyle/>
          <a:p>
            <a:r>
              <a:rPr lang="da-DK" sz="3300" b="1" dirty="0">
                <a:solidFill>
                  <a:schemeClr val="accent3">
                    <a:lumMod val="60000"/>
                    <a:lumOff val="40000"/>
                  </a:schemeClr>
                </a:solidFill>
                <a:latin typeface="Arial" panose="020B0604020202020204" pitchFamily="34" charset="0"/>
                <a:cs typeface="Arial" panose="020B0604020202020204" pitchFamily="34" charset="0"/>
              </a:rPr>
              <a:t>+</a:t>
            </a:r>
            <a:endParaRPr lang="en-US" sz="3300" b="1" dirty="0">
              <a:solidFill>
                <a:schemeClr val="accent3">
                  <a:lumMod val="60000"/>
                  <a:lumOff val="40000"/>
                </a:schemeClr>
              </a:solidFill>
              <a:latin typeface="Arial" panose="020B0604020202020204" pitchFamily="34" charset="0"/>
              <a:cs typeface="Arial" panose="020B0604020202020204" pitchFamily="34" charset="0"/>
            </a:endParaRPr>
          </a:p>
        </p:txBody>
      </p:sp>
      <p:sp>
        <p:nvSpPr>
          <p:cNvPr id="74" name="Rounded Rectangle 73"/>
          <p:cNvSpPr/>
          <p:nvPr/>
        </p:nvSpPr>
        <p:spPr>
          <a:xfrm>
            <a:off x="783904" y="1232929"/>
            <a:ext cx="3118757" cy="350774"/>
          </a:xfrm>
          <a:prstGeom prst="roundRect">
            <a:avLst/>
          </a:prstGeom>
          <a:solidFill>
            <a:schemeClr val="bg1">
              <a:lumMod val="5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03597"/>
            <a:r>
              <a:rPr lang="da-DK" sz="788" b="1" dirty="0" err="1">
                <a:latin typeface="Arial" panose="020B0604020202020204" pitchFamily="34" charset="0"/>
                <a:cs typeface="Arial" panose="020B0604020202020204" pitchFamily="34" charset="0"/>
              </a:rPr>
              <a:t>Depressed</a:t>
            </a:r>
            <a:r>
              <a:rPr lang="da-DK" sz="788" b="1" dirty="0">
                <a:latin typeface="Arial" panose="020B0604020202020204" pitchFamily="34" charset="0"/>
                <a:cs typeface="Arial" panose="020B0604020202020204" pitchFamily="34" charset="0"/>
              </a:rPr>
              <a:t> </a:t>
            </a:r>
            <a:r>
              <a:rPr lang="da-DK" sz="788" b="1" dirty="0" err="1">
                <a:latin typeface="Arial" panose="020B0604020202020204" pitchFamily="34" charset="0"/>
                <a:cs typeface="Arial" panose="020B0604020202020204" pitchFamily="34" charset="0"/>
              </a:rPr>
              <a:t>mood</a:t>
            </a:r>
            <a:r>
              <a:rPr lang="da-DK" sz="788" b="1" dirty="0">
                <a:latin typeface="Arial" panose="020B0604020202020204" pitchFamily="34" charset="0"/>
                <a:cs typeface="Arial" panose="020B0604020202020204" pitchFamily="34" charset="0"/>
              </a:rPr>
              <a:t> </a:t>
            </a:r>
            <a:r>
              <a:rPr lang="da-DK" sz="788" dirty="0">
                <a:latin typeface="Arial" panose="020B0604020202020204" pitchFamily="34" charset="0"/>
                <a:cs typeface="Arial" panose="020B0604020202020204" pitchFamily="34" charset="0"/>
              </a:rPr>
              <a:t>for most of the </a:t>
            </a:r>
            <a:r>
              <a:rPr lang="da-DK" sz="788" dirty="0" err="1">
                <a:latin typeface="Arial" panose="020B0604020202020204" pitchFamily="34" charset="0"/>
                <a:cs typeface="Arial" panose="020B0604020202020204" pitchFamily="34" charset="0"/>
              </a:rPr>
              <a:t>day</a:t>
            </a:r>
            <a:r>
              <a:rPr lang="da-DK" sz="788" dirty="0">
                <a:latin typeface="Arial" panose="020B0604020202020204" pitchFamily="34" charset="0"/>
                <a:cs typeface="Arial" panose="020B0604020202020204" pitchFamily="34" charset="0"/>
              </a:rPr>
              <a:t>, </a:t>
            </a:r>
          </a:p>
          <a:p>
            <a:pPr marL="203597"/>
            <a:r>
              <a:rPr lang="da-DK" sz="788" dirty="0">
                <a:latin typeface="Arial" panose="020B0604020202020204" pitchFamily="34" charset="0"/>
                <a:cs typeface="Arial" panose="020B0604020202020204" pitchFamily="34" charset="0"/>
              </a:rPr>
              <a:t>based on </a:t>
            </a:r>
            <a:r>
              <a:rPr lang="da-DK" sz="788" dirty="0" err="1">
                <a:latin typeface="Arial" panose="020B0604020202020204" pitchFamily="34" charset="0"/>
                <a:cs typeface="Arial" panose="020B0604020202020204" pitchFamily="34" charset="0"/>
              </a:rPr>
              <a:t>self-report</a:t>
            </a:r>
            <a:r>
              <a:rPr lang="da-DK" sz="788" dirty="0">
                <a:latin typeface="Arial" panose="020B0604020202020204" pitchFamily="34" charset="0"/>
                <a:cs typeface="Arial" panose="020B0604020202020204" pitchFamily="34" charset="0"/>
              </a:rPr>
              <a:t> or observation of </a:t>
            </a:r>
            <a:r>
              <a:rPr lang="da-DK" sz="788" dirty="0" err="1">
                <a:latin typeface="Arial" panose="020B0604020202020204" pitchFamily="34" charset="0"/>
                <a:cs typeface="Arial" panose="020B0604020202020204" pitchFamily="34" charset="0"/>
              </a:rPr>
              <a:t>others</a:t>
            </a:r>
            <a:endParaRPr lang="en-US" sz="788" dirty="0">
              <a:latin typeface="Arial" panose="020B0604020202020204" pitchFamily="34" charset="0"/>
              <a:cs typeface="Arial" panose="020B0604020202020204" pitchFamily="34" charset="0"/>
            </a:endParaRPr>
          </a:p>
        </p:txBody>
      </p:sp>
      <p:sp>
        <p:nvSpPr>
          <p:cNvPr id="77" name="Rounded Rectangle 76"/>
          <p:cNvSpPr/>
          <p:nvPr/>
        </p:nvSpPr>
        <p:spPr>
          <a:xfrm>
            <a:off x="783905" y="1620565"/>
            <a:ext cx="3118757" cy="350774"/>
          </a:xfrm>
          <a:prstGeom prst="roundRect">
            <a:avLst/>
          </a:prstGeom>
          <a:solidFill>
            <a:schemeClr val="bg1">
              <a:lumMod val="5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03597"/>
            <a:r>
              <a:rPr lang="da-DK" sz="788" dirty="0">
                <a:latin typeface="Arial" panose="020B0604020202020204" pitchFamily="34" charset="0"/>
                <a:cs typeface="Arial" panose="020B0604020202020204" pitchFamily="34" charset="0"/>
              </a:rPr>
              <a:t>Marked </a:t>
            </a:r>
            <a:r>
              <a:rPr lang="da-DK" sz="788" dirty="0" err="1">
                <a:latin typeface="Arial" panose="020B0604020202020204" pitchFamily="34" charset="0"/>
                <a:cs typeface="Arial" panose="020B0604020202020204" pitchFamily="34" charset="0"/>
              </a:rPr>
              <a:t>reduction</a:t>
            </a:r>
            <a:r>
              <a:rPr lang="da-DK" sz="788" dirty="0">
                <a:latin typeface="Arial" panose="020B0604020202020204" pitchFamily="34" charset="0"/>
                <a:cs typeface="Arial" panose="020B0604020202020204" pitchFamily="34" charset="0"/>
              </a:rPr>
              <a:t> or </a:t>
            </a:r>
            <a:r>
              <a:rPr lang="da-DK" sz="788" b="1" dirty="0" err="1">
                <a:latin typeface="Arial" panose="020B0604020202020204" pitchFamily="34" charset="0"/>
                <a:cs typeface="Arial" panose="020B0604020202020204" pitchFamily="34" charset="0"/>
              </a:rPr>
              <a:t>loss</a:t>
            </a:r>
            <a:r>
              <a:rPr lang="da-DK" sz="788" b="1" dirty="0">
                <a:latin typeface="Arial" panose="020B0604020202020204" pitchFamily="34" charset="0"/>
                <a:cs typeface="Arial" panose="020B0604020202020204" pitchFamily="34" charset="0"/>
              </a:rPr>
              <a:t> of </a:t>
            </a:r>
            <a:r>
              <a:rPr lang="da-DK" sz="788" b="1" dirty="0" err="1">
                <a:latin typeface="Arial" panose="020B0604020202020204" pitchFamily="34" charset="0"/>
                <a:cs typeface="Arial" panose="020B0604020202020204" pitchFamily="34" charset="0"/>
              </a:rPr>
              <a:t>interest</a:t>
            </a:r>
            <a:r>
              <a:rPr lang="da-DK" sz="788" b="1" dirty="0">
                <a:latin typeface="Arial" panose="020B0604020202020204" pitchFamily="34" charset="0"/>
                <a:cs typeface="Arial" panose="020B0604020202020204" pitchFamily="34" charset="0"/>
              </a:rPr>
              <a:t> or </a:t>
            </a:r>
            <a:r>
              <a:rPr lang="da-DK" sz="788" b="1" dirty="0" err="1">
                <a:latin typeface="Arial" panose="020B0604020202020204" pitchFamily="34" charset="0"/>
                <a:cs typeface="Arial" panose="020B0604020202020204" pitchFamily="34" charset="0"/>
              </a:rPr>
              <a:t>pleasure</a:t>
            </a:r>
            <a:r>
              <a:rPr lang="da-DK" sz="788" b="1" dirty="0">
                <a:latin typeface="Arial" panose="020B0604020202020204" pitchFamily="34" charset="0"/>
                <a:cs typeface="Arial" panose="020B0604020202020204" pitchFamily="34" charset="0"/>
              </a:rPr>
              <a:t> </a:t>
            </a:r>
          </a:p>
          <a:p>
            <a:pPr marL="203597"/>
            <a:r>
              <a:rPr lang="da-DK" sz="788" dirty="0">
                <a:latin typeface="Arial" panose="020B0604020202020204" pitchFamily="34" charset="0"/>
                <a:cs typeface="Arial" panose="020B0604020202020204" pitchFamily="34" charset="0"/>
              </a:rPr>
              <a:t>in </a:t>
            </a:r>
            <a:r>
              <a:rPr lang="da-DK" sz="788" dirty="0" err="1">
                <a:latin typeface="Arial" panose="020B0604020202020204" pitchFamily="34" charset="0"/>
                <a:cs typeface="Arial" panose="020B0604020202020204" pitchFamily="34" charset="0"/>
              </a:rPr>
              <a:t>nearly</a:t>
            </a:r>
            <a:r>
              <a:rPr lang="da-DK" sz="788" dirty="0">
                <a:latin typeface="Arial" panose="020B0604020202020204" pitchFamily="34" charset="0"/>
                <a:cs typeface="Arial" panose="020B0604020202020204" pitchFamily="34" charset="0"/>
              </a:rPr>
              <a:t> all </a:t>
            </a:r>
            <a:r>
              <a:rPr lang="da-DK" sz="788" dirty="0" err="1">
                <a:latin typeface="Arial" panose="020B0604020202020204" pitchFamily="34" charset="0"/>
                <a:cs typeface="Arial" panose="020B0604020202020204" pitchFamily="34" charset="0"/>
              </a:rPr>
              <a:t>activities</a:t>
            </a:r>
            <a:r>
              <a:rPr lang="da-DK" sz="788" dirty="0">
                <a:latin typeface="Arial" panose="020B0604020202020204" pitchFamily="34" charset="0"/>
                <a:cs typeface="Arial" panose="020B0604020202020204" pitchFamily="34" charset="0"/>
              </a:rPr>
              <a:t> for most of the </a:t>
            </a:r>
            <a:r>
              <a:rPr lang="da-DK" sz="788" dirty="0" err="1">
                <a:latin typeface="Arial" panose="020B0604020202020204" pitchFamily="34" charset="0"/>
                <a:cs typeface="Arial" panose="020B0604020202020204" pitchFamily="34" charset="0"/>
              </a:rPr>
              <a:t>day</a:t>
            </a:r>
            <a:endParaRPr lang="en-US" sz="788" dirty="0">
              <a:latin typeface="Arial" panose="020B0604020202020204" pitchFamily="34" charset="0"/>
              <a:cs typeface="Arial" panose="020B0604020202020204" pitchFamily="34" charset="0"/>
            </a:endParaRPr>
          </a:p>
        </p:txBody>
      </p:sp>
      <p:sp>
        <p:nvSpPr>
          <p:cNvPr id="80" name="Rounded Rectangle 79"/>
          <p:cNvSpPr/>
          <p:nvPr/>
        </p:nvSpPr>
        <p:spPr>
          <a:xfrm>
            <a:off x="783905" y="2009952"/>
            <a:ext cx="3118757" cy="350774"/>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03597"/>
            <a:r>
              <a:rPr lang="da-DK" sz="788" dirty="0" err="1">
                <a:latin typeface="Arial" panose="020B0604020202020204" pitchFamily="34" charset="0"/>
                <a:cs typeface="Arial" panose="020B0604020202020204" pitchFamily="34" charset="0"/>
              </a:rPr>
              <a:t>Significant</a:t>
            </a:r>
            <a:r>
              <a:rPr lang="da-DK" sz="788" dirty="0">
                <a:latin typeface="Arial" panose="020B0604020202020204" pitchFamily="34" charset="0"/>
                <a:cs typeface="Arial" panose="020B0604020202020204" pitchFamily="34" charset="0"/>
              </a:rPr>
              <a:t> non-dieting </a:t>
            </a:r>
            <a:r>
              <a:rPr lang="da-DK" sz="788" b="1" dirty="0" err="1">
                <a:latin typeface="Arial" panose="020B0604020202020204" pitchFamily="34" charset="0"/>
                <a:cs typeface="Arial" panose="020B0604020202020204" pitchFamily="34" charset="0"/>
              </a:rPr>
              <a:t>weight</a:t>
            </a:r>
            <a:r>
              <a:rPr lang="da-DK" sz="788" b="1" dirty="0">
                <a:latin typeface="Arial" panose="020B0604020202020204" pitchFamily="34" charset="0"/>
                <a:cs typeface="Arial" panose="020B0604020202020204" pitchFamily="34" charset="0"/>
              </a:rPr>
              <a:t> </a:t>
            </a:r>
            <a:r>
              <a:rPr lang="da-DK" sz="788" b="1" dirty="0" err="1">
                <a:latin typeface="Arial" panose="020B0604020202020204" pitchFamily="34" charset="0"/>
                <a:cs typeface="Arial" panose="020B0604020202020204" pitchFamily="34" charset="0"/>
              </a:rPr>
              <a:t>loss</a:t>
            </a:r>
            <a:r>
              <a:rPr lang="da-DK" sz="788" b="1" dirty="0">
                <a:latin typeface="Arial" panose="020B0604020202020204" pitchFamily="34" charset="0"/>
                <a:cs typeface="Arial" panose="020B0604020202020204" pitchFamily="34" charset="0"/>
              </a:rPr>
              <a:t> </a:t>
            </a:r>
            <a:r>
              <a:rPr lang="da-DK" sz="788" dirty="0">
                <a:latin typeface="Arial" panose="020B0604020202020204" pitchFamily="34" charset="0"/>
                <a:cs typeface="Arial" panose="020B0604020202020204" pitchFamily="34" charset="0"/>
              </a:rPr>
              <a:t>or </a:t>
            </a:r>
            <a:r>
              <a:rPr lang="da-DK" sz="788" dirty="0" err="1">
                <a:latin typeface="Arial" panose="020B0604020202020204" pitchFamily="34" charset="0"/>
                <a:cs typeface="Arial" panose="020B0604020202020204" pitchFamily="34" charset="0"/>
              </a:rPr>
              <a:t>weight</a:t>
            </a:r>
            <a:r>
              <a:rPr lang="da-DK" sz="788" dirty="0">
                <a:latin typeface="Arial" panose="020B0604020202020204" pitchFamily="34" charset="0"/>
                <a:cs typeface="Arial" panose="020B0604020202020204" pitchFamily="34" charset="0"/>
              </a:rPr>
              <a:t> </a:t>
            </a:r>
            <a:r>
              <a:rPr lang="da-DK" sz="788" dirty="0" err="1">
                <a:latin typeface="Arial" panose="020B0604020202020204" pitchFamily="34" charset="0"/>
                <a:cs typeface="Arial" panose="020B0604020202020204" pitchFamily="34" charset="0"/>
              </a:rPr>
              <a:t>gain</a:t>
            </a:r>
            <a:r>
              <a:rPr lang="da-DK" sz="788" dirty="0">
                <a:latin typeface="Arial" panose="020B0604020202020204" pitchFamily="34" charset="0"/>
                <a:cs typeface="Arial" panose="020B0604020202020204" pitchFamily="34" charset="0"/>
              </a:rPr>
              <a:t> </a:t>
            </a:r>
          </a:p>
          <a:p>
            <a:pPr marL="203597"/>
            <a:r>
              <a:rPr lang="da-DK" sz="788" dirty="0">
                <a:latin typeface="Arial" panose="020B0604020202020204" pitchFamily="34" charset="0"/>
                <a:cs typeface="Arial" panose="020B0604020202020204" pitchFamily="34" charset="0"/>
              </a:rPr>
              <a:t>(&gt;5% </a:t>
            </a:r>
            <a:r>
              <a:rPr lang="da-DK" sz="788" dirty="0" err="1">
                <a:latin typeface="Arial" panose="020B0604020202020204" pitchFamily="34" charset="0"/>
                <a:cs typeface="Arial" panose="020B0604020202020204" pitchFamily="34" charset="0"/>
              </a:rPr>
              <a:t>change</a:t>
            </a:r>
            <a:r>
              <a:rPr lang="da-DK" sz="788" dirty="0">
                <a:latin typeface="Arial" panose="020B0604020202020204" pitchFamily="34" charset="0"/>
                <a:cs typeface="Arial" panose="020B0604020202020204" pitchFamily="34" charset="0"/>
              </a:rPr>
              <a:t> in </a:t>
            </a:r>
            <a:r>
              <a:rPr lang="da-DK" sz="788" dirty="0" err="1">
                <a:latin typeface="Arial" panose="020B0604020202020204" pitchFamily="34" charset="0"/>
                <a:cs typeface="Arial" panose="020B0604020202020204" pitchFamily="34" charset="0"/>
              </a:rPr>
              <a:t>body</a:t>
            </a:r>
            <a:r>
              <a:rPr lang="da-DK" sz="788" dirty="0">
                <a:latin typeface="Arial" panose="020B0604020202020204" pitchFamily="34" charset="0"/>
                <a:cs typeface="Arial" panose="020B0604020202020204" pitchFamily="34" charset="0"/>
              </a:rPr>
              <a:t> </a:t>
            </a:r>
            <a:r>
              <a:rPr lang="da-DK" sz="788" dirty="0" err="1">
                <a:latin typeface="Arial" panose="020B0604020202020204" pitchFamily="34" charset="0"/>
                <a:cs typeface="Arial" panose="020B0604020202020204" pitchFamily="34" charset="0"/>
              </a:rPr>
              <a:t>weight</a:t>
            </a:r>
            <a:r>
              <a:rPr lang="da-DK" sz="788" dirty="0">
                <a:latin typeface="Arial" panose="020B0604020202020204" pitchFamily="34" charset="0"/>
                <a:cs typeface="Arial" panose="020B0604020202020204" pitchFamily="34" charset="0"/>
              </a:rPr>
              <a:t>)</a:t>
            </a:r>
            <a:endParaRPr lang="en-US" sz="788" dirty="0">
              <a:latin typeface="Arial" panose="020B0604020202020204" pitchFamily="34" charset="0"/>
              <a:cs typeface="Arial" panose="020B0604020202020204" pitchFamily="34" charset="0"/>
            </a:endParaRPr>
          </a:p>
        </p:txBody>
      </p:sp>
      <p:sp>
        <p:nvSpPr>
          <p:cNvPr id="83" name="Rounded Rectangle 82"/>
          <p:cNvSpPr/>
          <p:nvPr/>
        </p:nvSpPr>
        <p:spPr>
          <a:xfrm>
            <a:off x="783905" y="2394433"/>
            <a:ext cx="3118757" cy="350774"/>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03597"/>
            <a:r>
              <a:rPr lang="da-DK" sz="788" b="1" dirty="0" err="1">
                <a:latin typeface="Arial" panose="020B0604020202020204" pitchFamily="34" charset="0"/>
                <a:cs typeface="Arial" panose="020B0604020202020204" pitchFamily="34" charset="0"/>
              </a:rPr>
              <a:t>Insomnia</a:t>
            </a:r>
            <a:r>
              <a:rPr lang="da-DK" sz="788" b="1" dirty="0">
                <a:latin typeface="Arial" panose="020B0604020202020204" pitchFamily="34" charset="0"/>
                <a:cs typeface="Arial" panose="020B0604020202020204" pitchFamily="34" charset="0"/>
              </a:rPr>
              <a:t> or </a:t>
            </a:r>
            <a:r>
              <a:rPr lang="da-DK" sz="788" b="1" dirty="0" err="1">
                <a:latin typeface="Arial" panose="020B0604020202020204" pitchFamily="34" charset="0"/>
                <a:cs typeface="Arial" panose="020B0604020202020204" pitchFamily="34" charset="0"/>
              </a:rPr>
              <a:t>hypersomnia</a:t>
            </a:r>
            <a:endParaRPr lang="en-US" sz="788" b="1" dirty="0">
              <a:latin typeface="Arial" panose="020B0604020202020204" pitchFamily="34" charset="0"/>
              <a:cs typeface="Arial" panose="020B0604020202020204" pitchFamily="34" charset="0"/>
            </a:endParaRPr>
          </a:p>
        </p:txBody>
      </p:sp>
      <p:sp>
        <p:nvSpPr>
          <p:cNvPr id="86" name="Rounded Rectangle 85"/>
          <p:cNvSpPr/>
          <p:nvPr/>
        </p:nvSpPr>
        <p:spPr>
          <a:xfrm>
            <a:off x="783905" y="2778915"/>
            <a:ext cx="3118757" cy="350774"/>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03597"/>
            <a:r>
              <a:rPr lang="da-DK" sz="788" b="1" dirty="0" err="1">
                <a:latin typeface="Arial" panose="020B0604020202020204" pitchFamily="34" charset="0"/>
                <a:cs typeface="Arial" panose="020B0604020202020204" pitchFamily="34" charset="0"/>
              </a:rPr>
              <a:t>Psychomotor</a:t>
            </a:r>
            <a:r>
              <a:rPr lang="da-DK" sz="788" b="1" dirty="0">
                <a:latin typeface="Arial" panose="020B0604020202020204" pitchFamily="34" charset="0"/>
                <a:cs typeface="Arial" panose="020B0604020202020204" pitchFamily="34" charset="0"/>
              </a:rPr>
              <a:t> agitation or retardation</a:t>
            </a:r>
          </a:p>
          <a:p>
            <a:pPr marL="203597"/>
            <a:r>
              <a:rPr lang="da-DK" sz="788" dirty="0">
                <a:latin typeface="Arial" panose="020B0604020202020204" pitchFamily="34" charset="0"/>
                <a:cs typeface="Arial" panose="020B0604020202020204" pitchFamily="34" charset="0"/>
              </a:rPr>
              <a:t>(</a:t>
            </a:r>
            <a:r>
              <a:rPr lang="da-DK" sz="788" dirty="0" err="1">
                <a:latin typeface="Arial" panose="020B0604020202020204" pitchFamily="34" charset="0"/>
                <a:cs typeface="Arial" panose="020B0604020202020204" pitchFamily="34" charset="0"/>
              </a:rPr>
              <a:t>observable</a:t>
            </a:r>
            <a:r>
              <a:rPr lang="da-DK" sz="788" dirty="0">
                <a:latin typeface="Arial" panose="020B0604020202020204" pitchFamily="34" charset="0"/>
                <a:cs typeface="Arial" panose="020B0604020202020204" pitchFamily="34" charset="0"/>
              </a:rPr>
              <a:t> by </a:t>
            </a:r>
            <a:r>
              <a:rPr lang="da-DK" sz="788" dirty="0" err="1">
                <a:latin typeface="Arial" panose="020B0604020202020204" pitchFamily="34" charset="0"/>
                <a:cs typeface="Arial" panose="020B0604020202020204" pitchFamily="34" charset="0"/>
              </a:rPr>
              <a:t>others</a:t>
            </a:r>
            <a:r>
              <a:rPr lang="da-DK" sz="788" dirty="0">
                <a:latin typeface="Arial" panose="020B0604020202020204" pitchFamily="34" charset="0"/>
                <a:cs typeface="Arial" panose="020B0604020202020204" pitchFamily="34" charset="0"/>
              </a:rPr>
              <a:t>)</a:t>
            </a:r>
            <a:endParaRPr lang="en-US" sz="788" dirty="0">
              <a:latin typeface="Arial" panose="020B0604020202020204" pitchFamily="34" charset="0"/>
              <a:cs typeface="Arial" panose="020B0604020202020204" pitchFamily="34" charset="0"/>
            </a:endParaRPr>
          </a:p>
        </p:txBody>
      </p:sp>
      <p:sp>
        <p:nvSpPr>
          <p:cNvPr id="89" name="Rounded Rectangle 88"/>
          <p:cNvSpPr/>
          <p:nvPr/>
        </p:nvSpPr>
        <p:spPr>
          <a:xfrm>
            <a:off x="783905" y="3163398"/>
            <a:ext cx="3118757" cy="350774"/>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03597"/>
            <a:r>
              <a:rPr lang="da-DK" sz="788" b="1" dirty="0" err="1">
                <a:latin typeface="Arial" panose="020B0604020202020204" pitchFamily="34" charset="0"/>
                <a:cs typeface="Arial" panose="020B0604020202020204" pitchFamily="34" charset="0"/>
              </a:rPr>
              <a:t>Fatigue</a:t>
            </a:r>
            <a:r>
              <a:rPr lang="da-DK" sz="788" dirty="0">
                <a:latin typeface="Arial" panose="020B0604020202020204" pitchFamily="34" charset="0"/>
                <a:cs typeface="Arial" panose="020B0604020202020204" pitchFamily="34" charset="0"/>
              </a:rPr>
              <a:t> / </a:t>
            </a:r>
            <a:r>
              <a:rPr lang="da-DK" sz="788" b="1" dirty="0" err="1">
                <a:latin typeface="Arial" panose="020B0604020202020204" pitchFamily="34" charset="0"/>
                <a:cs typeface="Arial" panose="020B0604020202020204" pitchFamily="34" charset="0"/>
              </a:rPr>
              <a:t>loss</a:t>
            </a:r>
            <a:r>
              <a:rPr lang="da-DK" sz="788" b="1" dirty="0">
                <a:latin typeface="Arial" panose="020B0604020202020204" pitchFamily="34" charset="0"/>
                <a:cs typeface="Arial" panose="020B0604020202020204" pitchFamily="34" charset="0"/>
              </a:rPr>
              <a:t> of </a:t>
            </a:r>
            <a:r>
              <a:rPr lang="da-DK" sz="788" b="1" dirty="0" err="1">
                <a:latin typeface="Arial" panose="020B0604020202020204" pitchFamily="34" charset="0"/>
                <a:cs typeface="Arial" panose="020B0604020202020204" pitchFamily="34" charset="0"/>
              </a:rPr>
              <a:t>energy</a:t>
            </a:r>
            <a:endParaRPr lang="en-US" sz="788" b="1" dirty="0">
              <a:latin typeface="Arial" panose="020B0604020202020204" pitchFamily="34" charset="0"/>
              <a:cs typeface="Arial" panose="020B0604020202020204" pitchFamily="34" charset="0"/>
            </a:endParaRPr>
          </a:p>
        </p:txBody>
      </p:sp>
      <p:sp>
        <p:nvSpPr>
          <p:cNvPr id="92" name="Rounded Rectangle 91"/>
          <p:cNvSpPr/>
          <p:nvPr/>
        </p:nvSpPr>
        <p:spPr>
          <a:xfrm>
            <a:off x="783904" y="3547878"/>
            <a:ext cx="3118757" cy="350774"/>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03597"/>
            <a:r>
              <a:rPr lang="da-DK" sz="788" dirty="0" err="1">
                <a:latin typeface="Arial" panose="020B0604020202020204" pitchFamily="34" charset="0"/>
                <a:cs typeface="Arial" panose="020B0604020202020204" pitchFamily="34" charset="0"/>
              </a:rPr>
              <a:t>Feeling</a:t>
            </a:r>
            <a:r>
              <a:rPr lang="da-DK" sz="788" dirty="0">
                <a:latin typeface="Arial" panose="020B0604020202020204" pitchFamily="34" charset="0"/>
                <a:cs typeface="Arial" panose="020B0604020202020204" pitchFamily="34" charset="0"/>
              </a:rPr>
              <a:t> of </a:t>
            </a:r>
            <a:r>
              <a:rPr lang="da-DK" sz="788" b="1" dirty="0" err="1">
                <a:latin typeface="Arial" panose="020B0604020202020204" pitchFamily="34" charset="0"/>
                <a:cs typeface="Arial" panose="020B0604020202020204" pitchFamily="34" charset="0"/>
              </a:rPr>
              <a:t>worthlessness</a:t>
            </a:r>
            <a:r>
              <a:rPr lang="da-DK" sz="788" dirty="0">
                <a:latin typeface="Arial" panose="020B0604020202020204" pitchFamily="34" charset="0"/>
                <a:cs typeface="Arial" panose="020B0604020202020204" pitchFamily="34" charset="0"/>
              </a:rPr>
              <a:t> or excessive / </a:t>
            </a:r>
          </a:p>
          <a:p>
            <a:pPr marL="203597"/>
            <a:r>
              <a:rPr lang="da-DK" sz="788" dirty="0" err="1">
                <a:latin typeface="Arial" panose="020B0604020202020204" pitchFamily="34" charset="0"/>
                <a:cs typeface="Arial" panose="020B0604020202020204" pitchFamily="34" charset="0"/>
              </a:rPr>
              <a:t>inappropriate</a:t>
            </a:r>
            <a:r>
              <a:rPr lang="da-DK" sz="788" dirty="0">
                <a:latin typeface="Arial" panose="020B0604020202020204" pitchFamily="34" charset="0"/>
                <a:cs typeface="Arial" panose="020B0604020202020204" pitchFamily="34" charset="0"/>
              </a:rPr>
              <a:t> </a:t>
            </a:r>
            <a:r>
              <a:rPr lang="da-DK" sz="788" dirty="0" err="1">
                <a:latin typeface="Arial" panose="020B0604020202020204" pitchFamily="34" charset="0"/>
                <a:cs typeface="Arial" panose="020B0604020202020204" pitchFamily="34" charset="0"/>
              </a:rPr>
              <a:t>guilt</a:t>
            </a:r>
            <a:endParaRPr lang="en-US" sz="788" dirty="0">
              <a:latin typeface="Arial" panose="020B0604020202020204" pitchFamily="34" charset="0"/>
              <a:cs typeface="Arial" panose="020B0604020202020204" pitchFamily="34" charset="0"/>
            </a:endParaRPr>
          </a:p>
        </p:txBody>
      </p:sp>
      <p:sp>
        <p:nvSpPr>
          <p:cNvPr id="95" name="Rounded Rectangle 94"/>
          <p:cNvSpPr/>
          <p:nvPr/>
        </p:nvSpPr>
        <p:spPr>
          <a:xfrm>
            <a:off x="783905" y="3932359"/>
            <a:ext cx="3118757" cy="350774"/>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03597"/>
            <a:r>
              <a:rPr lang="da-DK" sz="788" b="1" dirty="0" err="1">
                <a:latin typeface="Arial" panose="020B0604020202020204" pitchFamily="34" charset="0"/>
                <a:cs typeface="Arial" panose="020B0604020202020204" pitchFamily="34" charset="0"/>
              </a:rPr>
              <a:t>Diminished</a:t>
            </a:r>
            <a:r>
              <a:rPr lang="da-DK" sz="788" dirty="0">
                <a:latin typeface="Arial" panose="020B0604020202020204" pitchFamily="34" charset="0"/>
                <a:cs typeface="Arial" panose="020B0604020202020204" pitchFamily="34" charset="0"/>
              </a:rPr>
              <a:t> </a:t>
            </a:r>
            <a:r>
              <a:rPr lang="da-DK" sz="788" b="1" dirty="0" err="1">
                <a:latin typeface="Arial" panose="020B0604020202020204" pitchFamily="34" charset="0"/>
                <a:cs typeface="Arial" panose="020B0604020202020204" pitchFamily="34" charset="0"/>
              </a:rPr>
              <a:t>cognitive</a:t>
            </a:r>
            <a:r>
              <a:rPr lang="da-DK" sz="788" b="1" dirty="0">
                <a:latin typeface="Arial" panose="020B0604020202020204" pitchFamily="34" charset="0"/>
                <a:cs typeface="Arial" panose="020B0604020202020204" pitchFamily="34" charset="0"/>
              </a:rPr>
              <a:t> </a:t>
            </a:r>
            <a:r>
              <a:rPr lang="da-DK" sz="788" b="1" dirty="0" err="1">
                <a:latin typeface="Arial" panose="020B0604020202020204" pitchFamily="34" charset="0"/>
                <a:cs typeface="Arial" panose="020B0604020202020204" pitchFamily="34" charset="0"/>
              </a:rPr>
              <a:t>function</a:t>
            </a:r>
            <a:endParaRPr lang="da-DK" sz="788" b="1" dirty="0">
              <a:latin typeface="Arial" panose="020B0604020202020204" pitchFamily="34" charset="0"/>
              <a:cs typeface="Arial" panose="020B0604020202020204" pitchFamily="34" charset="0"/>
            </a:endParaRPr>
          </a:p>
          <a:p>
            <a:pPr marL="203597"/>
            <a:r>
              <a:rPr lang="da-DK" sz="788" dirty="0">
                <a:latin typeface="Arial" panose="020B0604020202020204" pitchFamily="34" charset="0"/>
                <a:cs typeface="Arial" panose="020B0604020202020204" pitchFamily="34" charset="0"/>
              </a:rPr>
              <a:t>(</a:t>
            </a:r>
            <a:r>
              <a:rPr lang="da-DK" sz="788" dirty="0" err="1">
                <a:latin typeface="Arial" panose="020B0604020202020204" pitchFamily="34" charset="0"/>
                <a:cs typeface="Arial" panose="020B0604020202020204" pitchFamily="34" charset="0"/>
              </a:rPr>
              <a:t>reduced</a:t>
            </a:r>
            <a:r>
              <a:rPr lang="da-DK" sz="788" dirty="0">
                <a:latin typeface="Arial" panose="020B0604020202020204" pitchFamily="34" charset="0"/>
                <a:cs typeface="Arial" panose="020B0604020202020204" pitchFamily="34" charset="0"/>
              </a:rPr>
              <a:t> </a:t>
            </a:r>
            <a:r>
              <a:rPr lang="da-DK" sz="788" dirty="0" err="1">
                <a:latin typeface="Arial" panose="020B0604020202020204" pitchFamily="34" charset="0"/>
                <a:cs typeface="Arial" panose="020B0604020202020204" pitchFamily="34" charset="0"/>
              </a:rPr>
              <a:t>ability</a:t>
            </a:r>
            <a:r>
              <a:rPr lang="da-DK" sz="788" dirty="0">
                <a:latin typeface="Arial" panose="020B0604020202020204" pitchFamily="34" charset="0"/>
                <a:cs typeface="Arial" panose="020B0604020202020204" pitchFamily="34" charset="0"/>
              </a:rPr>
              <a:t> to </a:t>
            </a:r>
            <a:r>
              <a:rPr lang="da-DK" sz="788" dirty="0" err="1">
                <a:latin typeface="Arial" panose="020B0604020202020204" pitchFamily="34" charset="0"/>
                <a:cs typeface="Arial" panose="020B0604020202020204" pitchFamily="34" charset="0"/>
              </a:rPr>
              <a:t>think</a:t>
            </a:r>
            <a:r>
              <a:rPr lang="da-DK" sz="788" dirty="0">
                <a:latin typeface="Arial" panose="020B0604020202020204" pitchFamily="34" charset="0"/>
                <a:cs typeface="Arial" panose="020B0604020202020204" pitchFamily="34" charset="0"/>
              </a:rPr>
              <a:t> or </a:t>
            </a:r>
            <a:r>
              <a:rPr lang="da-DK" sz="788" dirty="0" err="1">
                <a:latin typeface="Arial" panose="020B0604020202020204" pitchFamily="34" charset="0"/>
                <a:cs typeface="Arial" panose="020B0604020202020204" pitchFamily="34" charset="0"/>
              </a:rPr>
              <a:t>concentrate</a:t>
            </a:r>
            <a:r>
              <a:rPr lang="da-DK" sz="788" dirty="0">
                <a:latin typeface="Arial" panose="020B0604020202020204" pitchFamily="34" charset="0"/>
                <a:cs typeface="Arial" panose="020B0604020202020204" pitchFamily="34" charset="0"/>
              </a:rPr>
              <a:t>)</a:t>
            </a:r>
            <a:endParaRPr lang="en-US" sz="788" dirty="0">
              <a:latin typeface="Arial" panose="020B0604020202020204" pitchFamily="34" charset="0"/>
              <a:cs typeface="Arial" panose="020B0604020202020204" pitchFamily="34" charset="0"/>
            </a:endParaRPr>
          </a:p>
        </p:txBody>
      </p:sp>
      <p:sp>
        <p:nvSpPr>
          <p:cNvPr id="98" name="Rounded Rectangle 97"/>
          <p:cNvSpPr/>
          <p:nvPr/>
        </p:nvSpPr>
        <p:spPr>
          <a:xfrm>
            <a:off x="778491" y="4316841"/>
            <a:ext cx="3118757" cy="362722"/>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03597"/>
            <a:r>
              <a:rPr lang="da-DK" sz="788" dirty="0" err="1">
                <a:latin typeface="Arial" panose="020B0604020202020204" pitchFamily="34" charset="0"/>
                <a:cs typeface="Arial" panose="020B0604020202020204" pitchFamily="34" charset="0"/>
              </a:rPr>
              <a:t>Recurrent</a:t>
            </a:r>
            <a:r>
              <a:rPr lang="da-DK" sz="788" dirty="0">
                <a:latin typeface="Arial" panose="020B0604020202020204" pitchFamily="34" charset="0"/>
                <a:cs typeface="Arial" panose="020B0604020202020204" pitchFamily="34" charset="0"/>
              </a:rPr>
              <a:t> </a:t>
            </a:r>
            <a:r>
              <a:rPr lang="da-DK" sz="788" b="1" dirty="0" err="1">
                <a:latin typeface="Arial" panose="020B0604020202020204" pitchFamily="34" charset="0"/>
                <a:cs typeface="Arial" panose="020B0604020202020204" pitchFamily="34" charset="0"/>
              </a:rPr>
              <a:t>thoughts</a:t>
            </a:r>
            <a:r>
              <a:rPr lang="da-DK" sz="788" b="1" dirty="0">
                <a:latin typeface="Arial" panose="020B0604020202020204" pitchFamily="34" charset="0"/>
                <a:cs typeface="Arial" panose="020B0604020202020204" pitchFamily="34" charset="0"/>
              </a:rPr>
              <a:t> of </a:t>
            </a:r>
            <a:r>
              <a:rPr lang="da-DK" sz="788" b="1" dirty="0" err="1">
                <a:latin typeface="Arial" panose="020B0604020202020204" pitchFamily="34" charset="0"/>
                <a:cs typeface="Arial" panose="020B0604020202020204" pitchFamily="34" charset="0"/>
              </a:rPr>
              <a:t>death</a:t>
            </a:r>
            <a:r>
              <a:rPr lang="da-DK" sz="788" b="1" dirty="0">
                <a:latin typeface="Arial" panose="020B0604020202020204" pitchFamily="34" charset="0"/>
                <a:cs typeface="Arial" panose="020B0604020202020204" pitchFamily="34" charset="0"/>
              </a:rPr>
              <a:t> </a:t>
            </a:r>
            <a:r>
              <a:rPr lang="da-DK" sz="788" dirty="0">
                <a:latin typeface="Arial" panose="020B0604020202020204" pitchFamily="34" charset="0"/>
                <a:cs typeface="Arial" panose="020B0604020202020204" pitchFamily="34" charset="0"/>
              </a:rPr>
              <a:t>and/or </a:t>
            </a:r>
            <a:r>
              <a:rPr lang="da-DK" sz="788" dirty="0" err="1">
                <a:latin typeface="Arial" panose="020B0604020202020204" pitchFamily="34" charset="0"/>
                <a:cs typeface="Arial" panose="020B0604020202020204" pitchFamily="34" charset="0"/>
              </a:rPr>
              <a:t>suicide</a:t>
            </a:r>
            <a:r>
              <a:rPr lang="da-DK" sz="788" dirty="0">
                <a:latin typeface="Arial" panose="020B0604020202020204" pitchFamily="34" charset="0"/>
                <a:cs typeface="Arial" panose="020B0604020202020204" pitchFamily="34" charset="0"/>
              </a:rPr>
              <a:t>,</a:t>
            </a:r>
          </a:p>
          <a:p>
            <a:pPr marL="203597"/>
            <a:r>
              <a:rPr lang="da-DK" sz="788" dirty="0" err="1">
                <a:latin typeface="Arial" panose="020B0604020202020204" pitchFamily="34" charset="0"/>
                <a:cs typeface="Arial" panose="020B0604020202020204" pitchFamily="34" charset="0"/>
              </a:rPr>
              <a:t>Suicide</a:t>
            </a:r>
            <a:r>
              <a:rPr lang="da-DK" sz="788" dirty="0">
                <a:latin typeface="Arial" panose="020B0604020202020204" pitchFamily="34" charset="0"/>
                <a:cs typeface="Arial" panose="020B0604020202020204" pitchFamily="34" charset="0"/>
              </a:rPr>
              <a:t> </a:t>
            </a:r>
            <a:r>
              <a:rPr lang="da-DK" sz="788" dirty="0" err="1">
                <a:latin typeface="Arial" panose="020B0604020202020204" pitchFamily="34" charset="0"/>
                <a:cs typeface="Arial" panose="020B0604020202020204" pitchFamily="34" charset="0"/>
              </a:rPr>
              <a:t>planning</a:t>
            </a:r>
            <a:r>
              <a:rPr lang="da-DK" sz="788" dirty="0">
                <a:latin typeface="Arial" panose="020B0604020202020204" pitchFamily="34" charset="0"/>
                <a:cs typeface="Arial" panose="020B0604020202020204" pitchFamily="34" charset="0"/>
              </a:rPr>
              <a:t>, or a </a:t>
            </a:r>
            <a:r>
              <a:rPr lang="da-DK" sz="788" dirty="0" err="1">
                <a:latin typeface="Arial" panose="020B0604020202020204" pitchFamily="34" charset="0"/>
                <a:cs typeface="Arial" panose="020B0604020202020204" pitchFamily="34" charset="0"/>
              </a:rPr>
              <a:t>suicide</a:t>
            </a:r>
            <a:r>
              <a:rPr lang="da-DK" sz="788" dirty="0">
                <a:latin typeface="Arial" panose="020B0604020202020204" pitchFamily="34" charset="0"/>
                <a:cs typeface="Arial" panose="020B0604020202020204" pitchFamily="34" charset="0"/>
              </a:rPr>
              <a:t> </a:t>
            </a:r>
            <a:r>
              <a:rPr lang="da-DK" sz="788" dirty="0" err="1">
                <a:latin typeface="Arial" panose="020B0604020202020204" pitchFamily="34" charset="0"/>
                <a:cs typeface="Arial" panose="020B0604020202020204" pitchFamily="34" charset="0"/>
              </a:rPr>
              <a:t>attempt</a:t>
            </a:r>
            <a:endParaRPr lang="en-US" sz="788" dirty="0">
              <a:latin typeface="Arial" panose="020B0604020202020204" pitchFamily="34" charset="0"/>
              <a:cs typeface="Arial" panose="020B0604020202020204" pitchFamily="34" charset="0"/>
            </a:endParaRPr>
          </a:p>
        </p:txBody>
      </p:sp>
      <p:sp>
        <p:nvSpPr>
          <p:cNvPr id="100" name="Rounded Rectangle 99"/>
          <p:cNvSpPr/>
          <p:nvPr/>
        </p:nvSpPr>
        <p:spPr>
          <a:xfrm>
            <a:off x="161051" y="1232929"/>
            <a:ext cx="563336" cy="329578"/>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b="1" dirty="0">
                <a:latin typeface="Arial" panose="020B0604020202020204" pitchFamily="34" charset="0"/>
                <a:cs typeface="Arial" panose="020B0604020202020204" pitchFamily="34" charset="0"/>
              </a:rPr>
              <a:t>A</a:t>
            </a:r>
            <a:endParaRPr lang="en-US" b="1" dirty="0">
              <a:latin typeface="Arial" panose="020B0604020202020204" pitchFamily="34" charset="0"/>
              <a:cs typeface="Arial" panose="020B0604020202020204" pitchFamily="34" charset="0"/>
            </a:endParaRPr>
          </a:p>
        </p:txBody>
      </p:sp>
      <p:sp>
        <p:nvSpPr>
          <p:cNvPr id="47" name="Rounded Rectangle 46"/>
          <p:cNvSpPr/>
          <p:nvPr/>
        </p:nvSpPr>
        <p:spPr>
          <a:xfrm>
            <a:off x="3731442" y="1479649"/>
            <a:ext cx="473299" cy="281832"/>
          </a:xfrm>
          <a:prstGeom prst="roundRect">
            <a:avLst/>
          </a:prstGeom>
          <a:solidFill>
            <a:schemeClr val="bg1">
              <a:lumMod val="5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1350" dirty="0">
                <a:latin typeface="Arial" panose="020B0604020202020204" pitchFamily="34" charset="0"/>
                <a:cs typeface="Arial" panose="020B0604020202020204" pitchFamily="34" charset="0"/>
              </a:rPr>
              <a:t>or</a:t>
            </a:r>
            <a:endParaRPr lang="en-US" sz="1350" dirty="0">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B2FE3DD1-D661-4304-A1E2-903A1D50DFA8}"/>
              </a:ext>
            </a:extLst>
          </p:cNvPr>
          <p:cNvSpPr txBox="1"/>
          <p:nvPr/>
        </p:nvSpPr>
        <p:spPr>
          <a:xfrm>
            <a:off x="778491" y="1216078"/>
            <a:ext cx="312906" cy="369332"/>
          </a:xfrm>
          <a:prstGeom prst="rect">
            <a:avLst/>
          </a:prstGeom>
          <a:noFill/>
          <a:ln>
            <a:noFill/>
          </a:ln>
        </p:spPr>
        <p:txBody>
          <a:bodyPr wrap="none" rtlCol="0">
            <a:spAutoFit/>
          </a:bodyPr>
          <a:lstStyle/>
          <a:p>
            <a:r>
              <a:rPr lang="da-DK" dirty="0">
                <a:solidFill>
                  <a:schemeClr val="bg1"/>
                </a:solidFill>
              </a:rPr>
              <a:t>1</a:t>
            </a:r>
            <a:endParaRPr lang="da-DK" sz="2000" dirty="0">
              <a:solidFill>
                <a:schemeClr val="bg1"/>
              </a:solidFill>
            </a:endParaRPr>
          </a:p>
        </p:txBody>
      </p:sp>
      <p:sp>
        <p:nvSpPr>
          <p:cNvPr id="49" name="TextBox 48">
            <a:extLst>
              <a:ext uri="{FF2B5EF4-FFF2-40B4-BE49-F238E27FC236}">
                <a16:creationId xmlns:a16="http://schemas.microsoft.com/office/drawing/2014/main" id="{8CBF89D9-238D-40F6-9243-AF38B8931D5F}"/>
              </a:ext>
            </a:extLst>
          </p:cNvPr>
          <p:cNvSpPr txBox="1"/>
          <p:nvPr/>
        </p:nvSpPr>
        <p:spPr>
          <a:xfrm>
            <a:off x="778491" y="1608591"/>
            <a:ext cx="312906" cy="369332"/>
          </a:xfrm>
          <a:prstGeom prst="rect">
            <a:avLst/>
          </a:prstGeom>
          <a:noFill/>
          <a:ln>
            <a:noFill/>
          </a:ln>
        </p:spPr>
        <p:txBody>
          <a:bodyPr wrap="none" rtlCol="0">
            <a:spAutoFit/>
          </a:bodyPr>
          <a:lstStyle/>
          <a:p>
            <a:r>
              <a:rPr lang="da-DK" dirty="0">
                <a:solidFill>
                  <a:schemeClr val="bg1"/>
                </a:solidFill>
              </a:rPr>
              <a:t>2</a:t>
            </a:r>
            <a:endParaRPr lang="da-DK" sz="2000" dirty="0">
              <a:solidFill>
                <a:schemeClr val="bg1"/>
              </a:solidFill>
            </a:endParaRPr>
          </a:p>
        </p:txBody>
      </p:sp>
      <p:sp>
        <p:nvSpPr>
          <p:cNvPr id="50" name="TextBox 49">
            <a:extLst>
              <a:ext uri="{FF2B5EF4-FFF2-40B4-BE49-F238E27FC236}">
                <a16:creationId xmlns:a16="http://schemas.microsoft.com/office/drawing/2014/main" id="{B63B6EDA-9E1E-4FFD-B17D-77E521647C07}"/>
              </a:ext>
            </a:extLst>
          </p:cNvPr>
          <p:cNvSpPr txBox="1"/>
          <p:nvPr/>
        </p:nvSpPr>
        <p:spPr>
          <a:xfrm>
            <a:off x="778491" y="2008471"/>
            <a:ext cx="312906" cy="369332"/>
          </a:xfrm>
          <a:prstGeom prst="rect">
            <a:avLst/>
          </a:prstGeom>
          <a:noFill/>
        </p:spPr>
        <p:txBody>
          <a:bodyPr wrap="none" rtlCol="0">
            <a:spAutoFit/>
          </a:bodyPr>
          <a:lstStyle/>
          <a:p>
            <a:r>
              <a:rPr lang="da-DK" dirty="0">
                <a:solidFill>
                  <a:schemeClr val="bg1"/>
                </a:solidFill>
              </a:rPr>
              <a:t>3</a:t>
            </a:r>
            <a:endParaRPr lang="da-DK" sz="2000" dirty="0">
              <a:solidFill>
                <a:schemeClr val="bg1"/>
              </a:solidFill>
            </a:endParaRPr>
          </a:p>
        </p:txBody>
      </p:sp>
      <p:sp>
        <p:nvSpPr>
          <p:cNvPr id="51" name="TextBox 50">
            <a:extLst>
              <a:ext uri="{FF2B5EF4-FFF2-40B4-BE49-F238E27FC236}">
                <a16:creationId xmlns:a16="http://schemas.microsoft.com/office/drawing/2014/main" id="{28E76C9C-677B-43B5-BAF4-0B53019EB0D4}"/>
              </a:ext>
            </a:extLst>
          </p:cNvPr>
          <p:cNvSpPr txBox="1"/>
          <p:nvPr/>
        </p:nvSpPr>
        <p:spPr>
          <a:xfrm>
            <a:off x="790785" y="2387886"/>
            <a:ext cx="312906" cy="369332"/>
          </a:xfrm>
          <a:prstGeom prst="rect">
            <a:avLst/>
          </a:prstGeom>
          <a:noFill/>
        </p:spPr>
        <p:txBody>
          <a:bodyPr wrap="none" rtlCol="0">
            <a:spAutoFit/>
          </a:bodyPr>
          <a:lstStyle/>
          <a:p>
            <a:r>
              <a:rPr lang="da-DK" dirty="0">
                <a:solidFill>
                  <a:schemeClr val="bg1"/>
                </a:solidFill>
              </a:rPr>
              <a:t>4</a:t>
            </a:r>
            <a:endParaRPr lang="da-DK" sz="2000" dirty="0">
              <a:solidFill>
                <a:schemeClr val="bg1"/>
              </a:solidFill>
            </a:endParaRPr>
          </a:p>
        </p:txBody>
      </p:sp>
      <p:sp>
        <p:nvSpPr>
          <p:cNvPr id="52" name="TextBox 51">
            <a:extLst>
              <a:ext uri="{FF2B5EF4-FFF2-40B4-BE49-F238E27FC236}">
                <a16:creationId xmlns:a16="http://schemas.microsoft.com/office/drawing/2014/main" id="{501FDC65-C01F-411A-B467-27BB049951E3}"/>
              </a:ext>
            </a:extLst>
          </p:cNvPr>
          <p:cNvSpPr txBox="1"/>
          <p:nvPr/>
        </p:nvSpPr>
        <p:spPr>
          <a:xfrm>
            <a:off x="780866" y="2770041"/>
            <a:ext cx="312906" cy="369332"/>
          </a:xfrm>
          <a:prstGeom prst="rect">
            <a:avLst/>
          </a:prstGeom>
          <a:noFill/>
        </p:spPr>
        <p:txBody>
          <a:bodyPr wrap="none" rtlCol="0">
            <a:spAutoFit/>
          </a:bodyPr>
          <a:lstStyle/>
          <a:p>
            <a:r>
              <a:rPr lang="da-DK" dirty="0">
                <a:solidFill>
                  <a:schemeClr val="bg1"/>
                </a:solidFill>
              </a:rPr>
              <a:t>5</a:t>
            </a:r>
            <a:endParaRPr lang="da-DK" sz="2000" dirty="0">
              <a:solidFill>
                <a:schemeClr val="bg1"/>
              </a:solidFill>
            </a:endParaRPr>
          </a:p>
        </p:txBody>
      </p:sp>
      <p:sp>
        <p:nvSpPr>
          <p:cNvPr id="53" name="TextBox 52">
            <a:extLst>
              <a:ext uri="{FF2B5EF4-FFF2-40B4-BE49-F238E27FC236}">
                <a16:creationId xmlns:a16="http://schemas.microsoft.com/office/drawing/2014/main" id="{0DA8659A-A6D8-4A6F-874D-A7B1A88A0B26}"/>
              </a:ext>
            </a:extLst>
          </p:cNvPr>
          <p:cNvSpPr txBox="1"/>
          <p:nvPr/>
        </p:nvSpPr>
        <p:spPr>
          <a:xfrm>
            <a:off x="790785" y="3153720"/>
            <a:ext cx="312906" cy="369332"/>
          </a:xfrm>
          <a:prstGeom prst="rect">
            <a:avLst/>
          </a:prstGeom>
          <a:noFill/>
        </p:spPr>
        <p:txBody>
          <a:bodyPr wrap="none" rtlCol="0">
            <a:spAutoFit/>
          </a:bodyPr>
          <a:lstStyle/>
          <a:p>
            <a:r>
              <a:rPr lang="da-DK" dirty="0">
                <a:solidFill>
                  <a:schemeClr val="bg1"/>
                </a:solidFill>
              </a:rPr>
              <a:t>6</a:t>
            </a:r>
            <a:endParaRPr lang="da-DK" sz="2000" dirty="0">
              <a:solidFill>
                <a:schemeClr val="bg1"/>
              </a:solidFill>
            </a:endParaRPr>
          </a:p>
        </p:txBody>
      </p:sp>
      <p:sp>
        <p:nvSpPr>
          <p:cNvPr id="54" name="TextBox 53">
            <a:extLst>
              <a:ext uri="{FF2B5EF4-FFF2-40B4-BE49-F238E27FC236}">
                <a16:creationId xmlns:a16="http://schemas.microsoft.com/office/drawing/2014/main" id="{7ECB1D68-0440-41CC-BD59-E772FD5CC1CA}"/>
              </a:ext>
            </a:extLst>
          </p:cNvPr>
          <p:cNvSpPr txBox="1"/>
          <p:nvPr/>
        </p:nvSpPr>
        <p:spPr>
          <a:xfrm>
            <a:off x="788976" y="3551118"/>
            <a:ext cx="312906" cy="369332"/>
          </a:xfrm>
          <a:prstGeom prst="rect">
            <a:avLst/>
          </a:prstGeom>
          <a:noFill/>
        </p:spPr>
        <p:txBody>
          <a:bodyPr wrap="none" rtlCol="0">
            <a:spAutoFit/>
          </a:bodyPr>
          <a:lstStyle/>
          <a:p>
            <a:r>
              <a:rPr lang="da-DK" dirty="0">
                <a:solidFill>
                  <a:schemeClr val="bg1"/>
                </a:solidFill>
              </a:rPr>
              <a:t>7</a:t>
            </a:r>
            <a:endParaRPr lang="da-DK" sz="2000" dirty="0">
              <a:solidFill>
                <a:schemeClr val="bg1"/>
              </a:solidFill>
            </a:endParaRPr>
          </a:p>
        </p:txBody>
      </p:sp>
      <p:sp>
        <p:nvSpPr>
          <p:cNvPr id="55" name="TextBox 54">
            <a:extLst>
              <a:ext uri="{FF2B5EF4-FFF2-40B4-BE49-F238E27FC236}">
                <a16:creationId xmlns:a16="http://schemas.microsoft.com/office/drawing/2014/main" id="{EFCD42B6-21A7-40BB-A9AA-BAEB3D07DB06}"/>
              </a:ext>
            </a:extLst>
          </p:cNvPr>
          <p:cNvSpPr txBox="1"/>
          <p:nvPr/>
        </p:nvSpPr>
        <p:spPr>
          <a:xfrm>
            <a:off x="788976" y="3925561"/>
            <a:ext cx="312906" cy="369332"/>
          </a:xfrm>
          <a:prstGeom prst="rect">
            <a:avLst/>
          </a:prstGeom>
          <a:noFill/>
        </p:spPr>
        <p:txBody>
          <a:bodyPr wrap="none" rtlCol="0">
            <a:spAutoFit/>
          </a:bodyPr>
          <a:lstStyle/>
          <a:p>
            <a:r>
              <a:rPr lang="da-DK" dirty="0">
                <a:solidFill>
                  <a:schemeClr val="bg1"/>
                </a:solidFill>
              </a:rPr>
              <a:t>8</a:t>
            </a:r>
            <a:endParaRPr lang="da-DK" sz="2000" dirty="0">
              <a:solidFill>
                <a:schemeClr val="bg1"/>
              </a:solidFill>
            </a:endParaRPr>
          </a:p>
        </p:txBody>
      </p:sp>
      <p:sp>
        <p:nvSpPr>
          <p:cNvPr id="56" name="TextBox 55">
            <a:extLst>
              <a:ext uri="{FF2B5EF4-FFF2-40B4-BE49-F238E27FC236}">
                <a16:creationId xmlns:a16="http://schemas.microsoft.com/office/drawing/2014/main" id="{93B1047B-EAF7-45D7-B291-9849C3541326}"/>
              </a:ext>
            </a:extLst>
          </p:cNvPr>
          <p:cNvSpPr txBox="1"/>
          <p:nvPr/>
        </p:nvSpPr>
        <p:spPr>
          <a:xfrm>
            <a:off x="788976" y="4304921"/>
            <a:ext cx="312906" cy="369332"/>
          </a:xfrm>
          <a:prstGeom prst="rect">
            <a:avLst/>
          </a:prstGeom>
          <a:noFill/>
        </p:spPr>
        <p:txBody>
          <a:bodyPr wrap="none" rtlCol="0">
            <a:spAutoFit/>
          </a:bodyPr>
          <a:lstStyle/>
          <a:p>
            <a:r>
              <a:rPr lang="da-DK" dirty="0">
                <a:solidFill>
                  <a:schemeClr val="bg1"/>
                </a:solidFill>
              </a:rPr>
              <a:t>9</a:t>
            </a:r>
            <a:endParaRPr lang="da-DK" sz="2000" dirty="0">
              <a:solidFill>
                <a:schemeClr val="bg1"/>
              </a:solidFill>
            </a:endParaRPr>
          </a:p>
        </p:txBody>
      </p:sp>
      <p:sp>
        <p:nvSpPr>
          <p:cNvPr id="59" name="Content Placeholder 1">
            <a:extLst>
              <a:ext uri="{FF2B5EF4-FFF2-40B4-BE49-F238E27FC236}">
                <a16:creationId xmlns:a16="http://schemas.microsoft.com/office/drawing/2014/main" id="{7C6AC7E9-4290-4D85-89CE-330280470978}"/>
              </a:ext>
            </a:extLst>
          </p:cNvPr>
          <p:cNvSpPr txBox="1">
            <a:spLocks/>
          </p:cNvSpPr>
          <p:nvPr/>
        </p:nvSpPr>
        <p:spPr>
          <a:xfrm>
            <a:off x="4323775" y="1042339"/>
            <a:ext cx="4415413" cy="480701"/>
          </a:xfrm>
          <a:prstGeom prst="rect">
            <a:avLst/>
          </a:prstGeom>
        </p:spPr>
        <p:txBody>
          <a:bodyPr vert="horz" lIns="0" tIns="0" rIns="0" bIns="0" rtlCol="0" anchor="ctr">
            <a:noAutofit/>
          </a:bodyPr>
          <a:lstStyle>
            <a:lvl1pPr marL="135000" indent="-135000" algn="l" defTabSz="685800" rtl="0" eaLnBrk="1" latinLnBrk="0" hangingPunct="1">
              <a:lnSpc>
                <a:spcPct val="100000"/>
              </a:lnSpc>
              <a:spcBef>
                <a:spcPts val="1350"/>
              </a:spcBef>
              <a:buFont typeface="Arial" panose="020B0604020202020204" pitchFamily="34" charset="0"/>
              <a:buChar char="•"/>
              <a:defRPr sz="1200" kern="1200">
                <a:solidFill>
                  <a:srgbClr val="3F1A01"/>
                </a:solidFill>
                <a:latin typeface="+mn-lt"/>
                <a:ea typeface="+mn-ea"/>
                <a:cs typeface="+mn-cs"/>
              </a:defRPr>
            </a:lvl1pPr>
            <a:lvl2pPr marL="270000" indent="-135000" algn="l" defTabSz="685800" rtl="0" eaLnBrk="1" latinLnBrk="0" hangingPunct="1">
              <a:lnSpc>
                <a:spcPct val="100000"/>
              </a:lnSpc>
              <a:spcBef>
                <a:spcPts val="450"/>
              </a:spcBef>
              <a:buFont typeface="Arial" panose="020B0604020202020204" pitchFamily="34" charset="0"/>
              <a:buChar char="•"/>
              <a:defRPr sz="1050" kern="1200">
                <a:solidFill>
                  <a:srgbClr val="3F1A01"/>
                </a:solidFill>
                <a:latin typeface="+mn-lt"/>
                <a:ea typeface="+mn-ea"/>
                <a:cs typeface="+mn-cs"/>
              </a:defRPr>
            </a:lvl2pPr>
            <a:lvl3pPr marL="405000" indent="-135000" algn="l" defTabSz="685800" rtl="0" eaLnBrk="1" latinLnBrk="0" hangingPunct="1">
              <a:lnSpc>
                <a:spcPct val="100000"/>
              </a:lnSpc>
              <a:spcBef>
                <a:spcPts val="450"/>
              </a:spcBef>
              <a:buFont typeface="Arial" panose="020B0604020202020204" pitchFamily="34" charset="0"/>
              <a:buChar char="•"/>
              <a:defRPr sz="900" kern="1200">
                <a:solidFill>
                  <a:srgbClr val="3F1A01"/>
                </a:solidFill>
                <a:latin typeface="+mn-lt"/>
                <a:ea typeface="+mn-ea"/>
                <a:cs typeface="+mn-cs"/>
              </a:defRPr>
            </a:lvl3pPr>
            <a:lvl4pPr marL="540000" indent="-135000" algn="l" defTabSz="685800" rtl="0" eaLnBrk="1" latinLnBrk="0" hangingPunct="1">
              <a:lnSpc>
                <a:spcPct val="100000"/>
              </a:lnSpc>
              <a:spcBef>
                <a:spcPts val="450"/>
              </a:spcBef>
              <a:buFont typeface="Arial" panose="020B0604020202020204" pitchFamily="34" charset="0"/>
              <a:buChar char="•"/>
              <a:defRPr sz="750" kern="1200">
                <a:solidFill>
                  <a:srgbClr val="3F1A01"/>
                </a:solidFill>
                <a:latin typeface="+mn-lt"/>
                <a:ea typeface="+mn-ea"/>
                <a:cs typeface="+mn-cs"/>
              </a:defRPr>
            </a:lvl4pPr>
            <a:lvl5pPr marL="675000" indent="-135000" algn="l" defTabSz="685800" rtl="0" eaLnBrk="1" latinLnBrk="0" hangingPunct="1">
              <a:lnSpc>
                <a:spcPct val="100000"/>
              </a:lnSpc>
              <a:spcBef>
                <a:spcPts val="450"/>
              </a:spcBef>
              <a:buFont typeface="Arial" panose="020B0604020202020204" pitchFamily="34" charset="0"/>
              <a:buChar char="•"/>
              <a:defRPr sz="600" kern="1200">
                <a:solidFill>
                  <a:srgbClr val="3F1A0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spcBef>
                <a:spcPts val="450"/>
              </a:spcBef>
              <a:defRPr/>
            </a:pPr>
            <a:r>
              <a:rPr lang="en-GB" sz="900" b="1" dirty="0">
                <a:solidFill>
                  <a:prstClr val="black"/>
                </a:solidFill>
                <a:latin typeface="Arial" panose="020B0604020202020204" pitchFamily="34" charset="0"/>
                <a:cs typeface="Arial" panose="020B0604020202020204" pitchFamily="34" charset="0"/>
              </a:rPr>
              <a:t>At least five of the following symptoms have been present during the same 2-week period and represent a change from previous functioning: at least one of the symptoms is either 1) depressed mood or 2) loss of interest or pleasure</a:t>
            </a:r>
            <a:endParaRPr lang="en-GB" sz="9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965811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 Placeholder 15"/>
          <p:cNvSpPr>
            <a:spLocks noGrp="1"/>
          </p:cNvSpPr>
          <p:nvPr>
            <p:ph type="body" sz="quarter" idx="17"/>
          </p:nvPr>
        </p:nvSpPr>
        <p:spPr/>
        <p:txBody>
          <a:bodyPr/>
          <a:lstStyle/>
          <a:p>
            <a:r>
              <a:rPr lang="da-DK" dirty="0"/>
              <a:t>Major Depressive </a:t>
            </a:r>
            <a:r>
              <a:rPr lang="da-DK" dirty="0" err="1"/>
              <a:t>Disorder</a:t>
            </a:r>
            <a:r>
              <a:rPr lang="da-DK" dirty="0"/>
              <a:t> (MDD)</a:t>
            </a:r>
            <a:endParaRPr lang="en-US" dirty="0"/>
          </a:p>
        </p:txBody>
      </p:sp>
      <p:sp>
        <p:nvSpPr>
          <p:cNvPr id="2" name="Title 1"/>
          <p:cNvSpPr>
            <a:spLocks noGrp="1"/>
          </p:cNvSpPr>
          <p:nvPr>
            <p:ph type="title"/>
          </p:nvPr>
        </p:nvSpPr>
        <p:spPr>
          <a:xfrm>
            <a:off x="404812" y="622286"/>
            <a:ext cx="6910388" cy="464401"/>
          </a:xfrm>
        </p:spPr>
        <p:txBody>
          <a:bodyPr>
            <a:noAutofit/>
          </a:bodyPr>
          <a:lstStyle/>
          <a:p>
            <a:r>
              <a:rPr lang="en-US" dirty="0"/>
              <a:t>Depression – the Diagnostic and Statistical Manual (DSM-IV) criteria for major depression</a:t>
            </a:r>
            <a:r>
              <a:rPr lang="en-US" baseline="30000" dirty="0"/>
              <a:t>1</a:t>
            </a:r>
          </a:p>
        </p:txBody>
      </p:sp>
      <p:sp>
        <p:nvSpPr>
          <p:cNvPr id="3" name="Text Placeholder 2">
            <a:extLst>
              <a:ext uri="{FF2B5EF4-FFF2-40B4-BE49-F238E27FC236}">
                <a16:creationId xmlns:a16="http://schemas.microsoft.com/office/drawing/2014/main" id="{33ABBD18-8D4F-4E26-9820-0AC650807A88}"/>
              </a:ext>
            </a:extLst>
          </p:cNvPr>
          <p:cNvSpPr>
            <a:spLocks noGrp="1"/>
          </p:cNvSpPr>
          <p:nvPr>
            <p:ph type="body" sz="quarter" idx="18"/>
          </p:nvPr>
        </p:nvSpPr>
        <p:spPr/>
        <p:txBody>
          <a:bodyPr/>
          <a:lstStyle/>
          <a:p>
            <a:r>
              <a:rPr lang="en-US" dirty="0"/>
              <a:t>American Psychiatric Association. Diagnostic and statistical manual of mental disorders: DSM-IV. 4th edition:  American Psychiatric Association. 1994:866</a:t>
            </a:r>
          </a:p>
        </p:txBody>
      </p:sp>
      <p:sp>
        <p:nvSpPr>
          <p:cNvPr id="6" name="Rounded Rectangle 5"/>
          <p:cNvSpPr/>
          <p:nvPr/>
        </p:nvSpPr>
        <p:spPr>
          <a:xfrm>
            <a:off x="628650" y="1485541"/>
            <a:ext cx="576488" cy="601789"/>
          </a:xfrm>
          <a:prstGeom prst="round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b="1" dirty="0"/>
              <a:t>B</a:t>
            </a:r>
            <a:endParaRPr lang="en-US" b="1" dirty="0"/>
          </a:p>
        </p:txBody>
      </p:sp>
      <p:sp>
        <p:nvSpPr>
          <p:cNvPr id="7" name="Rounded Rectangle 6"/>
          <p:cNvSpPr/>
          <p:nvPr/>
        </p:nvSpPr>
        <p:spPr>
          <a:xfrm>
            <a:off x="628650" y="2260851"/>
            <a:ext cx="576488" cy="601789"/>
          </a:xfrm>
          <a:prstGeom prst="round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b="1" dirty="0"/>
              <a:t>C</a:t>
            </a:r>
            <a:endParaRPr lang="en-US" b="1" dirty="0"/>
          </a:p>
        </p:txBody>
      </p:sp>
      <p:sp>
        <p:nvSpPr>
          <p:cNvPr id="8" name="Rounded Rectangle 7"/>
          <p:cNvSpPr/>
          <p:nvPr/>
        </p:nvSpPr>
        <p:spPr>
          <a:xfrm>
            <a:off x="628650" y="3036161"/>
            <a:ext cx="576488" cy="601789"/>
          </a:xfrm>
          <a:prstGeom prst="round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b="1" dirty="0"/>
              <a:t>D</a:t>
            </a:r>
            <a:endParaRPr lang="en-US" b="1" dirty="0"/>
          </a:p>
        </p:txBody>
      </p:sp>
      <p:sp>
        <p:nvSpPr>
          <p:cNvPr id="9" name="Rounded Rectangle 8"/>
          <p:cNvSpPr/>
          <p:nvPr/>
        </p:nvSpPr>
        <p:spPr>
          <a:xfrm>
            <a:off x="628650" y="3797197"/>
            <a:ext cx="576488" cy="601789"/>
          </a:xfrm>
          <a:prstGeom prst="round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b="1" dirty="0"/>
              <a:t>E</a:t>
            </a:r>
            <a:endParaRPr lang="en-US" b="1" dirty="0"/>
          </a:p>
        </p:txBody>
      </p:sp>
      <p:sp>
        <p:nvSpPr>
          <p:cNvPr id="10" name="Rounded Rectangle 9"/>
          <p:cNvSpPr/>
          <p:nvPr/>
        </p:nvSpPr>
        <p:spPr>
          <a:xfrm>
            <a:off x="1053192" y="1483367"/>
            <a:ext cx="7462157" cy="601789"/>
          </a:xfrm>
          <a:prstGeom prst="round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50" b="1" dirty="0">
                <a:latin typeface="Arial" panose="020B0604020202020204" pitchFamily="34" charset="0"/>
                <a:cs typeface="Arial" panose="020B0604020202020204" pitchFamily="34" charset="0"/>
              </a:rPr>
              <a:t>Symptoms do not meet criteria for a mixed episode</a:t>
            </a:r>
          </a:p>
        </p:txBody>
      </p:sp>
      <p:sp>
        <p:nvSpPr>
          <p:cNvPr id="11" name="Rounded Rectangle 10"/>
          <p:cNvSpPr/>
          <p:nvPr/>
        </p:nvSpPr>
        <p:spPr>
          <a:xfrm>
            <a:off x="1053193" y="2256858"/>
            <a:ext cx="7462157" cy="601789"/>
          </a:xfrm>
          <a:prstGeom prst="round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50" b="1" dirty="0">
                <a:latin typeface="Arial" panose="020B0604020202020204" pitchFamily="34" charset="0"/>
                <a:cs typeface="Arial" panose="020B0604020202020204" pitchFamily="34" charset="0"/>
              </a:rPr>
              <a:t>Symptoms cause clinically significant distress or impairment in social, occupational, or other important areas of functioning</a:t>
            </a:r>
          </a:p>
        </p:txBody>
      </p:sp>
      <p:sp>
        <p:nvSpPr>
          <p:cNvPr id="12" name="Rounded Rectangle 11"/>
          <p:cNvSpPr/>
          <p:nvPr/>
        </p:nvSpPr>
        <p:spPr>
          <a:xfrm>
            <a:off x="1053193" y="3036161"/>
            <a:ext cx="7462157" cy="601789"/>
          </a:xfrm>
          <a:prstGeom prst="round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50" b="1" dirty="0">
                <a:latin typeface="Arial" panose="020B0604020202020204" pitchFamily="34" charset="0"/>
                <a:cs typeface="Arial" panose="020B0604020202020204" pitchFamily="34" charset="0"/>
              </a:rPr>
              <a:t>Symptoms are not due to the direct physiological effects of a substance (e.g. a medication) or a general medical condition (e.g. hypothyroidism)</a:t>
            </a:r>
          </a:p>
        </p:txBody>
      </p:sp>
      <p:sp>
        <p:nvSpPr>
          <p:cNvPr id="13" name="Rounded Rectangle 12"/>
          <p:cNvSpPr/>
          <p:nvPr/>
        </p:nvSpPr>
        <p:spPr>
          <a:xfrm>
            <a:off x="1053193" y="3797197"/>
            <a:ext cx="7462157" cy="601789"/>
          </a:xfrm>
          <a:prstGeom prst="round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50" b="1" dirty="0">
                <a:latin typeface="Arial" panose="020B0604020202020204" pitchFamily="34" charset="0"/>
                <a:cs typeface="Arial" panose="020B0604020202020204" pitchFamily="34" charset="0"/>
              </a:rPr>
              <a:t>Symptoms are not accounted for by bereavement and persist for longer than two months, or are characterized by marked functional impairment, morbid preoccupation with worthlessness, suicidal ideation, psychotic symptoms, or psychomotor retardation</a:t>
            </a:r>
          </a:p>
        </p:txBody>
      </p:sp>
    </p:spTree>
    <p:extLst>
      <p:ext uri="{BB962C8B-B14F-4D97-AF65-F5344CB8AC3E}">
        <p14:creationId xmlns:p14="http://schemas.microsoft.com/office/powerpoint/2010/main" val="29460325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7"/>
          </p:nvPr>
        </p:nvSpPr>
        <p:spPr/>
        <p:txBody>
          <a:bodyPr/>
          <a:lstStyle/>
          <a:p>
            <a:r>
              <a:rPr lang="da-DK" dirty="0"/>
              <a:t>Major Depressive </a:t>
            </a:r>
            <a:r>
              <a:rPr lang="da-DK" dirty="0" err="1"/>
              <a:t>Disorder</a:t>
            </a:r>
            <a:r>
              <a:rPr lang="da-DK" dirty="0"/>
              <a:t> (MDD)</a:t>
            </a:r>
            <a:endParaRPr lang="en-US" dirty="0"/>
          </a:p>
        </p:txBody>
      </p:sp>
      <p:sp>
        <p:nvSpPr>
          <p:cNvPr id="2" name="Title 1"/>
          <p:cNvSpPr>
            <a:spLocks noGrp="1"/>
          </p:cNvSpPr>
          <p:nvPr>
            <p:ph type="title"/>
          </p:nvPr>
        </p:nvSpPr>
        <p:spPr>
          <a:xfrm>
            <a:off x="404812" y="610790"/>
            <a:ext cx="6910388" cy="445054"/>
          </a:xfrm>
        </p:spPr>
        <p:txBody>
          <a:bodyPr>
            <a:normAutofit fontScale="90000"/>
          </a:bodyPr>
          <a:lstStyle/>
          <a:p>
            <a:r>
              <a:rPr lang="en-US" dirty="0"/>
              <a:t>Depression – the Diagnostic and Statistical Manual (DSM-5) criteria for major depression</a:t>
            </a:r>
            <a:r>
              <a:rPr lang="en-US" baseline="30000" dirty="0"/>
              <a:t>1</a:t>
            </a:r>
          </a:p>
        </p:txBody>
      </p:sp>
      <p:sp>
        <p:nvSpPr>
          <p:cNvPr id="4" name="Text Placeholder 3">
            <a:extLst>
              <a:ext uri="{FF2B5EF4-FFF2-40B4-BE49-F238E27FC236}">
                <a16:creationId xmlns:a16="http://schemas.microsoft.com/office/drawing/2014/main" id="{0C40FDFC-19F0-48DF-AAFB-A6CB6AB7C334}"/>
              </a:ext>
            </a:extLst>
          </p:cNvPr>
          <p:cNvSpPr>
            <a:spLocks noGrp="1"/>
          </p:cNvSpPr>
          <p:nvPr>
            <p:ph type="body" sz="quarter" idx="18"/>
          </p:nvPr>
        </p:nvSpPr>
        <p:spPr>
          <a:xfrm>
            <a:off x="404812" y="4683601"/>
            <a:ext cx="6910388" cy="464400"/>
          </a:xfrm>
        </p:spPr>
        <p:txBody>
          <a:bodyPr/>
          <a:lstStyle/>
          <a:p>
            <a:r>
              <a:rPr lang="en-US" dirty="0"/>
              <a:t>American Psychiatric Association. Diagnostic and statistical manual of mental disorders 5th edition:  American Psychiatric Association. 2013</a:t>
            </a:r>
          </a:p>
        </p:txBody>
      </p:sp>
      <p:sp>
        <p:nvSpPr>
          <p:cNvPr id="11" name="Right Arrow 10"/>
          <p:cNvSpPr/>
          <p:nvPr/>
        </p:nvSpPr>
        <p:spPr>
          <a:xfrm>
            <a:off x="4114800" y="2679702"/>
            <a:ext cx="717232" cy="511372"/>
          </a:xfrm>
          <a:prstGeom prst="rightArrow">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1100" b="1" dirty="0">
                <a:solidFill>
                  <a:schemeClr val="tx1"/>
                </a:solidFill>
                <a:latin typeface="Arial" panose="020B0604020202020204" pitchFamily="34" charset="0"/>
                <a:cs typeface="Arial" panose="020B0604020202020204" pitchFamily="34" charset="0"/>
              </a:rPr>
              <a:t>Any 5</a:t>
            </a:r>
            <a:endParaRPr lang="en-US" sz="1100" b="1" dirty="0">
              <a:solidFill>
                <a:schemeClr val="tx1"/>
              </a:solidFill>
              <a:latin typeface="Arial" panose="020B0604020202020204" pitchFamily="34" charset="0"/>
              <a:cs typeface="Arial" panose="020B0604020202020204" pitchFamily="34" charset="0"/>
            </a:endParaRPr>
          </a:p>
        </p:txBody>
      </p:sp>
      <p:sp>
        <p:nvSpPr>
          <p:cNvPr id="38" name="Rounded Rectangle 37"/>
          <p:cNvSpPr/>
          <p:nvPr/>
        </p:nvSpPr>
        <p:spPr>
          <a:xfrm>
            <a:off x="5057775" y="2422401"/>
            <a:ext cx="563336" cy="329578"/>
          </a:xfrm>
          <a:prstGeom prst="round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b="1" dirty="0">
                <a:latin typeface="Arial" panose="020B0604020202020204" pitchFamily="34" charset="0"/>
                <a:cs typeface="Arial" panose="020B0604020202020204" pitchFamily="34" charset="0"/>
              </a:rPr>
              <a:t>B</a:t>
            </a:r>
            <a:endParaRPr lang="en-US" b="1" dirty="0">
              <a:latin typeface="Arial" panose="020B0604020202020204" pitchFamily="34" charset="0"/>
              <a:cs typeface="Arial" panose="020B0604020202020204" pitchFamily="34" charset="0"/>
            </a:endParaRPr>
          </a:p>
        </p:txBody>
      </p:sp>
      <p:sp>
        <p:nvSpPr>
          <p:cNvPr id="39" name="Rounded Rectangle 38"/>
          <p:cNvSpPr/>
          <p:nvPr/>
        </p:nvSpPr>
        <p:spPr>
          <a:xfrm>
            <a:off x="5057775" y="3118798"/>
            <a:ext cx="563336" cy="329578"/>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b="1" dirty="0">
                <a:latin typeface="Arial" panose="020B0604020202020204" pitchFamily="34" charset="0"/>
                <a:cs typeface="Arial" panose="020B0604020202020204" pitchFamily="34" charset="0"/>
              </a:rPr>
              <a:t>C</a:t>
            </a:r>
            <a:endParaRPr lang="en-US" b="1" dirty="0">
              <a:latin typeface="Arial" panose="020B0604020202020204" pitchFamily="34" charset="0"/>
              <a:cs typeface="Arial" panose="020B0604020202020204" pitchFamily="34" charset="0"/>
            </a:endParaRPr>
          </a:p>
        </p:txBody>
      </p:sp>
      <p:sp>
        <p:nvSpPr>
          <p:cNvPr id="42" name="Right Arrow 41"/>
          <p:cNvSpPr/>
          <p:nvPr/>
        </p:nvSpPr>
        <p:spPr>
          <a:xfrm>
            <a:off x="5904004" y="2672107"/>
            <a:ext cx="717232" cy="511372"/>
          </a:xfrm>
          <a:prstGeom prst="rightArrow">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cs typeface="Arial" panose="020B0604020202020204" pitchFamily="34" charset="0"/>
            </a:endParaRPr>
          </a:p>
        </p:txBody>
      </p:sp>
      <p:sp>
        <p:nvSpPr>
          <p:cNvPr id="45" name="TextBox 44"/>
          <p:cNvSpPr txBox="1"/>
          <p:nvPr/>
        </p:nvSpPr>
        <p:spPr>
          <a:xfrm>
            <a:off x="5164996" y="2646848"/>
            <a:ext cx="431528" cy="600164"/>
          </a:xfrm>
          <a:prstGeom prst="rect">
            <a:avLst/>
          </a:prstGeom>
          <a:noFill/>
        </p:spPr>
        <p:txBody>
          <a:bodyPr wrap="none" rtlCol="0">
            <a:spAutoFit/>
          </a:bodyPr>
          <a:lstStyle/>
          <a:p>
            <a:r>
              <a:rPr lang="da-DK" sz="3300" b="1" dirty="0">
                <a:solidFill>
                  <a:schemeClr val="accent3">
                    <a:lumMod val="60000"/>
                    <a:lumOff val="40000"/>
                  </a:schemeClr>
                </a:solidFill>
                <a:latin typeface="Arial" panose="020B0604020202020204" pitchFamily="34" charset="0"/>
                <a:cs typeface="Arial" panose="020B0604020202020204" pitchFamily="34" charset="0"/>
              </a:rPr>
              <a:t>+</a:t>
            </a:r>
            <a:endParaRPr lang="en-US" sz="3300" b="1" dirty="0">
              <a:solidFill>
                <a:schemeClr val="accent3">
                  <a:lumMod val="60000"/>
                  <a:lumOff val="40000"/>
                </a:schemeClr>
              </a:solidFill>
              <a:latin typeface="Arial" panose="020B0604020202020204" pitchFamily="34" charset="0"/>
              <a:cs typeface="Arial" panose="020B0604020202020204" pitchFamily="34" charset="0"/>
            </a:endParaRPr>
          </a:p>
        </p:txBody>
      </p:sp>
      <p:sp>
        <p:nvSpPr>
          <p:cNvPr id="47" name="Text Placeholder 15"/>
          <p:cNvSpPr txBox="1">
            <a:spLocks/>
          </p:cNvSpPr>
          <p:nvPr/>
        </p:nvSpPr>
        <p:spPr>
          <a:xfrm>
            <a:off x="629035" y="4767263"/>
            <a:ext cx="6784137" cy="273844"/>
          </a:xfrm>
          <a:prstGeom prst="rect">
            <a:avLst/>
          </a:prstGeom>
        </p:spPr>
        <p:txBody>
          <a:bodyPr vert="horz" lIns="68580" tIns="34290" rIns="68580" bIns="34290" rtlCol="0" anchor="ctr">
            <a:noAutofit/>
          </a:bodyPr>
          <a:lstStyle>
            <a:lvl1pPr marL="0" indent="0" algn="l" defTabSz="914400" rtl="0" eaLnBrk="1" latinLnBrk="0" hangingPunct="1">
              <a:lnSpc>
                <a:spcPct val="90000"/>
              </a:lnSpc>
              <a:spcBef>
                <a:spcPts val="1000"/>
              </a:spcBef>
              <a:buClr>
                <a:srgbClr val="C00000"/>
              </a:buClr>
              <a:buFont typeface="Arial" panose="020B0604020202020204" pitchFamily="34" charset="0"/>
              <a:buNone/>
              <a:defRPr sz="1000" kern="1200">
                <a:solidFill>
                  <a:schemeClr val="tx1"/>
                </a:solidFill>
                <a:latin typeface="Arial" charset="0"/>
                <a:ea typeface="Arial" charset="0"/>
                <a:cs typeface="Arial" charset="0"/>
              </a:defRPr>
            </a:lvl1pPr>
            <a:lvl2pPr marL="457200" indent="0" algn="l" defTabSz="914400" rtl="0" eaLnBrk="1" latinLnBrk="0" hangingPunct="1">
              <a:lnSpc>
                <a:spcPct val="90000"/>
              </a:lnSpc>
              <a:spcBef>
                <a:spcPts val="500"/>
              </a:spcBef>
              <a:buClr>
                <a:srgbClr val="C00000"/>
              </a:buClr>
              <a:buFont typeface="Arial"/>
              <a:buNone/>
              <a:defRPr sz="1800" kern="1200">
                <a:solidFill>
                  <a:schemeClr val="tx1"/>
                </a:solidFill>
                <a:latin typeface="Arial" charset="0"/>
                <a:ea typeface="Arial" charset="0"/>
                <a:cs typeface="Arial" charset="0"/>
              </a:defRPr>
            </a:lvl2pPr>
            <a:lvl3pPr marL="914400" indent="0" algn="l" defTabSz="914400" rtl="0" eaLnBrk="1" latinLnBrk="0" hangingPunct="1">
              <a:lnSpc>
                <a:spcPct val="90000"/>
              </a:lnSpc>
              <a:spcBef>
                <a:spcPts val="500"/>
              </a:spcBef>
              <a:buClr>
                <a:srgbClr val="C00000"/>
              </a:buClr>
              <a:buFont typeface="Arial"/>
              <a:buNone/>
              <a:defRPr sz="1400" kern="1200">
                <a:solidFill>
                  <a:schemeClr val="tx1"/>
                </a:solidFill>
                <a:latin typeface="Arial" charset="0"/>
                <a:ea typeface="Arial" charset="0"/>
                <a:cs typeface="Arial" charset="0"/>
              </a:defRPr>
            </a:lvl3pPr>
            <a:lvl4pPr marL="1371600" indent="0" algn="l" defTabSz="914400" rtl="0" eaLnBrk="1" latinLnBrk="0" hangingPunct="1">
              <a:lnSpc>
                <a:spcPct val="90000"/>
              </a:lnSpc>
              <a:spcBef>
                <a:spcPts val="500"/>
              </a:spcBef>
              <a:buClr>
                <a:srgbClr val="C00000"/>
              </a:buClr>
              <a:buFont typeface="Arial"/>
              <a:buNone/>
              <a:defRPr sz="1000" kern="1200">
                <a:solidFill>
                  <a:schemeClr val="tx1"/>
                </a:solidFill>
                <a:latin typeface="Arial" charset="0"/>
                <a:ea typeface="Arial" charset="0"/>
                <a:cs typeface="Arial" charset="0"/>
              </a:defRPr>
            </a:lvl4pPr>
            <a:lvl5pPr marL="1828800" indent="0" algn="l" defTabSz="914400" rtl="0" eaLnBrk="1" latinLnBrk="0" hangingPunct="1">
              <a:lnSpc>
                <a:spcPct val="90000"/>
              </a:lnSpc>
              <a:spcBef>
                <a:spcPts val="500"/>
              </a:spcBef>
              <a:buClr>
                <a:srgbClr val="C00000"/>
              </a:buClr>
              <a:buFont typeface="Arial"/>
              <a:buNone/>
              <a:defRPr sz="1000" kern="1200">
                <a:solidFill>
                  <a:schemeClr val="tx1"/>
                </a:solidFill>
                <a:latin typeface="Arial" charset="0"/>
                <a:ea typeface="Arial" charset="0"/>
                <a:cs typeface="Arial"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endParaRPr lang="en-US" sz="750" dirty="0">
              <a:latin typeface="Arial" panose="020B0604020202020204" pitchFamily="34" charset="0"/>
              <a:cs typeface="Arial" panose="020B0604020202020204" pitchFamily="34" charset="0"/>
            </a:endParaRPr>
          </a:p>
        </p:txBody>
      </p:sp>
      <p:sp>
        <p:nvSpPr>
          <p:cNvPr id="51" name="Rounded Rectangle 73">
            <a:extLst>
              <a:ext uri="{FF2B5EF4-FFF2-40B4-BE49-F238E27FC236}">
                <a16:creationId xmlns:a16="http://schemas.microsoft.com/office/drawing/2014/main" id="{6D5BAC47-7224-47D4-BE06-6F379DA39AEF}"/>
              </a:ext>
            </a:extLst>
          </p:cNvPr>
          <p:cNvSpPr/>
          <p:nvPr/>
        </p:nvSpPr>
        <p:spPr>
          <a:xfrm>
            <a:off x="783904" y="1232929"/>
            <a:ext cx="3118757" cy="350774"/>
          </a:xfrm>
          <a:prstGeom prst="roundRect">
            <a:avLst/>
          </a:prstGeom>
          <a:solidFill>
            <a:schemeClr val="bg1">
              <a:lumMod val="50000"/>
            </a:schemeClr>
          </a:solidFill>
          <a:ln w="1905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03597"/>
            <a:r>
              <a:rPr lang="da-DK" sz="788" b="1" dirty="0" err="1">
                <a:latin typeface="Arial" panose="020B0604020202020204" pitchFamily="34" charset="0"/>
                <a:cs typeface="Arial" panose="020B0604020202020204" pitchFamily="34" charset="0"/>
              </a:rPr>
              <a:t>Depressed</a:t>
            </a:r>
            <a:r>
              <a:rPr lang="da-DK" sz="788" b="1" dirty="0">
                <a:latin typeface="Arial" panose="020B0604020202020204" pitchFamily="34" charset="0"/>
                <a:cs typeface="Arial" panose="020B0604020202020204" pitchFamily="34" charset="0"/>
              </a:rPr>
              <a:t> </a:t>
            </a:r>
            <a:r>
              <a:rPr lang="da-DK" sz="788" b="1" dirty="0" err="1">
                <a:latin typeface="Arial" panose="020B0604020202020204" pitchFamily="34" charset="0"/>
                <a:cs typeface="Arial" panose="020B0604020202020204" pitchFamily="34" charset="0"/>
              </a:rPr>
              <a:t>mood</a:t>
            </a:r>
            <a:r>
              <a:rPr lang="da-DK" sz="788" b="1" dirty="0">
                <a:latin typeface="Arial" panose="020B0604020202020204" pitchFamily="34" charset="0"/>
                <a:cs typeface="Arial" panose="020B0604020202020204" pitchFamily="34" charset="0"/>
              </a:rPr>
              <a:t> </a:t>
            </a:r>
            <a:r>
              <a:rPr lang="da-DK" sz="788" dirty="0">
                <a:latin typeface="Arial" panose="020B0604020202020204" pitchFamily="34" charset="0"/>
                <a:cs typeface="Arial" panose="020B0604020202020204" pitchFamily="34" charset="0"/>
              </a:rPr>
              <a:t>for most of the </a:t>
            </a:r>
            <a:r>
              <a:rPr lang="da-DK" sz="788" dirty="0" err="1">
                <a:latin typeface="Arial" panose="020B0604020202020204" pitchFamily="34" charset="0"/>
                <a:cs typeface="Arial" panose="020B0604020202020204" pitchFamily="34" charset="0"/>
              </a:rPr>
              <a:t>day</a:t>
            </a:r>
            <a:r>
              <a:rPr lang="da-DK" sz="788" dirty="0">
                <a:latin typeface="Arial" panose="020B0604020202020204" pitchFamily="34" charset="0"/>
                <a:cs typeface="Arial" panose="020B0604020202020204" pitchFamily="34" charset="0"/>
              </a:rPr>
              <a:t>, </a:t>
            </a:r>
          </a:p>
          <a:p>
            <a:pPr marL="203597"/>
            <a:r>
              <a:rPr lang="da-DK" sz="788" dirty="0">
                <a:latin typeface="Arial" panose="020B0604020202020204" pitchFamily="34" charset="0"/>
                <a:cs typeface="Arial" panose="020B0604020202020204" pitchFamily="34" charset="0"/>
              </a:rPr>
              <a:t>based on </a:t>
            </a:r>
            <a:r>
              <a:rPr lang="da-DK" sz="788" dirty="0" err="1">
                <a:latin typeface="Arial" panose="020B0604020202020204" pitchFamily="34" charset="0"/>
                <a:cs typeface="Arial" panose="020B0604020202020204" pitchFamily="34" charset="0"/>
              </a:rPr>
              <a:t>self-report</a:t>
            </a:r>
            <a:r>
              <a:rPr lang="da-DK" sz="788" dirty="0">
                <a:latin typeface="Arial" panose="020B0604020202020204" pitchFamily="34" charset="0"/>
                <a:cs typeface="Arial" panose="020B0604020202020204" pitchFamily="34" charset="0"/>
              </a:rPr>
              <a:t> or observation of </a:t>
            </a:r>
            <a:r>
              <a:rPr lang="da-DK" sz="788" dirty="0" err="1">
                <a:latin typeface="Arial" panose="020B0604020202020204" pitchFamily="34" charset="0"/>
                <a:cs typeface="Arial" panose="020B0604020202020204" pitchFamily="34" charset="0"/>
              </a:rPr>
              <a:t>others</a:t>
            </a:r>
            <a:endParaRPr lang="en-US" sz="788" dirty="0">
              <a:latin typeface="Arial" panose="020B0604020202020204" pitchFamily="34" charset="0"/>
              <a:cs typeface="Arial" panose="020B0604020202020204" pitchFamily="34" charset="0"/>
            </a:endParaRPr>
          </a:p>
        </p:txBody>
      </p:sp>
      <p:sp>
        <p:nvSpPr>
          <p:cNvPr id="52" name="Rounded Rectangle 76">
            <a:extLst>
              <a:ext uri="{FF2B5EF4-FFF2-40B4-BE49-F238E27FC236}">
                <a16:creationId xmlns:a16="http://schemas.microsoft.com/office/drawing/2014/main" id="{D78A5779-3A57-44F7-97B7-FD8E34477163}"/>
              </a:ext>
            </a:extLst>
          </p:cNvPr>
          <p:cNvSpPr/>
          <p:nvPr/>
        </p:nvSpPr>
        <p:spPr>
          <a:xfrm>
            <a:off x="783905" y="1620565"/>
            <a:ext cx="3118757" cy="350774"/>
          </a:xfrm>
          <a:prstGeom prst="roundRect">
            <a:avLst/>
          </a:prstGeom>
          <a:solidFill>
            <a:schemeClr val="bg1">
              <a:lumMod val="50000"/>
            </a:schemeClr>
          </a:solidFill>
          <a:ln w="1905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03597"/>
            <a:r>
              <a:rPr lang="da-DK" sz="788" dirty="0">
                <a:latin typeface="Arial" panose="020B0604020202020204" pitchFamily="34" charset="0"/>
                <a:cs typeface="Arial" panose="020B0604020202020204" pitchFamily="34" charset="0"/>
              </a:rPr>
              <a:t>Marked </a:t>
            </a:r>
            <a:r>
              <a:rPr lang="da-DK" sz="788" dirty="0" err="1">
                <a:latin typeface="Arial" panose="020B0604020202020204" pitchFamily="34" charset="0"/>
                <a:cs typeface="Arial" panose="020B0604020202020204" pitchFamily="34" charset="0"/>
              </a:rPr>
              <a:t>reduction</a:t>
            </a:r>
            <a:r>
              <a:rPr lang="da-DK" sz="788" dirty="0">
                <a:latin typeface="Arial" panose="020B0604020202020204" pitchFamily="34" charset="0"/>
                <a:cs typeface="Arial" panose="020B0604020202020204" pitchFamily="34" charset="0"/>
              </a:rPr>
              <a:t> or </a:t>
            </a:r>
            <a:r>
              <a:rPr lang="da-DK" sz="788" b="1" dirty="0" err="1">
                <a:latin typeface="Arial" panose="020B0604020202020204" pitchFamily="34" charset="0"/>
                <a:cs typeface="Arial" panose="020B0604020202020204" pitchFamily="34" charset="0"/>
              </a:rPr>
              <a:t>loss</a:t>
            </a:r>
            <a:r>
              <a:rPr lang="da-DK" sz="788" b="1" dirty="0">
                <a:latin typeface="Arial" panose="020B0604020202020204" pitchFamily="34" charset="0"/>
                <a:cs typeface="Arial" panose="020B0604020202020204" pitchFamily="34" charset="0"/>
              </a:rPr>
              <a:t> of </a:t>
            </a:r>
            <a:r>
              <a:rPr lang="da-DK" sz="788" b="1" dirty="0" err="1">
                <a:latin typeface="Arial" panose="020B0604020202020204" pitchFamily="34" charset="0"/>
                <a:cs typeface="Arial" panose="020B0604020202020204" pitchFamily="34" charset="0"/>
              </a:rPr>
              <a:t>interest</a:t>
            </a:r>
            <a:r>
              <a:rPr lang="da-DK" sz="788" b="1" dirty="0">
                <a:latin typeface="Arial" panose="020B0604020202020204" pitchFamily="34" charset="0"/>
                <a:cs typeface="Arial" panose="020B0604020202020204" pitchFamily="34" charset="0"/>
              </a:rPr>
              <a:t> or </a:t>
            </a:r>
            <a:r>
              <a:rPr lang="da-DK" sz="788" b="1" dirty="0" err="1">
                <a:latin typeface="Arial" panose="020B0604020202020204" pitchFamily="34" charset="0"/>
                <a:cs typeface="Arial" panose="020B0604020202020204" pitchFamily="34" charset="0"/>
              </a:rPr>
              <a:t>pleasure</a:t>
            </a:r>
            <a:r>
              <a:rPr lang="da-DK" sz="788" b="1" dirty="0">
                <a:latin typeface="Arial" panose="020B0604020202020204" pitchFamily="34" charset="0"/>
                <a:cs typeface="Arial" panose="020B0604020202020204" pitchFamily="34" charset="0"/>
              </a:rPr>
              <a:t> </a:t>
            </a:r>
          </a:p>
          <a:p>
            <a:pPr marL="203597"/>
            <a:r>
              <a:rPr lang="da-DK" sz="788" dirty="0">
                <a:latin typeface="Arial" panose="020B0604020202020204" pitchFamily="34" charset="0"/>
                <a:cs typeface="Arial" panose="020B0604020202020204" pitchFamily="34" charset="0"/>
              </a:rPr>
              <a:t>in </a:t>
            </a:r>
            <a:r>
              <a:rPr lang="da-DK" sz="788" dirty="0" err="1">
                <a:latin typeface="Arial" panose="020B0604020202020204" pitchFamily="34" charset="0"/>
                <a:cs typeface="Arial" panose="020B0604020202020204" pitchFamily="34" charset="0"/>
              </a:rPr>
              <a:t>nearly</a:t>
            </a:r>
            <a:r>
              <a:rPr lang="da-DK" sz="788" dirty="0">
                <a:latin typeface="Arial" panose="020B0604020202020204" pitchFamily="34" charset="0"/>
                <a:cs typeface="Arial" panose="020B0604020202020204" pitchFamily="34" charset="0"/>
              </a:rPr>
              <a:t> all </a:t>
            </a:r>
            <a:r>
              <a:rPr lang="da-DK" sz="788" dirty="0" err="1">
                <a:latin typeface="Arial" panose="020B0604020202020204" pitchFamily="34" charset="0"/>
                <a:cs typeface="Arial" panose="020B0604020202020204" pitchFamily="34" charset="0"/>
              </a:rPr>
              <a:t>activities</a:t>
            </a:r>
            <a:r>
              <a:rPr lang="da-DK" sz="788" dirty="0">
                <a:latin typeface="Arial" panose="020B0604020202020204" pitchFamily="34" charset="0"/>
                <a:cs typeface="Arial" panose="020B0604020202020204" pitchFamily="34" charset="0"/>
              </a:rPr>
              <a:t> for most of the </a:t>
            </a:r>
            <a:r>
              <a:rPr lang="da-DK" sz="788" dirty="0" err="1">
                <a:latin typeface="Arial" panose="020B0604020202020204" pitchFamily="34" charset="0"/>
                <a:cs typeface="Arial" panose="020B0604020202020204" pitchFamily="34" charset="0"/>
              </a:rPr>
              <a:t>day</a:t>
            </a:r>
            <a:endParaRPr lang="en-US" sz="788" dirty="0">
              <a:latin typeface="Arial" panose="020B0604020202020204" pitchFamily="34" charset="0"/>
              <a:cs typeface="Arial" panose="020B0604020202020204" pitchFamily="34" charset="0"/>
            </a:endParaRPr>
          </a:p>
        </p:txBody>
      </p:sp>
      <p:sp>
        <p:nvSpPr>
          <p:cNvPr id="53" name="Rounded Rectangle 79">
            <a:extLst>
              <a:ext uri="{FF2B5EF4-FFF2-40B4-BE49-F238E27FC236}">
                <a16:creationId xmlns:a16="http://schemas.microsoft.com/office/drawing/2014/main" id="{7AB79FB9-8D75-4A0B-B81A-218BF75CFFED}"/>
              </a:ext>
            </a:extLst>
          </p:cNvPr>
          <p:cNvSpPr/>
          <p:nvPr/>
        </p:nvSpPr>
        <p:spPr>
          <a:xfrm>
            <a:off x="783905" y="2009952"/>
            <a:ext cx="3118757" cy="350774"/>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03597"/>
            <a:r>
              <a:rPr lang="da-DK" sz="788" dirty="0" err="1">
                <a:latin typeface="Arial" panose="020B0604020202020204" pitchFamily="34" charset="0"/>
                <a:cs typeface="Arial" panose="020B0604020202020204" pitchFamily="34" charset="0"/>
              </a:rPr>
              <a:t>Significant</a:t>
            </a:r>
            <a:r>
              <a:rPr lang="da-DK" sz="788" dirty="0">
                <a:latin typeface="Arial" panose="020B0604020202020204" pitchFamily="34" charset="0"/>
                <a:cs typeface="Arial" panose="020B0604020202020204" pitchFamily="34" charset="0"/>
              </a:rPr>
              <a:t> non-dieting </a:t>
            </a:r>
            <a:r>
              <a:rPr lang="da-DK" sz="788" b="1" dirty="0" err="1">
                <a:latin typeface="Arial" panose="020B0604020202020204" pitchFamily="34" charset="0"/>
                <a:cs typeface="Arial" panose="020B0604020202020204" pitchFamily="34" charset="0"/>
              </a:rPr>
              <a:t>weight</a:t>
            </a:r>
            <a:r>
              <a:rPr lang="da-DK" sz="788" b="1" dirty="0">
                <a:latin typeface="Arial" panose="020B0604020202020204" pitchFamily="34" charset="0"/>
                <a:cs typeface="Arial" panose="020B0604020202020204" pitchFamily="34" charset="0"/>
              </a:rPr>
              <a:t> </a:t>
            </a:r>
            <a:r>
              <a:rPr lang="da-DK" sz="788" b="1" dirty="0" err="1">
                <a:latin typeface="Arial" panose="020B0604020202020204" pitchFamily="34" charset="0"/>
                <a:cs typeface="Arial" panose="020B0604020202020204" pitchFamily="34" charset="0"/>
              </a:rPr>
              <a:t>loss</a:t>
            </a:r>
            <a:r>
              <a:rPr lang="da-DK" sz="788" b="1" dirty="0">
                <a:latin typeface="Arial" panose="020B0604020202020204" pitchFamily="34" charset="0"/>
                <a:cs typeface="Arial" panose="020B0604020202020204" pitchFamily="34" charset="0"/>
              </a:rPr>
              <a:t> </a:t>
            </a:r>
            <a:r>
              <a:rPr lang="da-DK" sz="788" dirty="0">
                <a:latin typeface="Arial" panose="020B0604020202020204" pitchFamily="34" charset="0"/>
                <a:cs typeface="Arial" panose="020B0604020202020204" pitchFamily="34" charset="0"/>
              </a:rPr>
              <a:t>or </a:t>
            </a:r>
            <a:r>
              <a:rPr lang="da-DK" sz="788" dirty="0" err="1">
                <a:latin typeface="Arial" panose="020B0604020202020204" pitchFamily="34" charset="0"/>
                <a:cs typeface="Arial" panose="020B0604020202020204" pitchFamily="34" charset="0"/>
              </a:rPr>
              <a:t>weight</a:t>
            </a:r>
            <a:r>
              <a:rPr lang="da-DK" sz="788" dirty="0">
                <a:latin typeface="Arial" panose="020B0604020202020204" pitchFamily="34" charset="0"/>
                <a:cs typeface="Arial" panose="020B0604020202020204" pitchFamily="34" charset="0"/>
              </a:rPr>
              <a:t> </a:t>
            </a:r>
            <a:r>
              <a:rPr lang="da-DK" sz="788" dirty="0" err="1">
                <a:latin typeface="Arial" panose="020B0604020202020204" pitchFamily="34" charset="0"/>
                <a:cs typeface="Arial" panose="020B0604020202020204" pitchFamily="34" charset="0"/>
              </a:rPr>
              <a:t>gain</a:t>
            </a:r>
            <a:r>
              <a:rPr lang="da-DK" sz="788" dirty="0">
                <a:latin typeface="Arial" panose="020B0604020202020204" pitchFamily="34" charset="0"/>
                <a:cs typeface="Arial" panose="020B0604020202020204" pitchFamily="34" charset="0"/>
              </a:rPr>
              <a:t> </a:t>
            </a:r>
          </a:p>
          <a:p>
            <a:pPr marL="203597"/>
            <a:r>
              <a:rPr lang="da-DK" sz="788" dirty="0">
                <a:latin typeface="Arial" panose="020B0604020202020204" pitchFamily="34" charset="0"/>
                <a:cs typeface="Arial" panose="020B0604020202020204" pitchFamily="34" charset="0"/>
              </a:rPr>
              <a:t>(&gt;5% </a:t>
            </a:r>
            <a:r>
              <a:rPr lang="da-DK" sz="788" dirty="0" err="1">
                <a:latin typeface="Arial" panose="020B0604020202020204" pitchFamily="34" charset="0"/>
                <a:cs typeface="Arial" panose="020B0604020202020204" pitchFamily="34" charset="0"/>
              </a:rPr>
              <a:t>change</a:t>
            </a:r>
            <a:r>
              <a:rPr lang="da-DK" sz="788" dirty="0">
                <a:latin typeface="Arial" panose="020B0604020202020204" pitchFamily="34" charset="0"/>
                <a:cs typeface="Arial" panose="020B0604020202020204" pitchFamily="34" charset="0"/>
              </a:rPr>
              <a:t> in </a:t>
            </a:r>
            <a:r>
              <a:rPr lang="da-DK" sz="788" dirty="0" err="1">
                <a:latin typeface="Arial" panose="020B0604020202020204" pitchFamily="34" charset="0"/>
                <a:cs typeface="Arial" panose="020B0604020202020204" pitchFamily="34" charset="0"/>
              </a:rPr>
              <a:t>body</a:t>
            </a:r>
            <a:r>
              <a:rPr lang="da-DK" sz="788" dirty="0">
                <a:latin typeface="Arial" panose="020B0604020202020204" pitchFamily="34" charset="0"/>
                <a:cs typeface="Arial" panose="020B0604020202020204" pitchFamily="34" charset="0"/>
              </a:rPr>
              <a:t> </a:t>
            </a:r>
            <a:r>
              <a:rPr lang="da-DK" sz="788" dirty="0" err="1">
                <a:latin typeface="Arial" panose="020B0604020202020204" pitchFamily="34" charset="0"/>
                <a:cs typeface="Arial" panose="020B0604020202020204" pitchFamily="34" charset="0"/>
              </a:rPr>
              <a:t>weight</a:t>
            </a:r>
            <a:r>
              <a:rPr lang="da-DK" sz="788" dirty="0">
                <a:latin typeface="Arial" panose="020B0604020202020204" pitchFamily="34" charset="0"/>
                <a:cs typeface="Arial" panose="020B0604020202020204" pitchFamily="34" charset="0"/>
              </a:rPr>
              <a:t>)</a:t>
            </a:r>
            <a:endParaRPr lang="en-US" sz="788" dirty="0">
              <a:latin typeface="Arial" panose="020B0604020202020204" pitchFamily="34" charset="0"/>
              <a:cs typeface="Arial" panose="020B0604020202020204" pitchFamily="34" charset="0"/>
            </a:endParaRPr>
          </a:p>
        </p:txBody>
      </p:sp>
      <p:sp>
        <p:nvSpPr>
          <p:cNvPr id="54" name="Rounded Rectangle 82">
            <a:extLst>
              <a:ext uri="{FF2B5EF4-FFF2-40B4-BE49-F238E27FC236}">
                <a16:creationId xmlns:a16="http://schemas.microsoft.com/office/drawing/2014/main" id="{96990091-14C9-4EE7-9F59-3E55C37B54B7}"/>
              </a:ext>
            </a:extLst>
          </p:cNvPr>
          <p:cNvSpPr/>
          <p:nvPr/>
        </p:nvSpPr>
        <p:spPr>
          <a:xfrm>
            <a:off x="783905" y="2394433"/>
            <a:ext cx="3118757" cy="350774"/>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03597"/>
            <a:r>
              <a:rPr lang="da-DK" sz="788" b="1" dirty="0" err="1">
                <a:latin typeface="Arial" panose="020B0604020202020204" pitchFamily="34" charset="0"/>
                <a:cs typeface="Arial" panose="020B0604020202020204" pitchFamily="34" charset="0"/>
              </a:rPr>
              <a:t>Insomnia</a:t>
            </a:r>
            <a:r>
              <a:rPr lang="da-DK" sz="788" b="1" dirty="0">
                <a:latin typeface="Arial" panose="020B0604020202020204" pitchFamily="34" charset="0"/>
                <a:cs typeface="Arial" panose="020B0604020202020204" pitchFamily="34" charset="0"/>
              </a:rPr>
              <a:t> or </a:t>
            </a:r>
            <a:r>
              <a:rPr lang="da-DK" sz="788" b="1" dirty="0" err="1">
                <a:latin typeface="Arial" panose="020B0604020202020204" pitchFamily="34" charset="0"/>
                <a:cs typeface="Arial" panose="020B0604020202020204" pitchFamily="34" charset="0"/>
              </a:rPr>
              <a:t>hypersomnia</a:t>
            </a:r>
            <a:endParaRPr lang="en-US" sz="788" b="1" dirty="0">
              <a:latin typeface="Arial" panose="020B0604020202020204" pitchFamily="34" charset="0"/>
              <a:cs typeface="Arial" panose="020B0604020202020204" pitchFamily="34" charset="0"/>
            </a:endParaRPr>
          </a:p>
        </p:txBody>
      </p:sp>
      <p:sp>
        <p:nvSpPr>
          <p:cNvPr id="55" name="Rounded Rectangle 85">
            <a:extLst>
              <a:ext uri="{FF2B5EF4-FFF2-40B4-BE49-F238E27FC236}">
                <a16:creationId xmlns:a16="http://schemas.microsoft.com/office/drawing/2014/main" id="{A7F2B61D-DCEF-4133-871B-30387FA5BA08}"/>
              </a:ext>
            </a:extLst>
          </p:cNvPr>
          <p:cNvSpPr/>
          <p:nvPr/>
        </p:nvSpPr>
        <p:spPr>
          <a:xfrm>
            <a:off x="783905" y="2778915"/>
            <a:ext cx="3118757" cy="350774"/>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03597"/>
            <a:r>
              <a:rPr lang="da-DK" sz="788" b="1" dirty="0" err="1">
                <a:latin typeface="Arial" panose="020B0604020202020204" pitchFamily="34" charset="0"/>
                <a:cs typeface="Arial" panose="020B0604020202020204" pitchFamily="34" charset="0"/>
              </a:rPr>
              <a:t>Psychomotor</a:t>
            </a:r>
            <a:r>
              <a:rPr lang="da-DK" sz="788" b="1" dirty="0">
                <a:latin typeface="Arial" panose="020B0604020202020204" pitchFamily="34" charset="0"/>
                <a:cs typeface="Arial" panose="020B0604020202020204" pitchFamily="34" charset="0"/>
              </a:rPr>
              <a:t> agitation or retardation</a:t>
            </a:r>
          </a:p>
          <a:p>
            <a:pPr marL="203597"/>
            <a:r>
              <a:rPr lang="da-DK" sz="788" dirty="0">
                <a:latin typeface="Arial" panose="020B0604020202020204" pitchFamily="34" charset="0"/>
                <a:cs typeface="Arial" panose="020B0604020202020204" pitchFamily="34" charset="0"/>
              </a:rPr>
              <a:t>(</a:t>
            </a:r>
            <a:r>
              <a:rPr lang="da-DK" sz="788" dirty="0" err="1">
                <a:latin typeface="Arial" panose="020B0604020202020204" pitchFamily="34" charset="0"/>
                <a:cs typeface="Arial" panose="020B0604020202020204" pitchFamily="34" charset="0"/>
              </a:rPr>
              <a:t>observable</a:t>
            </a:r>
            <a:r>
              <a:rPr lang="da-DK" sz="788" dirty="0">
                <a:latin typeface="Arial" panose="020B0604020202020204" pitchFamily="34" charset="0"/>
                <a:cs typeface="Arial" panose="020B0604020202020204" pitchFamily="34" charset="0"/>
              </a:rPr>
              <a:t> by </a:t>
            </a:r>
            <a:r>
              <a:rPr lang="da-DK" sz="788" dirty="0" err="1">
                <a:latin typeface="Arial" panose="020B0604020202020204" pitchFamily="34" charset="0"/>
                <a:cs typeface="Arial" panose="020B0604020202020204" pitchFamily="34" charset="0"/>
              </a:rPr>
              <a:t>others</a:t>
            </a:r>
            <a:r>
              <a:rPr lang="da-DK" sz="788" dirty="0">
                <a:latin typeface="Arial" panose="020B0604020202020204" pitchFamily="34" charset="0"/>
                <a:cs typeface="Arial" panose="020B0604020202020204" pitchFamily="34" charset="0"/>
              </a:rPr>
              <a:t>)</a:t>
            </a:r>
            <a:endParaRPr lang="en-US" sz="788" dirty="0">
              <a:latin typeface="Arial" panose="020B0604020202020204" pitchFamily="34" charset="0"/>
              <a:cs typeface="Arial" panose="020B0604020202020204" pitchFamily="34" charset="0"/>
            </a:endParaRPr>
          </a:p>
        </p:txBody>
      </p:sp>
      <p:sp>
        <p:nvSpPr>
          <p:cNvPr id="56" name="Rounded Rectangle 88">
            <a:extLst>
              <a:ext uri="{FF2B5EF4-FFF2-40B4-BE49-F238E27FC236}">
                <a16:creationId xmlns:a16="http://schemas.microsoft.com/office/drawing/2014/main" id="{C9A1D39E-4309-40D4-B02B-F28137FFB28F}"/>
              </a:ext>
            </a:extLst>
          </p:cNvPr>
          <p:cNvSpPr/>
          <p:nvPr/>
        </p:nvSpPr>
        <p:spPr>
          <a:xfrm>
            <a:off x="783905" y="3163398"/>
            <a:ext cx="3118757" cy="350774"/>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03597"/>
            <a:r>
              <a:rPr lang="da-DK" sz="788" b="1" dirty="0" err="1">
                <a:latin typeface="Arial" panose="020B0604020202020204" pitchFamily="34" charset="0"/>
                <a:cs typeface="Arial" panose="020B0604020202020204" pitchFamily="34" charset="0"/>
              </a:rPr>
              <a:t>Fatigue</a:t>
            </a:r>
            <a:r>
              <a:rPr lang="da-DK" sz="788" dirty="0">
                <a:latin typeface="Arial" panose="020B0604020202020204" pitchFamily="34" charset="0"/>
                <a:cs typeface="Arial" panose="020B0604020202020204" pitchFamily="34" charset="0"/>
              </a:rPr>
              <a:t> / </a:t>
            </a:r>
            <a:r>
              <a:rPr lang="da-DK" sz="788" b="1" dirty="0" err="1">
                <a:latin typeface="Arial" panose="020B0604020202020204" pitchFamily="34" charset="0"/>
                <a:cs typeface="Arial" panose="020B0604020202020204" pitchFamily="34" charset="0"/>
              </a:rPr>
              <a:t>loss</a:t>
            </a:r>
            <a:r>
              <a:rPr lang="da-DK" sz="788" b="1" dirty="0">
                <a:latin typeface="Arial" panose="020B0604020202020204" pitchFamily="34" charset="0"/>
                <a:cs typeface="Arial" panose="020B0604020202020204" pitchFamily="34" charset="0"/>
              </a:rPr>
              <a:t> of </a:t>
            </a:r>
            <a:r>
              <a:rPr lang="da-DK" sz="788" b="1" dirty="0" err="1">
                <a:latin typeface="Arial" panose="020B0604020202020204" pitchFamily="34" charset="0"/>
                <a:cs typeface="Arial" panose="020B0604020202020204" pitchFamily="34" charset="0"/>
              </a:rPr>
              <a:t>energy</a:t>
            </a:r>
            <a:endParaRPr lang="en-US" sz="788" b="1" dirty="0">
              <a:latin typeface="Arial" panose="020B0604020202020204" pitchFamily="34" charset="0"/>
              <a:cs typeface="Arial" panose="020B0604020202020204" pitchFamily="34" charset="0"/>
            </a:endParaRPr>
          </a:p>
        </p:txBody>
      </p:sp>
      <p:sp>
        <p:nvSpPr>
          <p:cNvPr id="57" name="Rounded Rectangle 91">
            <a:extLst>
              <a:ext uri="{FF2B5EF4-FFF2-40B4-BE49-F238E27FC236}">
                <a16:creationId xmlns:a16="http://schemas.microsoft.com/office/drawing/2014/main" id="{2E8A4AF9-C585-45DB-88BF-A48EE171EDC5}"/>
              </a:ext>
            </a:extLst>
          </p:cNvPr>
          <p:cNvSpPr/>
          <p:nvPr/>
        </p:nvSpPr>
        <p:spPr>
          <a:xfrm>
            <a:off x="783904" y="3547878"/>
            <a:ext cx="3118757" cy="350774"/>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03597"/>
            <a:r>
              <a:rPr lang="da-DK" sz="788" dirty="0" err="1">
                <a:latin typeface="Arial" panose="020B0604020202020204" pitchFamily="34" charset="0"/>
                <a:cs typeface="Arial" panose="020B0604020202020204" pitchFamily="34" charset="0"/>
              </a:rPr>
              <a:t>Feeling</a:t>
            </a:r>
            <a:r>
              <a:rPr lang="da-DK" sz="788" dirty="0">
                <a:latin typeface="Arial" panose="020B0604020202020204" pitchFamily="34" charset="0"/>
                <a:cs typeface="Arial" panose="020B0604020202020204" pitchFamily="34" charset="0"/>
              </a:rPr>
              <a:t> of </a:t>
            </a:r>
            <a:r>
              <a:rPr lang="da-DK" sz="788" b="1" dirty="0" err="1">
                <a:latin typeface="Arial" panose="020B0604020202020204" pitchFamily="34" charset="0"/>
                <a:cs typeface="Arial" panose="020B0604020202020204" pitchFamily="34" charset="0"/>
              </a:rPr>
              <a:t>worthlessness</a:t>
            </a:r>
            <a:r>
              <a:rPr lang="da-DK" sz="788" dirty="0">
                <a:latin typeface="Arial" panose="020B0604020202020204" pitchFamily="34" charset="0"/>
                <a:cs typeface="Arial" panose="020B0604020202020204" pitchFamily="34" charset="0"/>
              </a:rPr>
              <a:t> or excessive / </a:t>
            </a:r>
          </a:p>
          <a:p>
            <a:pPr marL="203597"/>
            <a:r>
              <a:rPr lang="da-DK" sz="788" dirty="0" err="1">
                <a:latin typeface="Arial" panose="020B0604020202020204" pitchFamily="34" charset="0"/>
                <a:cs typeface="Arial" panose="020B0604020202020204" pitchFamily="34" charset="0"/>
              </a:rPr>
              <a:t>inappropriate</a:t>
            </a:r>
            <a:r>
              <a:rPr lang="da-DK" sz="788" dirty="0">
                <a:latin typeface="Arial" panose="020B0604020202020204" pitchFamily="34" charset="0"/>
                <a:cs typeface="Arial" panose="020B0604020202020204" pitchFamily="34" charset="0"/>
              </a:rPr>
              <a:t> </a:t>
            </a:r>
            <a:r>
              <a:rPr lang="da-DK" sz="788" dirty="0" err="1">
                <a:latin typeface="Arial" panose="020B0604020202020204" pitchFamily="34" charset="0"/>
                <a:cs typeface="Arial" panose="020B0604020202020204" pitchFamily="34" charset="0"/>
              </a:rPr>
              <a:t>guilt</a:t>
            </a:r>
            <a:endParaRPr lang="en-US" sz="788" dirty="0">
              <a:latin typeface="Arial" panose="020B0604020202020204" pitchFamily="34" charset="0"/>
              <a:cs typeface="Arial" panose="020B0604020202020204" pitchFamily="34" charset="0"/>
            </a:endParaRPr>
          </a:p>
        </p:txBody>
      </p:sp>
      <p:sp>
        <p:nvSpPr>
          <p:cNvPr id="58" name="Rounded Rectangle 94">
            <a:extLst>
              <a:ext uri="{FF2B5EF4-FFF2-40B4-BE49-F238E27FC236}">
                <a16:creationId xmlns:a16="http://schemas.microsoft.com/office/drawing/2014/main" id="{D026E106-FA55-40ED-ABA3-C5E3B3D4893A}"/>
              </a:ext>
            </a:extLst>
          </p:cNvPr>
          <p:cNvSpPr/>
          <p:nvPr/>
        </p:nvSpPr>
        <p:spPr>
          <a:xfrm>
            <a:off x="783905" y="3932359"/>
            <a:ext cx="3118757" cy="350774"/>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03597"/>
            <a:r>
              <a:rPr lang="da-DK" sz="788" b="1" dirty="0" err="1">
                <a:latin typeface="Arial" panose="020B0604020202020204" pitchFamily="34" charset="0"/>
                <a:cs typeface="Arial" panose="020B0604020202020204" pitchFamily="34" charset="0"/>
              </a:rPr>
              <a:t>Diminished</a:t>
            </a:r>
            <a:r>
              <a:rPr lang="da-DK" sz="788" dirty="0">
                <a:latin typeface="Arial" panose="020B0604020202020204" pitchFamily="34" charset="0"/>
                <a:cs typeface="Arial" panose="020B0604020202020204" pitchFamily="34" charset="0"/>
              </a:rPr>
              <a:t> </a:t>
            </a:r>
            <a:r>
              <a:rPr lang="da-DK" sz="788" b="1" dirty="0" err="1">
                <a:latin typeface="Arial" panose="020B0604020202020204" pitchFamily="34" charset="0"/>
                <a:cs typeface="Arial" panose="020B0604020202020204" pitchFamily="34" charset="0"/>
              </a:rPr>
              <a:t>cognitive</a:t>
            </a:r>
            <a:r>
              <a:rPr lang="da-DK" sz="788" b="1" dirty="0">
                <a:latin typeface="Arial" panose="020B0604020202020204" pitchFamily="34" charset="0"/>
                <a:cs typeface="Arial" panose="020B0604020202020204" pitchFamily="34" charset="0"/>
              </a:rPr>
              <a:t> </a:t>
            </a:r>
            <a:r>
              <a:rPr lang="da-DK" sz="788" b="1" dirty="0" err="1">
                <a:latin typeface="Arial" panose="020B0604020202020204" pitchFamily="34" charset="0"/>
                <a:cs typeface="Arial" panose="020B0604020202020204" pitchFamily="34" charset="0"/>
              </a:rPr>
              <a:t>function</a:t>
            </a:r>
            <a:endParaRPr lang="da-DK" sz="788" b="1" dirty="0">
              <a:latin typeface="Arial" panose="020B0604020202020204" pitchFamily="34" charset="0"/>
              <a:cs typeface="Arial" panose="020B0604020202020204" pitchFamily="34" charset="0"/>
            </a:endParaRPr>
          </a:p>
          <a:p>
            <a:pPr marL="203597"/>
            <a:r>
              <a:rPr lang="da-DK" sz="788" dirty="0">
                <a:latin typeface="Arial" panose="020B0604020202020204" pitchFamily="34" charset="0"/>
                <a:cs typeface="Arial" panose="020B0604020202020204" pitchFamily="34" charset="0"/>
              </a:rPr>
              <a:t>(</a:t>
            </a:r>
            <a:r>
              <a:rPr lang="da-DK" sz="788" dirty="0" err="1">
                <a:latin typeface="Arial" panose="020B0604020202020204" pitchFamily="34" charset="0"/>
                <a:cs typeface="Arial" panose="020B0604020202020204" pitchFamily="34" charset="0"/>
              </a:rPr>
              <a:t>reduced</a:t>
            </a:r>
            <a:r>
              <a:rPr lang="da-DK" sz="788" dirty="0">
                <a:latin typeface="Arial" panose="020B0604020202020204" pitchFamily="34" charset="0"/>
                <a:cs typeface="Arial" panose="020B0604020202020204" pitchFamily="34" charset="0"/>
              </a:rPr>
              <a:t> </a:t>
            </a:r>
            <a:r>
              <a:rPr lang="da-DK" sz="788" dirty="0" err="1">
                <a:latin typeface="Arial" panose="020B0604020202020204" pitchFamily="34" charset="0"/>
                <a:cs typeface="Arial" panose="020B0604020202020204" pitchFamily="34" charset="0"/>
              </a:rPr>
              <a:t>ability</a:t>
            </a:r>
            <a:r>
              <a:rPr lang="da-DK" sz="788" dirty="0">
                <a:latin typeface="Arial" panose="020B0604020202020204" pitchFamily="34" charset="0"/>
                <a:cs typeface="Arial" panose="020B0604020202020204" pitchFamily="34" charset="0"/>
              </a:rPr>
              <a:t> to </a:t>
            </a:r>
            <a:r>
              <a:rPr lang="da-DK" sz="788" dirty="0" err="1">
                <a:latin typeface="Arial" panose="020B0604020202020204" pitchFamily="34" charset="0"/>
                <a:cs typeface="Arial" panose="020B0604020202020204" pitchFamily="34" charset="0"/>
              </a:rPr>
              <a:t>think</a:t>
            </a:r>
            <a:r>
              <a:rPr lang="da-DK" sz="788" dirty="0">
                <a:latin typeface="Arial" panose="020B0604020202020204" pitchFamily="34" charset="0"/>
                <a:cs typeface="Arial" panose="020B0604020202020204" pitchFamily="34" charset="0"/>
              </a:rPr>
              <a:t> or </a:t>
            </a:r>
            <a:r>
              <a:rPr lang="da-DK" sz="788" dirty="0" err="1">
                <a:latin typeface="Arial" panose="020B0604020202020204" pitchFamily="34" charset="0"/>
                <a:cs typeface="Arial" panose="020B0604020202020204" pitchFamily="34" charset="0"/>
              </a:rPr>
              <a:t>concentrate</a:t>
            </a:r>
            <a:r>
              <a:rPr lang="da-DK" sz="788" dirty="0">
                <a:latin typeface="Arial" panose="020B0604020202020204" pitchFamily="34" charset="0"/>
                <a:cs typeface="Arial" panose="020B0604020202020204" pitchFamily="34" charset="0"/>
              </a:rPr>
              <a:t>)</a:t>
            </a:r>
            <a:endParaRPr lang="en-US" sz="788" dirty="0">
              <a:latin typeface="Arial" panose="020B0604020202020204" pitchFamily="34" charset="0"/>
              <a:cs typeface="Arial" panose="020B0604020202020204" pitchFamily="34" charset="0"/>
            </a:endParaRPr>
          </a:p>
        </p:txBody>
      </p:sp>
      <p:sp>
        <p:nvSpPr>
          <p:cNvPr id="59" name="Rounded Rectangle 97">
            <a:extLst>
              <a:ext uri="{FF2B5EF4-FFF2-40B4-BE49-F238E27FC236}">
                <a16:creationId xmlns:a16="http://schemas.microsoft.com/office/drawing/2014/main" id="{E1C86E1A-8859-4AC5-A179-9CFF792820AC}"/>
              </a:ext>
            </a:extLst>
          </p:cNvPr>
          <p:cNvSpPr/>
          <p:nvPr/>
        </p:nvSpPr>
        <p:spPr>
          <a:xfrm>
            <a:off x="778491" y="4316841"/>
            <a:ext cx="3118757" cy="362722"/>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03597"/>
            <a:r>
              <a:rPr lang="da-DK" sz="788" dirty="0" err="1">
                <a:latin typeface="Arial" panose="020B0604020202020204" pitchFamily="34" charset="0"/>
                <a:cs typeface="Arial" panose="020B0604020202020204" pitchFamily="34" charset="0"/>
              </a:rPr>
              <a:t>Recurrent</a:t>
            </a:r>
            <a:r>
              <a:rPr lang="da-DK" sz="788" dirty="0">
                <a:latin typeface="Arial" panose="020B0604020202020204" pitchFamily="34" charset="0"/>
                <a:cs typeface="Arial" panose="020B0604020202020204" pitchFamily="34" charset="0"/>
              </a:rPr>
              <a:t> </a:t>
            </a:r>
            <a:r>
              <a:rPr lang="da-DK" sz="788" b="1" dirty="0" err="1">
                <a:latin typeface="Arial" panose="020B0604020202020204" pitchFamily="34" charset="0"/>
                <a:cs typeface="Arial" panose="020B0604020202020204" pitchFamily="34" charset="0"/>
              </a:rPr>
              <a:t>thoughts</a:t>
            </a:r>
            <a:r>
              <a:rPr lang="da-DK" sz="788" b="1" dirty="0">
                <a:latin typeface="Arial" panose="020B0604020202020204" pitchFamily="34" charset="0"/>
                <a:cs typeface="Arial" panose="020B0604020202020204" pitchFamily="34" charset="0"/>
              </a:rPr>
              <a:t> of </a:t>
            </a:r>
            <a:r>
              <a:rPr lang="da-DK" sz="788" b="1" dirty="0" err="1">
                <a:latin typeface="Arial" panose="020B0604020202020204" pitchFamily="34" charset="0"/>
                <a:cs typeface="Arial" panose="020B0604020202020204" pitchFamily="34" charset="0"/>
              </a:rPr>
              <a:t>death</a:t>
            </a:r>
            <a:r>
              <a:rPr lang="da-DK" sz="788" b="1" dirty="0">
                <a:latin typeface="Arial" panose="020B0604020202020204" pitchFamily="34" charset="0"/>
                <a:cs typeface="Arial" panose="020B0604020202020204" pitchFamily="34" charset="0"/>
              </a:rPr>
              <a:t> </a:t>
            </a:r>
            <a:r>
              <a:rPr lang="da-DK" sz="788" dirty="0">
                <a:latin typeface="Arial" panose="020B0604020202020204" pitchFamily="34" charset="0"/>
                <a:cs typeface="Arial" panose="020B0604020202020204" pitchFamily="34" charset="0"/>
              </a:rPr>
              <a:t>and/or </a:t>
            </a:r>
            <a:r>
              <a:rPr lang="da-DK" sz="788" dirty="0" err="1">
                <a:latin typeface="Arial" panose="020B0604020202020204" pitchFamily="34" charset="0"/>
                <a:cs typeface="Arial" panose="020B0604020202020204" pitchFamily="34" charset="0"/>
              </a:rPr>
              <a:t>suicide</a:t>
            </a:r>
            <a:r>
              <a:rPr lang="da-DK" sz="788" dirty="0">
                <a:latin typeface="Arial" panose="020B0604020202020204" pitchFamily="34" charset="0"/>
                <a:cs typeface="Arial" panose="020B0604020202020204" pitchFamily="34" charset="0"/>
              </a:rPr>
              <a:t>,</a:t>
            </a:r>
          </a:p>
          <a:p>
            <a:pPr marL="203597"/>
            <a:r>
              <a:rPr lang="da-DK" sz="788" dirty="0" err="1">
                <a:latin typeface="Arial" panose="020B0604020202020204" pitchFamily="34" charset="0"/>
                <a:cs typeface="Arial" panose="020B0604020202020204" pitchFamily="34" charset="0"/>
              </a:rPr>
              <a:t>Suicide</a:t>
            </a:r>
            <a:r>
              <a:rPr lang="da-DK" sz="788" dirty="0">
                <a:latin typeface="Arial" panose="020B0604020202020204" pitchFamily="34" charset="0"/>
                <a:cs typeface="Arial" panose="020B0604020202020204" pitchFamily="34" charset="0"/>
              </a:rPr>
              <a:t> </a:t>
            </a:r>
            <a:r>
              <a:rPr lang="da-DK" sz="788" dirty="0" err="1">
                <a:latin typeface="Arial" panose="020B0604020202020204" pitchFamily="34" charset="0"/>
                <a:cs typeface="Arial" panose="020B0604020202020204" pitchFamily="34" charset="0"/>
              </a:rPr>
              <a:t>planning</a:t>
            </a:r>
            <a:r>
              <a:rPr lang="da-DK" sz="788" dirty="0">
                <a:latin typeface="Arial" panose="020B0604020202020204" pitchFamily="34" charset="0"/>
                <a:cs typeface="Arial" panose="020B0604020202020204" pitchFamily="34" charset="0"/>
              </a:rPr>
              <a:t>, or a </a:t>
            </a:r>
            <a:r>
              <a:rPr lang="da-DK" sz="788" dirty="0" err="1">
                <a:latin typeface="Arial" panose="020B0604020202020204" pitchFamily="34" charset="0"/>
                <a:cs typeface="Arial" panose="020B0604020202020204" pitchFamily="34" charset="0"/>
              </a:rPr>
              <a:t>suicide</a:t>
            </a:r>
            <a:r>
              <a:rPr lang="da-DK" sz="788" dirty="0">
                <a:latin typeface="Arial" panose="020B0604020202020204" pitchFamily="34" charset="0"/>
                <a:cs typeface="Arial" panose="020B0604020202020204" pitchFamily="34" charset="0"/>
              </a:rPr>
              <a:t> </a:t>
            </a:r>
            <a:r>
              <a:rPr lang="da-DK" sz="788" dirty="0" err="1">
                <a:latin typeface="Arial" panose="020B0604020202020204" pitchFamily="34" charset="0"/>
                <a:cs typeface="Arial" panose="020B0604020202020204" pitchFamily="34" charset="0"/>
              </a:rPr>
              <a:t>attempt</a:t>
            </a:r>
            <a:endParaRPr lang="en-US" sz="788" dirty="0">
              <a:latin typeface="Arial" panose="020B0604020202020204" pitchFamily="34" charset="0"/>
              <a:cs typeface="Arial" panose="020B0604020202020204" pitchFamily="34" charset="0"/>
            </a:endParaRPr>
          </a:p>
        </p:txBody>
      </p:sp>
      <p:sp>
        <p:nvSpPr>
          <p:cNvPr id="60" name="Rounded Rectangle 99">
            <a:extLst>
              <a:ext uri="{FF2B5EF4-FFF2-40B4-BE49-F238E27FC236}">
                <a16:creationId xmlns:a16="http://schemas.microsoft.com/office/drawing/2014/main" id="{207E8312-1FEC-479C-9615-071F32DA7886}"/>
              </a:ext>
            </a:extLst>
          </p:cNvPr>
          <p:cNvSpPr/>
          <p:nvPr/>
        </p:nvSpPr>
        <p:spPr>
          <a:xfrm>
            <a:off x="161051" y="1232929"/>
            <a:ext cx="563336" cy="329578"/>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b="1" dirty="0">
                <a:latin typeface="Arial" panose="020B0604020202020204" pitchFamily="34" charset="0"/>
                <a:cs typeface="Arial" panose="020B0604020202020204" pitchFamily="34" charset="0"/>
              </a:rPr>
              <a:t>A</a:t>
            </a:r>
            <a:endParaRPr lang="en-US" b="1" dirty="0">
              <a:latin typeface="Arial" panose="020B0604020202020204" pitchFamily="34" charset="0"/>
              <a:cs typeface="Arial" panose="020B0604020202020204" pitchFamily="34" charset="0"/>
            </a:endParaRPr>
          </a:p>
        </p:txBody>
      </p:sp>
      <p:sp>
        <p:nvSpPr>
          <p:cNvPr id="61" name="Rounded Rectangle 46">
            <a:extLst>
              <a:ext uri="{FF2B5EF4-FFF2-40B4-BE49-F238E27FC236}">
                <a16:creationId xmlns:a16="http://schemas.microsoft.com/office/drawing/2014/main" id="{667131E5-1B2C-4964-AAC3-E6BDE84A56EB}"/>
              </a:ext>
            </a:extLst>
          </p:cNvPr>
          <p:cNvSpPr/>
          <p:nvPr/>
        </p:nvSpPr>
        <p:spPr>
          <a:xfrm>
            <a:off x="3731442" y="1479649"/>
            <a:ext cx="473299" cy="281832"/>
          </a:xfrm>
          <a:prstGeom prst="roundRect">
            <a:avLst/>
          </a:prstGeom>
          <a:solidFill>
            <a:schemeClr val="bg1">
              <a:lumMod val="5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1350" dirty="0">
                <a:latin typeface="Arial" panose="020B0604020202020204" pitchFamily="34" charset="0"/>
                <a:cs typeface="Arial" panose="020B0604020202020204" pitchFamily="34" charset="0"/>
              </a:rPr>
              <a:t>or</a:t>
            </a:r>
            <a:endParaRPr lang="en-US" sz="1350" dirty="0">
              <a:latin typeface="Arial" panose="020B0604020202020204" pitchFamily="34" charset="0"/>
              <a:cs typeface="Arial" panose="020B0604020202020204" pitchFamily="34" charset="0"/>
            </a:endParaRPr>
          </a:p>
        </p:txBody>
      </p:sp>
      <p:sp>
        <p:nvSpPr>
          <p:cNvPr id="62" name="TextBox 61">
            <a:extLst>
              <a:ext uri="{FF2B5EF4-FFF2-40B4-BE49-F238E27FC236}">
                <a16:creationId xmlns:a16="http://schemas.microsoft.com/office/drawing/2014/main" id="{8B797EDF-4261-49EF-AA2D-C66741F5C4EA}"/>
              </a:ext>
            </a:extLst>
          </p:cNvPr>
          <p:cNvSpPr txBox="1"/>
          <p:nvPr/>
        </p:nvSpPr>
        <p:spPr>
          <a:xfrm>
            <a:off x="778491" y="1216078"/>
            <a:ext cx="312906" cy="369332"/>
          </a:xfrm>
          <a:prstGeom prst="rect">
            <a:avLst/>
          </a:prstGeom>
          <a:noFill/>
          <a:ln>
            <a:noFill/>
          </a:ln>
        </p:spPr>
        <p:txBody>
          <a:bodyPr wrap="none" rtlCol="0">
            <a:spAutoFit/>
          </a:bodyPr>
          <a:lstStyle/>
          <a:p>
            <a:r>
              <a:rPr lang="da-DK" dirty="0">
                <a:solidFill>
                  <a:schemeClr val="bg1"/>
                </a:solidFill>
              </a:rPr>
              <a:t>1</a:t>
            </a:r>
            <a:endParaRPr lang="da-DK" sz="2000" dirty="0">
              <a:solidFill>
                <a:schemeClr val="bg1"/>
              </a:solidFill>
            </a:endParaRPr>
          </a:p>
        </p:txBody>
      </p:sp>
      <p:sp>
        <p:nvSpPr>
          <p:cNvPr id="63" name="TextBox 62">
            <a:extLst>
              <a:ext uri="{FF2B5EF4-FFF2-40B4-BE49-F238E27FC236}">
                <a16:creationId xmlns:a16="http://schemas.microsoft.com/office/drawing/2014/main" id="{CAAE37C7-592E-4DDC-BC71-D8BA7F492029}"/>
              </a:ext>
            </a:extLst>
          </p:cNvPr>
          <p:cNvSpPr txBox="1"/>
          <p:nvPr/>
        </p:nvSpPr>
        <p:spPr>
          <a:xfrm>
            <a:off x="778491" y="1608591"/>
            <a:ext cx="312906" cy="369332"/>
          </a:xfrm>
          <a:prstGeom prst="rect">
            <a:avLst/>
          </a:prstGeom>
          <a:noFill/>
          <a:ln>
            <a:noFill/>
          </a:ln>
        </p:spPr>
        <p:txBody>
          <a:bodyPr wrap="none" rtlCol="0">
            <a:spAutoFit/>
          </a:bodyPr>
          <a:lstStyle/>
          <a:p>
            <a:r>
              <a:rPr lang="da-DK" dirty="0">
                <a:solidFill>
                  <a:schemeClr val="bg1"/>
                </a:solidFill>
              </a:rPr>
              <a:t>2</a:t>
            </a:r>
            <a:endParaRPr lang="da-DK" sz="2000" dirty="0">
              <a:solidFill>
                <a:schemeClr val="bg1"/>
              </a:solidFill>
            </a:endParaRPr>
          </a:p>
        </p:txBody>
      </p:sp>
      <p:sp>
        <p:nvSpPr>
          <p:cNvPr id="64" name="TextBox 63">
            <a:extLst>
              <a:ext uri="{FF2B5EF4-FFF2-40B4-BE49-F238E27FC236}">
                <a16:creationId xmlns:a16="http://schemas.microsoft.com/office/drawing/2014/main" id="{0119E9C7-6694-4EEF-B4E5-5C58C79F999B}"/>
              </a:ext>
            </a:extLst>
          </p:cNvPr>
          <p:cNvSpPr txBox="1"/>
          <p:nvPr/>
        </p:nvSpPr>
        <p:spPr>
          <a:xfrm>
            <a:off x="778491" y="2008471"/>
            <a:ext cx="312906" cy="369332"/>
          </a:xfrm>
          <a:prstGeom prst="rect">
            <a:avLst/>
          </a:prstGeom>
          <a:noFill/>
        </p:spPr>
        <p:txBody>
          <a:bodyPr wrap="none" rtlCol="0">
            <a:spAutoFit/>
          </a:bodyPr>
          <a:lstStyle/>
          <a:p>
            <a:r>
              <a:rPr lang="da-DK" dirty="0">
                <a:solidFill>
                  <a:schemeClr val="bg1"/>
                </a:solidFill>
              </a:rPr>
              <a:t>3</a:t>
            </a:r>
            <a:endParaRPr lang="da-DK" sz="2000" dirty="0">
              <a:solidFill>
                <a:schemeClr val="bg1"/>
              </a:solidFill>
            </a:endParaRPr>
          </a:p>
        </p:txBody>
      </p:sp>
      <p:sp>
        <p:nvSpPr>
          <p:cNvPr id="65" name="TextBox 64">
            <a:extLst>
              <a:ext uri="{FF2B5EF4-FFF2-40B4-BE49-F238E27FC236}">
                <a16:creationId xmlns:a16="http://schemas.microsoft.com/office/drawing/2014/main" id="{F0D86376-3DF8-4A7D-94E6-CC48751FB3B6}"/>
              </a:ext>
            </a:extLst>
          </p:cNvPr>
          <p:cNvSpPr txBox="1"/>
          <p:nvPr/>
        </p:nvSpPr>
        <p:spPr>
          <a:xfrm>
            <a:off x="790785" y="2387886"/>
            <a:ext cx="312906" cy="369332"/>
          </a:xfrm>
          <a:prstGeom prst="rect">
            <a:avLst/>
          </a:prstGeom>
          <a:noFill/>
        </p:spPr>
        <p:txBody>
          <a:bodyPr wrap="none" rtlCol="0">
            <a:spAutoFit/>
          </a:bodyPr>
          <a:lstStyle/>
          <a:p>
            <a:r>
              <a:rPr lang="da-DK" dirty="0">
                <a:solidFill>
                  <a:schemeClr val="bg1"/>
                </a:solidFill>
              </a:rPr>
              <a:t>4</a:t>
            </a:r>
            <a:endParaRPr lang="da-DK" sz="2000" dirty="0">
              <a:solidFill>
                <a:schemeClr val="bg1"/>
              </a:solidFill>
            </a:endParaRPr>
          </a:p>
        </p:txBody>
      </p:sp>
      <p:sp>
        <p:nvSpPr>
          <p:cNvPr id="66" name="TextBox 65">
            <a:extLst>
              <a:ext uri="{FF2B5EF4-FFF2-40B4-BE49-F238E27FC236}">
                <a16:creationId xmlns:a16="http://schemas.microsoft.com/office/drawing/2014/main" id="{BA5E3FE4-5D39-444D-8101-6BE699EF3579}"/>
              </a:ext>
            </a:extLst>
          </p:cNvPr>
          <p:cNvSpPr txBox="1"/>
          <p:nvPr/>
        </p:nvSpPr>
        <p:spPr>
          <a:xfrm>
            <a:off x="780866" y="2770041"/>
            <a:ext cx="312906" cy="369332"/>
          </a:xfrm>
          <a:prstGeom prst="rect">
            <a:avLst/>
          </a:prstGeom>
          <a:noFill/>
        </p:spPr>
        <p:txBody>
          <a:bodyPr wrap="none" rtlCol="0">
            <a:spAutoFit/>
          </a:bodyPr>
          <a:lstStyle/>
          <a:p>
            <a:r>
              <a:rPr lang="da-DK" dirty="0">
                <a:solidFill>
                  <a:schemeClr val="bg1"/>
                </a:solidFill>
              </a:rPr>
              <a:t>5</a:t>
            </a:r>
            <a:endParaRPr lang="da-DK" sz="2000" dirty="0">
              <a:solidFill>
                <a:schemeClr val="bg1"/>
              </a:solidFill>
            </a:endParaRPr>
          </a:p>
        </p:txBody>
      </p:sp>
      <p:sp>
        <p:nvSpPr>
          <p:cNvPr id="67" name="TextBox 66">
            <a:extLst>
              <a:ext uri="{FF2B5EF4-FFF2-40B4-BE49-F238E27FC236}">
                <a16:creationId xmlns:a16="http://schemas.microsoft.com/office/drawing/2014/main" id="{566F9EF0-D859-4FEC-A015-25CA8E5EDA0C}"/>
              </a:ext>
            </a:extLst>
          </p:cNvPr>
          <p:cNvSpPr txBox="1"/>
          <p:nvPr/>
        </p:nvSpPr>
        <p:spPr>
          <a:xfrm>
            <a:off x="790785" y="3153720"/>
            <a:ext cx="312906" cy="369332"/>
          </a:xfrm>
          <a:prstGeom prst="rect">
            <a:avLst/>
          </a:prstGeom>
          <a:noFill/>
        </p:spPr>
        <p:txBody>
          <a:bodyPr wrap="none" rtlCol="0">
            <a:spAutoFit/>
          </a:bodyPr>
          <a:lstStyle/>
          <a:p>
            <a:r>
              <a:rPr lang="da-DK" dirty="0">
                <a:solidFill>
                  <a:schemeClr val="bg1"/>
                </a:solidFill>
              </a:rPr>
              <a:t>6</a:t>
            </a:r>
            <a:endParaRPr lang="da-DK" sz="2000" dirty="0">
              <a:solidFill>
                <a:schemeClr val="bg1"/>
              </a:solidFill>
            </a:endParaRPr>
          </a:p>
        </p:txBody>
      </p:sp>
      <p:sp>
        <p:nvSpPr>
          <p:cNvPr id="68" name="TextBox 67">
            <a:extLst>
              <a:ext uri="{FF2B5EF4-FFF2-40B4-BE49-F238E27FC236}">
                <a16:creationId xmlns:a16="http://schemas.microsoft.com/office/drawing/2014/main" id="{D47BCD19-F9CE-4ACE-8895-94DD06F7BAA8}"/>
              </a:ext>
            </a:extLst>
          </p:cNvPr>
          <p:cNvSpPr txBox="1"/>
          <p:nvPr/>
        </p:nvSpPr>
        <p:spPr>
          <a:xfrm>
            <a:off x="788976" y="3551118"/>
            <a:ext cx="312906" cy="369332"/>
          </a:xfrm>
          <a:prstGeom prst="rect">
            <a:avLst/>
          </a:prstGeom>
          <a:noFill/>
        </p:spPr>
        <p:txBody>
          <a:bodyPr wrap="none" rtlCol="0">
            <a:spAutoFit/>
          </a:bodyPr>
          <a:lstStyle/>
          <a:p>
            <a:r>
              <a:rPr lang="da-DK" dirty="0">
                <a:solidFill>
                  <a:schemeClr val="bg1"/>
                </a:solidFill>
              </a:rPr>
              <a:t>7</a:t>
            </a:r>
            <a:endParaRPr lang="da-DK" sz="2000" dirty="0">
              <a:solidFill>
                <a:schemeClr val="bg1"/>
              </a:solidFill>
            </a:endParaRPr>
          </a:p>
        </p:txBody>
      </p:sp>
      <p:sp>
        <p:nvSpPr>
          <p:cNvPr id="69" name="TextBox 68">
            <a:extLst>
              <a:ext uri="{FF2B5EF4-FFF2-40B4-BE49-F238E27FC236}">
                <a16:creationId xmlns:a16="http://schemas.microsoft.com/office/drawing/2014/main" id="{EE725633-2E77-4BC9-89F3-7F0942C79CCE}"/>
              </a:ext>
            </a:extLst>
          </p:cNvPr>
          <p:cNvSpPr txBox="1"/>
          <p:nvPr/>
        </p:nvSpPr>
        <p:spPr>
          <a:xfrm>
            <a:off x="788976" y="3925561"/>
            <a:ext cx="312906" cy="369332"/>
          </a:xfrm>
          <a:prstGeom prst="rect">
            <a:avLst/>
          </a:prstGeom>
          <a:noFill/>
        </p:spPr>
        <p:txBody>
          <a:bodyPr wrap="none" rtlCol="0">
            <a:spAutoFit/>
          </a:bodyPr>
          <a:lstStyle/>
          <a:p>
            <a:r>
              <a:rPr lang="da-DK" dirty="0">
                <a:solidFill>
                  <a:schemeClr val="bg1"/>
                </a:solidFill>
              </a:rPr>
              <a:t>8</a:t>
            </a:r>
            <a:endParaRPr lang="da-DK" sz="2000" dirty="0">
              <a:solidFill>
                <a:schemeClr val="bg1"/>
              </a:solidFill>
            </a:endParaRPr>
          </a:p>
        </p:txBody>
      </p:sp>
      <p:sp>
        <p:nvSpPr>
          <p:cNvPr id="70" name="TextBox 69">
            <a:extLst>
              <a:ext uri="{FF2B5EF4-FFF2-40B4-BE49-F238E27FC236}">
                <a16:creationId xmlns:a16="http://schemas.microsoft.com/office/drawing/2014/main" id="{8927E069-E4FA-437C-9D43-7E7AD90B37F1}"/>
              </a:ext>
            </a:extLst>
          </p:cNvPr>
          <p:cNvSpPr txBox="1"/>
          <p:nvPr/>
        </p:nvSpPr>
        <p:spPr>
          <a:xfrm>
            <a:off x="788976" y="4304921"/>
            <a:ext cx="312906" cy="369332"/>
          </a:xfrm>
          <a:prstGeom prst="rect">
            <a:avLst/>
          </a:prstGeom>
          <a:noFill/>
        </p:spPr>
        <p:txBody>
          <a:bodyPr wrap="none" rtlCol="0">
            <a:spAutoFit/>
          </a:bodyPr>
          <a:lstStyle/>
          <a:p>
            <a:r>
              <a:rPr lang="da-DK" dirty="0">
                <a:solidFill>
                  <a:schemeClr val="bg1"/>
                </a:solidFill>
              </a:rPr>
              <a:t>9</a:t>
            </a:r>
            <a:endParaRPr lang="da-DK" sz="2000" dirty="0">
              <a:solidFill>
                <a:schemeClr val="bg1"/>
              </a:solidFill>
            </a:endParaRPr>
          </a:p>
        </p:txBody>
      </p:sp>
      <p:sp>
        <p:nvSpPr>
          <p:cNvPr id="71" name="Content Placeholder 1">
            <a:extLst>
              <a:ext uri="{FF2B5EF4-FFF2-40B4-BE49-F238E27FC236}">
                <a16:creationId xmlns:a16="http://schemas.microsoft.com/office/drawing/2014/main" id="{6EE25CC0-D1A9-4F23-BA45-B6F7FFAEC12E}"/>
              </a:ext>
            </a:extLst>
          </p:cNvPr>
          <p:cNvSpPr txBox="1">
            <a:spLocks/>
          </p:cNvSpPr>
          <p:nvPr/>
        </p:nvSpPr>
        <p:spPr>
          <a:xfrm>
            <a:off x="4323775" y="1042339"/>
            <a:ext cx="4415413" cy="480701"/>
          </a:xfrm>
          <a:prstGeom prst="rect">
            <a:avLst/>
          </a:prstGeom>
        </p:spPr>
        <p:txBody>
          <a:bodyPr vert="horz" lIns="0" tIns="0" rIns="0" bIns="0" rtlCol="0" anchor="ctr">
            <a:noAutofit/>
          </a:bodyPr>
          <a:lstStyle>
            <a:lvl1pPr marL="135000" indent="-135000" algn="l" defTabSz="685800" rtl="0" eaLnBrk="1" latinLnBrk="0" hangingPunct="1">
              <a:lnSpc>
                <a:spcPct val="100000"/>
              </a:lnSpc>
              <a:spcBef>
                <a:spcPts val="1350"/>
              </a:spcBef>
              <a:buFont typeface="Arial" panose="020B0604020202020204" pitchFamily="34" charset="0"/>
              <a:buChar char="•"/>
              <a:defRPr sz="1200" kern="1200">
                <a:solidFill>
                  <a:srgbClr val="3F1A01"/>
                </a:solidFill>
                <a:latin typeface="+mn-lt"/>
                <a:ea typeface="+mn-ea"/>
                <a:cs typeface="+mn-cs"/>
              </a:defRPr>
            </a:lvl1pPr>
            <a:lvl2pPr marL="270000" indent="-135000" algn="l" defTabSz="685800" rtl="0" eaLnBrk="1" latinLnBrk="0" hangingPunct="1">
              <a:lnSpc>
                <a:spcPct val="100000"/>
              </a:lnSpc>
              <a:spcBef>
                <a:spcPts val="450"/>
              </a:spcBef>
              <a:buFont typeface="Arial" panose="020B0604020202020204" pitchFamily="34" charset="0"/>
              <a:buChar char="•"/>
              <a:defRPr sz="1050" kern="1200">
                <a:solidFill>
                  <a:srgbClr val="3F1A01"/>
                </a:solidFill>
                <a:latin typeface="+mn-lt"/>
                <a:ea typeface="+mn-ea"/>
                <a:cs typeface="+mn-cs"/>
              </a:defRPr>
            </a:lvl2pPr>
            <a:lvl3pPr marL="405000" indent="-135000" algn="l" defTabSz="685800" rtl="0" eaLnBrk="1" latinLnBrk="0" hangingPunct="1">
              <a:lnSpc>
                <a:spcPct val="100000"/>
              </a:lnSpc>
              <a:spcBef>
                <a:spcPts val="450"/>
              </a:spcBef>
              <a:buFont typeface="Arial" panose="020B0604020202020204" pitchFamily="34" charset="0"/>
              <a:buChar char="•"/>
              <a:defRPr sz="900" kern="1200">
                <a:solidFill>
                  <a:srgbClr val="3F1A01"/>
                </a:solidFill>
                <a:latin typeface="+mn-lt"/>
                <a:ea typeface="+mn-ea"/>
                <a:cs typeface="+mn-cs"/>
              </a:defRPr>
            </a:lvl3pPr>
            <a:lvl4pPr marL="540000" indent="-135000" algn="l" defTabSz="685800" rtl="0" eaLnBrk="1" latinLnBrk="0" hangingPunct="1">
              <a:lnSpc>
                <a:spcPct val="100000"/>
              </a:lnSpc>
              <a:spcBef>
                <a:spcPts val="450"/>
              </a:spcBef>
              <a:buFont typeface="Arial" panose="020B0604020202020204" pitchFamily="34" charset="0"/>
              <a:buChar char="•"/>
              <a:defRPr sz="750" kern="1200">
                <a:solidFill>
                  <a:srgbClr val="3F1A01"/>
                </a:solidFill>
                <a:latin typeface="+mn-lt"/>
                <a:ea typeface="+mn-ea"/>
                <a:cs typeface="+mn-cs"/>
              </a:defRPr>
            </a:lvl4pPr>
            <a:lvl5pPr marL="675000" indent="-135000" algn="l" defTabSz="685800" rtl="0" eaLnBrk="1" latinLnBrk="0" hangingPunct="1">
              <a:lnSpc>
                <a:spcPct val="100000"/>
              </a:lnSpc>
              <a:spcBef>
                <a:spcPts val="450"/>
              </a:spcBef>
              <a:buFont typeface="Arial" panose="020B0604020202020204" pitchFamily="34" charset="0"/>
              <a:buChar char="•"/>
              <a:defRPr sz="600" kern="1200">
                <a:solidFill>
                  <a:srgbClr val="3F1A0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spcBef>
                <a:spcPts val="450"/>
              </a:spcBef>
              <a:defRPr/>
            </a:pPr>
            <a:r>
              <a:rPr lang="en-GB" sz="900" b="1" dirty="0">
                <a:solidFill>
                  <a:prstClr val="black"/>
                </a:solidFill>
                <a:latin typeface="Arial" panose="020B0604020202020204" pitchFamily="34" charset="0"/>
                <a:cs typeface="Arial" panose="020B0604020202020204" pitchFamily="34" charset="0"/>
              </a:rPr>
              <a:t>At least five of the following symptoms have been present during the same 2-week period and represent a change from previous functioning: at least one of the symptoms is either 1) depressed mood or 2) loss of interest or pleasure</a:t>
            </a:r>
            <a:endParaRPr lang="en-GB" sz="900" b="1" dirty="0">
              <a:latin typeface="Arial" panose="020B0604020202020204" pitchFamily="34" charset="0"/>
              <a:cs typeface="Arial" panose="020B0604020202020204" pitchFamily="34" charset="0"/>
            </a:endParaRPr>
          </a:p>
        </p:txBody>
      </p:sp>
      <p:sp>
        <p:nvSpPr>
          <p:cNvPr id="72" name="Oval 71">
            <a:extLst>
              <a:ext uri="{FF2B5EF4-FFF2-40B4-BE49-F238E27FC236}">
                <a16:creationId xmlns:a16="http://schemas.microsoft.com/office/drawing/2014/main" id="{12B55544-F2AF-4721-B17A-A1625635AF7A}"/>
              </a:ext>
            </a:extLst>
          </p:cNvPr>
          <p:cNvSpPr/>
          <p:nvPr/>
        </p:nvSpPr>
        <p:spPr>
          <a:xfrm>
            <a:off x="6902223" y="2387025"/>
            <a:ext cx="1836965" cy="1070415"/>
          </a:xfrm>
          <a:prstGeom prst="ellipse">
            <a:avLst/>
          </a:prstGeom>
          <a:solidFill>
            <a:schemeClr val="tx1">
              <a:lumMod val="90000"/>
              <a:lumOff val="10000"/>
            </a:schemeClr>
          </a:solidFill>
          <a:ln>
            <a:solidFill>
              <a:schemeClr val="tx1">
                <a:lumMod val="90000"/>
                <a:lumOff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1500" b="1" dirty="0">
                <a:latin typeface="Arial" panose="020B0604020202020204" pitchFamily="34" charset="0"/>
                <a:cs typeface="Arial" panose="020B0604020202020204" pitchFamily="34" charset="0"/>
              </a:rPr>
              <a:t>Major Depression</a:t>
            </a:r>
            <a:endParaRPr lang="en-US" sz="15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6856537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 Placeholder 15"/>
          <p:cNvSpPr>
            <a:spLocks noGrp="1"/>
          </p:cNvSpPr>
          <p:nvPr>
            <p:ph type="body" sz="quarter" idx="17"/>
          </p:nvPr>
        </p:nvSpPr>
        <p:spPr/>
        <p:txBody>
          <a:bodyPr/>
          <a:lstStyle/>
          <a:p>
            <a:r>
              <a:rPr lang="da-DK" dirty="0"/>
              <a:t>Major Depressive </a:t>
            </a:r>
            <a:r>
              <a:rPr lang="da-DK" dirty="0" err="1"/>
              <a:t>Disorder</a:t>
            </a:r>
            <a:r>
              <a:rPr lang="da-DK" dirty="0"/>
              <a:t> (MDD)</a:t>
            </a:r>
            <a:endParaRPr lang="en-US" dirty="0"/>
          </a:p>
        </p:txBody>
      </p:sp>
      <p:sp>
        <p:nvSpPr>
          <p:cNvPr id="2" name="Title 1"/>
          <p:cNvSpPr>
            <a:spLocks noGrp="1"/>
          </p:cNvSpPr>
          <p:nvPr>
            <p:ph type="title"/>
          </p:nvPr>
        </p:nvSpPr>
        <p:spPr>
          <a:xfrm>
            <a:off x="404812" y="610790"/>
            <a:ext cx="6910388" cy="438031"/>
          </a:xfrm>
        </p:spPr>
        <p:txBody>
          <a:bodyPr>
            <a:normAutofit fontScale="90000"/>
          </a:bodyPr>
          <a:lstStyle/>
          <a:p>
            <a:r>
              <a:rPr lang="en-US" dirty="0"/>
              <a:t>Depression – the Diagnostic and Statistical Manual (DSM-5) criteria for major depression</a:t>
            </a:r>
            <a:r>
              <a:rPr lang="en-US" baseline="30000" dirty="0"/>
              <a:t>1</a:t>
            </a:r>
          </a:p>
        </p:txBody>
      </p:sp>
      <p:sp>
        <p:nvSpPr>
          <p:cNvPr id="3" name="Text Placeholder 2">
            <a:extLst>
              <a:ext uri="{FF2B5EF4-FFF2-40B4-BE49-F238E27FC236}">
                <a16:creationId xmlns:a16="http://schemas.microsoft.com/office/drawing/2014/main" id="{1AD2ED4B-4AB0-4F9E-90B4-CC805055F447}"/>
              </a:ext>
            </a:extLst>
          </p:cNvPr>
          <p:cNvSpPr>
            <a:spLocks noGrp="1"/>
          </p:cNvSpPr>
          <p:nvPr>
            <p:ph type="body" sz="quarter" idx="18"/>
          </p:nvPr>
        </p:nvSpPr>
        <p:spPr/>
        <p:txBody>
          <a:bodyPr/>
          <a:lstStyle/>
          <a:p>
            <a:r>
              <a:rPr lang="en-US" dirty="0"/>
              <a:t>American Psychiatric Association. Diagnostic and statistical manual of mental disorders 5th edition:  American Psychiatric Association. 2013</a:t>
            </a:r>
          </a:p>
        </p:txBody>
      </p:sp>
      <p:sp>
        <p:nvSpPr>
          <p:cNvPr id="7" name="Rounded Rectangle 6"/>
          <p:cNvSpPr/>
          <p:nvPr/>
        </p:nvSpPr>
        <p:spPr>
          <a:xfrm>
            <a:off x="628650" y="1931171"/>
            <a:ext cx="576488" cy="653143"/>
          </a:xfrm>
          <a:prstGeom prst="round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2100" b="1" dirty="0">
                <a:latin typeface="Arial" panose="020B0604020202020204" pitchFamily="34" charset="0"/>
                <a:cs typeface="Arial" panose="020B0604020202020204" pitchFamily="34" charset="0"/>
              </a:rPr>
              <a:t>B</a:t>
            </a:r>
            <a:endParaRPr lang="en-US" sz="2100" b="1" dirty="0">
              <a:latin typeface="Arial" panose="020B0604020202020204" pitchFamily="34" charset="0"/>
              <a:cs typeface="Arial" panose="020B0604020202020204" pitchFamily="34" charset="0"/>
            </a:endParaRPr>
          </a:p>
        </p:txBody>
      </p:sp>
      <p:sp>
        <p:nvSpPr>
          <p:cNvPr id="8" name="Rounded Rectangle 7"/>
          <p:cNvSpPr/>
          <p:nvPr/>
        </p:nvSpPr>
        <p:spPr>
          <a:xfrm>
            <a:off x="628650" y="2838507"/>
            <a:ext cx="576488" cy="653143"/>
          </a:xfrm>
          <a:prstGeom prst="round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2100" b="1" dirty="0">
                <a:latin typeface="Arial" panose="020B0604020202020204" pitchFamily="34" charset="0"/>
                <a:cs typeface="Arial" panose="020B0604020202020204" pitchFamily="34" charset="0"/>
              </a:rPr>
              <a:t>C</a:t>
            </a:r>
            <a:endParaRPr lang="en-US" sz="2100" b="1" dirty="0">
              <a:latin typeface="Arial" panose="020B0604020202020204" pitchFamily="34" charset="0"/>
              <a:cs typeface="Arial" panose="020B0604020202020204" pitchFamily="34" charset="0"/>
            </a:endParaRPr>
          </a:p>
        </p:txBody>
      </p:sp>
      <p:sp>
        <p:nvSpPr>
          <p:cNvPr id="11" name="Rounded Rectangle 10"/>
          <p:cNvSpPr/>
          <p:nvPr/>
        </p:nvSpPr>
        <p:spPr>
          <a:xfrm>
            <a:off x="1053193" y="1931171"/>
            <a:ext cx="7462157" cy="653143"/>
          </a:xfrm>
          <a:prstGeom prst="round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b="1" dirty="0">
                <a:latin typeface="Arial" panose="020B0604020202020204" pitchFamily="34" charset="0"/>
                <a:cs typeface="Arial" panose="020B0604020202020204" pitchFamily="34" charset="0"/>
              </a:rPr>
              <a:t>Symptoms cause clinically significant distress or impairment in social, occupational or other important areas of functioning</a:t>
            </a:r>
          </a:p>
        </p:txBody>
      </p:sp>
      <p:sp>
        <p:nvSpPr>
          <p:cNvPr id="12" name="Rounded Rectangle 11"/>
          <p:cNvSpPr/>
          <p:nvPr/>
        </p:nvSpPr>
        <p:spPr>
          <a:xfrm>
            <a:off x="1053193" y="2838507"/>
            <a:ext cx="7462157" cy="653143"/>
          </a:xfrm>
          <a:prstGeom prst="round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b="1" dirty="0">
                <a:latin typeface="Arial" panose="020B0604020202020204" pitchFamily="34" charset="0"/>
                <a:cs typeface="Arial" panose="020B0604020202020204" pitchFamily="34" charset="0"/>
              </a:rPr>
              <a:t>Symptoms are not due to the direct physiological effects of a substance (e.g. a medication) or another medical condition (e.g. hypothyroidism)</a:t>
            </a:r>
          </a:p>
        </p:txBody>
      </p:sp>
    </p:spTree>
    <p:extLst>
      <p:ext uri="{BB962C8B-B14F-4D97-AF65-F5344CB8AC3E}">
        <p14:creationId xmlns:p14="http://schemas.microsoft.com/office/powerpoint/2010/main" val="13168833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7"/>
          </p:nvPr>
        </p:nvSpPr>
        <p:spPr/>
        <p:txBody>
          <a:bodyPr/>
          <a:lstStyle/>
          <a:p>
            <a:r>
              <a:rPr lang="da-DK" dirty="0"/>
              <a:t>Major Depressive </a:t>
            </a:r>
            <a:r>
              <a:rPr lang="da-DK" dirty="0" err="1"/>
              <a:t>Disorder</a:t>
            </a:r>
            <a:r>
              <a:rPr lang="da-DK" dirty="0"/>
              <a:t> (MDD)</a:t>
            </a:r>
            <a:endParaRPr lang="en-US" dirty="0"/>
          </a:p>
        </p:txBody>
      </p:sp>
      <p:sp>
        <p:nvSpPr>
          <p:cNvPr id="2" name="Title 1"/>
          <p:cNvSpPr>
            <a:spLocks noGrp="1"/>
          </p:cNvSpPr>
          <p:nvPr>
            <p:ph type="title"/>
          </p:nvPr>
        </p:nvSpPr>
        <p:spPr>
          <a:xfrm>
            <a:off x="404812" y="559585"/>
            <a:ext cx="6910388" cy="479049"/>
          </a:xfrm>
        </p:spPr>
        <p:txBody>
          <a:bodyPr>
            <a:normAutofit fontScale="90000"/>
          </a:bodyPr>
          <a:lstStyle/>
          <a:p>
            <a:r>
              <a:rPr lang="en-US" dirty="0">
                <a:latin typeface="Arial" panose="020B0604020202020204" pitchFamily="34" charset="0"/>
                <a:cs typeface="Arial" panose="020B0604020202020204" pitchFamily="34" charset="0"/>
              </a:rPr>
              <a:t>Depression – the Diagnostic and Statistical Manual (DSM-IV</a:t>
            </a:r>
            <a:r>
              <a:rPr lang="en-US" baseline="30000" dirty="0">
                <a:latin typeface="Arial" panose="020B0604020202020204" pitchFamily="34" charset="0"/>
                <a:cs typeface="Arial" panose="020B0604020202020204" pitchFamily="34" charset="0"/>
              </a:rPr>
              <a:t>1</a:t>
            </a:r>
            <a:r>
              <a:rPr lang="en-US" dirty="0">
                <a:latin typeface="Arial" panose="020B0604020202020204" pitchFamily="34" charset="0"/>
                <a:cs typeface="Arial" panose="020B0604020202020204" pitchFamily="34" charset="0"/>
              </a:rPr>
              <a:t> &amp; DSM-5</a:t>
            </a:r>
            <a:r>
              <a:rPr lang="en-US" baseline="30000" dirty="0">
                <a:latin typeface="Arial" panose="020B0604020202020204" pitchFamily="34" charset="0"/>
                <a:cs typeface="Arial" panose="020B0604020202020204" pitchFamily="34" charset="0"/>
              </a:rPr>
              <a:t>2</a:t>
            </a:r>
            <a:r>
              <a:rPr lang="en-US" dirty="0">
                <a:latin typeface="Arial" panose="020B0604020202020204" pitchFamily="34" charset="0"/>
                <a:cs typeface="Arial" panose="020B0604020202020204" pitchFamily="34" charset="0"/>
              </a:rPr>
              <a:t>) Criteria for Major Depression</a:t>
            </a:r>
            <a:endParaRPr lang="en-US" baseline="30000" dirty="0">
              <a:latin typeface="Arial" panose="020B0604020202020204" pitchFamily="34" charset="0"/>
              <a:cs typeface="Arial" panose="020B0604020202020204" pitchFamily="34" charset="0"/>
            </a:endParaRPr>
          </a:p>
        </p:txBody>
      </p:sp>
      <p:sp>
        <p:nvSpPr>
          <p:cNvPr id="5" name="Text Placeholder 4">
            <a:extLst>
              <a:ext uri="{FF2B5EF4-FFF2-40B4-BE49-F238E27FC236}">
                <a16:creationId xmlns:a16="http://schemas.microsoft.com/office/drawing/2014/main" id="{102A79AB-86B6-4502-84D2-5F4A53704D6A}"/>
              </a:ext>
            </a:extLst>
          </p:cNvPr>
          <p:cNvSpPr>
            <a:spLocks noGrp="1"/>
          </p:cNvSpPr>
          <p:nvPr>
            <p:ph type="body" sz="quarter" idx="18"/>
          </p:nvPr>
        </p:nvSpPr>
        <p:spPr/>
        <p:txBody>
          <a:bodyPr/>
          <a:lstStyle/>
          <a:p>
            <a:r>
              <a:rPr lang="en-US" dirty="0"/>
              <a:t>American Psychiatric Association. Diagnostic and statistical manual of mental disorders: DSM-IV. 4th edition:  American Psychiatric Association. 1994:866</a:t>
            </a:r>
          </a:p>
          <a:p>
            <a:r>
              <a:rPr lang="en-US" dirty="0"/>
              <a:t>American Psychiatric Association. Diagnostic and statistical manual of mental disorders 5th edition:  American Psychiatric Association. 2013</a:t>
            </a:r>
          </a:p>
          <a:p>
            <a:endParaRPr lang="da-DK" dirty="0"/>
          </a:p>
        </p:txBody>
      </p:sp>
      <p:grpSp>
        <p:nvGrpSpPr>
          <p:cNvPr id="34" name="Group 33"/>
          <p:cNvGrpSpPr/>
          <p:nvPr/>
        </p:nvGrpSpPr>
        <p:grpSpPr>
          <a:xfrm>
            <a:off x="793738" y="1225333"/>
            <a:ext cx="2484003" cy="3248855"/>
            <a:chOff x="925282" y="1404258"/>
            <a:chExt cx="3312004" cy="5002461"/>
          </a:xfrm>
        </p:grpSpPr>
        <p:sp>
          <p:nvSpPr>
            <p:cNvPr id="116" name="Rounded Rectangle 115"/>
            <p:cNvSpPr/>
            <p:nvPr/>
          </p:nvSpPr>
          <p:spPr>
            <a:xfrm>
              <a:off x="925282" y="1404258"/>
              <a:ext cx="3312000" cy="648000"/>
            </a:xfrm>
            <a:prstGeom prst="roundRect">
              <a:avLst/>
            </a:prstGeom>
            <a:no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39354">
                <a:defRPr/>
              </a:pPr>
              <a:r>
                <a:rPr lang="en-GB" sz="700" b="1" dirty="0">
                  <a:solidFill>
                    <a:schemeClr val="tx2"/>
                  </a:solidFill>
                  <a:latin typeface="Arial" panose="020B0604020202020204" pitchFamily="34" charset="0"/>
                  <a:cs typeface="Arial" panose="020B0604020202020204" pitchFamily="34" charset="0"/>
                </a:rPr>
                <a:t>≥5 symptoms for 2-week: </a:t>
              </a:r>
            </a:p>
            <a:p>
              <a:pPr marL="603647" indent="-64294">
                <a:buFont typeface="Arial" panose="020B0604020202020204" pitchFamily="34" charset="0"/>
                <a:buChar char="•"/>
                <a:defRPr/>
              </a:pPr>
              <a:r>
                <a:rPr lang="en-GB" sz="700" b="1" dirty="0">
                  <a:solidFill>
                    <a:schemeClr val="tx2"/>
                  </a:solidFill>
                  <a:latin typeface="Arial" panose="020B0604020202020204" pitchFamily="34" charset="0"/>
                  <a:cs typeface="Arial" panose="020B0604020202020204" pitchFamily="34" charset="0"/>
                  <a:sym typeface="Wingdings" panose="05000000000000000000" pitchFamily="2" charset="2"/>
                </a:rPr>
                <a:t>Must  change functioning</a:t>
              </a:r>
            </a:p>
            <a:p>
              <a:pPr marL="603647" indent="-64294">
                <a:buFont typeface="Arial" panose="020B0604020202020204" pitchFamily="34" charset="0"/>
                <a:buChar char="•"/>
                <a:defRPr/>
              </a:pPr>
              <a:r>
                <a:rPr lang="en-GB" sz="700" b="1" dirty="0">
                  <a:solidFill>
                    <a:schemeClr val="tx2"/>
                  </a:solidFill>
                  <a:latin typeface="Arial" panose="020B0604020202020204" pitchFamily="34" charset="0"/>
                  <a:cs typeface="Arial" panose="020B0604020202020204" pitchFamily="34" charset="0"/>
                  <a:sym typeface="Wingdings" panose="05000000000000000000" pitchFamily="2" charset="2"/>
                </a:rPr>
                <a:t>Must include 1 or 2</a:t>
              </a:r>
              <a:endParaRPr lang="en-GB" sz="700" b="1" dirty="0">
                <a:solidFill>
                  <a:schemeClr val="tx2"/>
                </a:solidFill>
                <a:latin typeface="Arial" panose="020B0604020202020204" pitchFamily="34" charset="0"/>
                <a:cs typeface="Arial" panose="020B0604020202020204" pitchFamily="34" charset="0"/>
              </a:endParaRPr>
            </a:p>
          </p:txBody>
        </p:sp>
        <p:sp>
          <p:nvSpPr>
            <p:cNvPr id="74" name="Rounded Rectangle 73"/>
            <p:cNvSpPr/>
            <p:nvPr/>
          </p:nvSpPr>
          <p:spPr>
            <a:xfrm>
              <a:off x="925285" y="2131611"/>
              <a:ext cx="3312000" cy="432000"/>
            </a:xfrm>
            <a:prstGeom prst="roundRect">
              <a:avLst/>
            </a:prstGeom>
            <a:solidFill>
              <a:schemeClr val="bg1">
                <a:lumMod val="50000"/>
              </a:schemeClr>
            </a:solidFill>
            <a:ln w="1905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03597"/>
              <a:r>
                <a:rPr lang="da-DK" sz="900" b="1" dirty="0" err="1">
                  <a:latin typeface="Arial" panose="020B0604020202020204" pitchFamily="34" charset="0"/>
                  <a:cs typeface="Arial" panose="020B0604020202020204" pitchFamily="34" charset="0"/>
                </a:rPr>
                <a:t>Depressed</a:t>
              </a:r>
              <a:r>
                <a:rPr lang="da-DK" sz="900" b="1" dirty="0">
                  <a:latin typeface="Arial" panose="020B0604020202020204" pitchFamily="34" charset="0"/>
                  <a:cs typeface="Arial" panose="020B0604020202020204" pitchFamily="34" charset="0"/>
                </a:rPr>
                <a:t> </a:t>
              </a:r>
              <a:r>
                <a:rPr lang="da-DK" sz="900" b="1" dirty="0" err="1">
                  <a:latin typeface="Arial" panose="020B0604020202020204" pitchFamily="34" charset="0"/>
                  <a:cs typeface="Arial" panose="020B0604020202020204" pitchFamily="34" charset="0"/>
                </a:rPr>
                <a:t>mood</a:t>
              </a:r>
              <a:endParaRPr lang="en-US" sz="900" b="1" dirty="0">
                <a:latin typeface="Arial" panose="020B0604020202020204" pitchFamily="34" charset="0"/>
                <a:cs typeface="Arial" panose="020B0604020202020204" pitchFamily="34" charset="0"/>
              </a:endParaRPr>
            </a:p>
          </p:txBody>
        </p:sp>
        <p:sp>
          <p:nvSpPr>
            <p:cNvPr id="75" name="TextBox 74"/>
            <p:cNvSpPr txBox="1"/>
            <p:nvPr/>
          </p:nvSpPr>
          <p:spPr>
            <a:xfrm>
              <a:off x="925286" y="2110659"/>
              <a:ext cx="378736" cy="473903"/>
            </a:xfrm>
            <a:prstGeom prst="rect">
              <a:avLst/>
            </a:prstGeom>
            <a:noFill/>
            <a:ln>
              <a:noFill/>
            </a:ln>
          </p:spPr>
          <p:txBody>
            <a:bodyPr wrap="none" rtlCol="0" anchor="ctr">
              <a:spAutoFit/>
            </a:bodyPr>
            <a:lstStyle/>
            <a:p>
              <a:r>
                <a:rPr lang="da-DK" sz="1400" b="1" dirty="0">
                  <a:solidFill>
                    <a:schemeClr val="bg1"/>
                  </a:solidFill>
                  <a:latin typeface="Arial" panose="020B0604020202020204" pitchFamily="34" charset="0"/>
                  <a:cs typeface="Arial" panose="020B0604020202020204" pitchFamily="34" charset="0"/>
                </a:rPr>
                <a:t>1</a:t>
              </a:r>
              <a:endParaRPr lang="en-US" sz="1400" b="1" dirty="0">
                <a:solidFill>
                  <a:schemeClr val="bg1"/>
                </a:solidFill>
                <a:latin typeface="Arial" panose="020B0604020202020204" pitchFamily="34" charset="0"/>
                <a:cs typeface="Arial" panose="020B0604020202020204" pitchFamily="34" charset="0"/>
              </a:endParaRPr>
            </a:p>
          </p:txBody>
        </p:sp>
        <p:sp>
          <p:nvSpPr>
            <p:cNvPr id="77" name="Rounded Rectangle 76"/>
            <p:cNvSpPr/>
            <p:nvPr/>
          </p:nvSpPr>
          <p:spPr>
            <a:xfrm>
              <a:off x="925286" y="2606762"/>
              <a:ext cx="3312000" cy="432000"/>
            </a:xfrm>
            <a:prstGeom prst="roundRect">
              <a:avLst/>
            </a:prstGeom>
            <a:solidFill>
              <a:schemeClr val="bg1">
                <a:lumMod val="50000"/>
              </a:schemeClr>
            </a:solidFill>
            <a:ln w="1905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03597"/>
              <a:r>
                <a:rPr lang="da-DK" sz="900" b="1" dirty="0" err="1">
                  <a:latin typeface="Arial" panose="020B0604020202020204" pitchFamily="34" charset="0"/>
                  <a:cs typeface="Arial" panose="020B0604020202020204" pitchFamily="34" charset="0"/>
                </a:rPr>
                <a:t>Anhedonia</a:t>
              </a:r>
              <a:endParaRPr lang="en-US" sz="900" b="1" dirty="0">
                <a:latin typeface="Arial" panose="020B0604020202020204" pitchFamily="34" charset="0"/>
                <a:cs typeface="Arial" panose="020B0604020202020204" pitchFamily="34" charset="0"/>
              </a:endParaRPr>
            </a:p>
          </p:txBody>
        </p:sp>
        <p:sp>
          <p:nvSpPr>
            <p:cNvPr id="78" name="TextBox 77"/>
            <p:cNvSpPr txBox="1"/>
            <p:nvPr/>
          </p:nvSpPr>
          <p:spPr>
            <a:xfrm>
              <a:off x="925287" y="2585811"/>
              <a:ext cx="378736" cy="473903"/>
            </a:xfrm>
            <a:prstGeom prst="rect">
              <a:avLst/>
            </a:prstGeom>
            <a:noFill/>
            <a:ln>
              <a:noFill/>
            </a:ln>
          </p:spPr>
          <p:txBody>
            <a:bodyPr wrap="none" rtlCol="0" anchor="ctr">
              <a:spAutoFit/>
            </a:bodyPr>
            <a:lstStyle/>
            <a:p>
              <a:r>
                <a:rPr lang="da-DK" sz="1400" b="1" dirty="0">
                  <a:solidFill>
                    <a:schemeClr val="bg1"/>
                  </a:solidFill>
                  <a:latin typeface="Arial" panose="020B0604020202020204" pitchFamily="34" charset="0"/>
                  <a:cs typeface="Arial" panose="020B0604020202020204" pitchFamily="34" charset="0"/>
                </a:rPr>
                <a:t>2</a:t>
              </a:r>
              <a:endParaRPr lang="en-US" sz="1400" b="1" dirty="0">
                <a:solidFill>
                  <a:schemeClr val="bg1"/>
                </a:solidFill>
                <a:latin typeface="Arial" panose="020B0604020202020204" pitchFamily="34" charset="0"/>
                <a:cs typeface="Arial" panose="020B0604020202020204" pitchFamily="34" charset="0"/>
              </a:endParaRPr>
            </a:p>
          </p:txBody>
        </p:sp>
        <p:sp>
          <p:nvSpPr>
            <p:cNvPr id="80" name="Rounded Rectangle 79"/>
            <p:cNvSpPr/>
            <p:nvPr/>
          </p:nvSpPr>
          <p:spPr>
            <a:xfrm>
              <a:off x="925286" y="3081913"/>
              <a:ext cx="3312000" cy="432000"/>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03597"/>
              <a:r>
                <a:rPr lang="da-DK" sz="900" b="1" dirty="0" err="1">
                  <a:latin typeface="Arial" panose="020B0604020202020204" pitchFamily="34" charset="0"/>
                  <a:cs typeface="Arial" panose="020B0604020202020204" pitchFamily="34" charset="0"/>
                </a:rPr>
                <a:t>Significant</a:t>
              </a:r>
              <a:r>
                <a:rPr lang="da-DK" sz="900" b="1" dirty="0">
                  <a:latin typeface="Arial" panose="020B0604020202020204" pitchFamily="34" charset="0"/>
                  <a:cs typeface="Arial" panose="020B0604020202020204" pitchFamily="34" charset="0"/>
                </a:rPr>
                <a:t> </a:t>
              </a:r>
              <a:r>
                <a:rPr lang="da-DK" sz="900" b="1" dirty="0" err="1">
                  <a:latin typeface="Arial" panose="020B0604020202020204" pitchFamily="34" charset="0"/>
                  <a:cs typeface="Arial" panose="020B0604020202020204" pitchFamily="34" charset="0"/>
                </a:rPr>
                <a:t>weight</a:t>
              </a:r>
              <a:r>
                <a:rPr lang="da-DK" sz="900" b="1" dirty="0">
                  <a:latin typeface="Arial" panose="020B0604020202020204" pitchFamily="34" charset="0"/>
                  <a:cs typeface="Arial" panose="020B0604020202020204" pitchFamily="34" charset="0"/>
                </a:rPr>
                <a:t> </a:t>
              </a:r>
              <a:r>
                <a:rPr lang="da-DK" sz="900" b="1" dirty="0" err="1">
                  <a:latin typeface="Arial" panose="020B0604020202020204" pitchFamily="34" charset="0"/>
                  <a:cs typeface="Arial" panose="020B0604020202020204" pitchFamily="34" charset="0"/>
                </a:rPr>
                <a:t>loss</a:t>
              </a:r>
              <a:endParaRPr lang="en-US" sz="900" b="1" dirty="0">
                <a:latin typeface="Arial" panose="020B0604020202020204" pitchFamily="34" charset="0"/>
                <a:cs typeface="Arial" panose="020B0604020202020204" pitchFamily="34" charset="0"/>
              </a:endParaRPr>
            </a:p>
          </p:txBody>
        </p:sp>
        <p:sp>
          <p:nvSpPr>
            <p:cNvPr id="81" name="TextBox 80"/>
            <p:cNvSpPr txBox="1"/>
            <p:nvPr/>
          </p:nvSpPr>
          <p:spPr>
            <a:xfrm>
              <a:off x="925287" y="3081912"/>
              <a:ext cx="378736" cy="473903"/>
            </a:xfrm>
            <a:prstGeom prst="rect">
              <a:avLst/>
            </a:prstGeom>
            <a:noFill/>
            <a:ln>
              <a:noFill/>
            </a:ln>
          </p:spPr>
          <p:txBody>
            <a:bodyPr wrap="none" rtlCol="0">
              <a:spAutoFit/>
            </a:bodyPr>
            <a:lstStyle/>
            <a:p>
              <a:r>
                <a:rPr lang="da-DK" sz="1400" b="1" dirty="0">
                  <a:solidFill>
                    <a:schemeClr val="bg1"/>
                  </a:solidFill>
                  <a:latin typeface="Arial" panose="020B0604020202020204" pitchFamily="34" charset="0"/>
                  <a:cs typeface="Arial" panose="020B0604020202020204" pitchFamily="34" charset="0"/>
                </a:rPr>
                <a:t>3</a:t>
              </a:r>
              <a:endParaRPr lang="en-US" sz="1400" b="1" dirty="0">
                <a:solidFill>
                  <a:schemeClr val="bg1"/>
                </a:solidFill>
                <a:latin typeface="Arial" panose="020B0604020202020204" pitchFamily="34" charset="0"/>
                <a:cs typeface="Arial" panose="020B0604020202020204" pitchFamily="34" charset="0"/>
              </a:endParaRPr>
            </a:p>
          </p:txBody>
        </p:sp>
        <p:sp>
          <p:nvSpPr>
            <p:cNvPr id="83" name="Rounded Rectangle 82"/>
            <p:cNvSpPr/>
            <p:nvPr/>
          </p:nvSpPr>
          <p:spPr>
            <a:xfrm>
              <a:off x="925286" y="3557064"/>
              <a:ext cx="3312000" cy="432000"/>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03597"/>
              <a:r>
                <a:rPr lang="da-DK" sz="900" b="1" dirty="0" err="1">
                  <a:latin typeface="Arial" panose="020B0604020202020204" pitchFamily="34" charset="0"/>
                  <a:cs typeface="Arial" panose="020B0604020202020204" pitchFamily="34" charset="0"/>
                </a:rPr>
                <a:t>Sleep</a:t>
              </a:r>
              <a:r>
                <a:rPr lang="da-DK" sz="900" b="1" dirty="0">
                  <a:latin typeface="Arial" panose="020B0604020202020204" pitchFamily="34" charset="0"/>
                  <a:cs typeface="Arial" panose="020B0604020202020204" pitchFamily="34" charset="0"/>
                </a:rPr>
                <a:t> problems</a:t>
              </a:r>
              <a:endParaRPr lang="en-US" sz="900" b="1" dirty="0">
                <a:latin typeface="Arial" panose="020B0604020202020204" pitchFamily="34" charset="0"/>
                <a:cs typeface="Arial" panose="020B0604020202020204" pitchFamily="34" charset="0"/>
              </a:endParaRPr>
            </a:p>
          </p:txBody>
        </p:sp>
        <p:sp>
          <p:nvSpPr>
            <p:cNvPr id="84" name="TextBox 83"/>
            <p:cNvSpPr txBox="1"/>
            <p:nvPr/>
          </p:nvSpPr>
          <p:spPr>
            <a:xfrm>
              <a:off x="925287" y="3557064"/>
              <a:ext cx="378736" cy="473903"/>
            </a:xfrm>
            <a:prstGeom prst="rect">
              <a:avLst/>
            </a:prstGeom>
            <a:noFill/>
            <a:ln>
              <a:noFill/>
            </a:ln>
          </p:spPr>
          <p:txBody>
            <a:bodyPr wrap="none" rtlCol="0">
              <a:spAutoFit/>
            </a:bodyPr>
            <a:lstStyle/>
            <a:p>
              <a:r>
                <a:rPr lang="da-DK" sz="1400" b="1" dirty="0">
                  <a:solidFill>
                    <a:schemeClr val="bg1"/>
                  </a:solidFill>
                  <a:latin typeface="Arial" panose="020B0604020202020204" pitchFamily="34" charset="0"/>
                  <a:cs typeface="Arial" panose="020B0604020202020204" pitchFamily="34" charset="0"/>
                </a:rPr>
                <a:t>4</a:t>
              </a:r>
              <a:endParaRPr lang="en-US" sz="1400" b="1" dirty="0">
                <a:solidFill>
                  <a:schemeClr val="bg1"/>
                </a:solidFill>
                <a:latin typeface="Arial" panose="020B0604020202020204" pitchFamily="34" charset="0"/>
                <a:cs typeface="Arial" panose="020B0604020202020204" pitchFamily="34" charset="0"/>
              </a:endParaRPr>
            </a:p>
          </p:txBody>
        </p:sp>
        <p:sp>
          <p:nvSpPr>
            <p:cNvPr id="86" name="Rounded Rectangle 85"/>
            <p:cNvSpPr/>
            <p:nvPr/>
          </p:nvSpPr>
          <p:spPr>
            <a:xfrm>
              <a:off x="925286" y="4032215"/>
              <a:ext cx="3312000" cy="432000"/>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03597"/>
              <a:r>
                <a:rPr lang="da-DK" sz="900" b="1" dirty="0" err="1">
                  <a:latin typeface="Arial" panose="020B0604020202020204" pitchFamily="34" charset="0"/>
                  <a:cs typeface="Arial" panose="020B0604020202020204" pitchFamily="34" charset="0"/>
                </a:rPr>
                <a:t>Psychomotor</a:t>
              </a:r>
              <a:r>
                <a:rPr lang="da-DK" sz="900" b="1" dirty="0">
                  <a:latin typeface="Arial" panose="020B0604020202020204" pitchFamily="34" charset="0"/>
                  <a:cs typeface="Arial" panose="020B0604020202020204" pitchFamily="34" charset="0"/>
                </a:rPr>
                <a:t> problems</a:t>
              </a:r>
              <a:endParaRPr lang="en-US" sz="900" b="1" dirty="0">
                <a:latin typeface="Arial" panose="020B0604020202020204" pitchFamily="34" charset="0"/>
                <a:cs typeface="Arial" panose="020B0604020202020204" pitchFamily="34" charset="0"/>
              </a:endParaRPr>
            </a:p>
          </p:txBody>
        </p:sp>
        <p:sp>
          <p:nvSpPr>
            <p:cNvPr id="87" name="TextBox 86"/>
            <p:cNvSpPr txBox="1"/>
            <p:nvPr/>
          </p:nvSpPr>
          <p:spPr>
            <a:xfrm>
              <a:off x="925287" y="4032215"/>
              <a:ext cx="378736" cy="473903"/>
            </a:xfrm>
            <a:prstGeom prst="rect">
              <a:avLst/>
            </a:prstGeom>
            <a:noFill/>
            <a:ln>
              <a:noFill/>
            </a:ln>
          </p:spPr>
          <p:txBody>
            <a:bodyPr wrap="none" rtlCol="0">
              <a:spAutoFit/>
            </a:bodyPr>
            <a:lstStyle/>
            <a:p>
              <a:r>
                <a:rPr lang="da-DK" sz="1400" b="1" dirty="0">
                  <a:solidFill>
                    <a:schemeClr val="bg1"/>
                  </a:solidFill>
                  <a:latin typeface="Arial" panose="020B0604020202020204" pitchFamily="34" charset="0"/>
                  <a:cs typeface="Arial" panose="020B0604020202020204" pitchFamily="34" charset="0"/>
                </a:rPr>
                <a:t>5</a:t>
              </a:r>
              <a:endParaRPr lang="en-US" sz="1400" b="1" dirty="0">
                <a:solidFill>
                  <a:schemeClr val="bg1"/>
                </a:solidFill>
                <a:latin typeface="Arial" panose="020B0604020202020204" pitchFamily="34" charset="0"/>
                <a:cs typeface="Arial" panose="020B0604020202020204" pitchFamily="34" charset="0"/>
              </a:endParaRPr>
            </a:p>
          </p:txBody>
        </p:sp>
        <p:sp>
          <p:nvSpPr>
            <p:cNvPr id="89" name="Rounded Rectangle 88"/>
            <p:cNvSpPr/>
            <p:nvPr/>
          </p:nvSpPr>
          <p:spPr>
            <a:xfrm>
              <a:off x="925286" y="4507366"/>
              <a:ext cx="3312000" cy="432000"/>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03597"/>
              <a:r>
                <a:rPr lang="da-DK" sz="900" b="1" dirty="0" err="1">
                  <a:latin typeface="Arial" panose="020B0604020202020204" pitchFamily="34" charset="0"/>
                  <a:cs typeface="Arial" panose="020B0604020202020204" pitchFamily="34" charset="0"/>
                </a:rPr>
                <a:t>Fatigue</a:t>
              </a:r>
              <a:endParaRPr lang="en-US" sz="900" b="1" dirty="0">
                <a:latin typeface="Arial" panose="020B0604020202020204" pitchFamily="34" charset="0"/>
                <a:cs typeface="Arial" panose="020B0604020202020204" pitchFamily="34" charset="0"/>
              </a:endParaRPr>
            </a:p>
          </p:txBody>
        </p:sp>
        <p:sp>
          <p:nvSpPr>
            <p:cNvPr id="90" name="TextBox 89"/>
            <p:cNvSpPr txBox="1"/>
            <p:nvPr/>
          </p:nvSpPr>
          <p:spPr>
            <a:xfrm>
              <a:off x="925287" y="4507366"/>
              <a:ext cx="378736" cy="473903"/>
            </a:xfrm>
            <a:prstGeom prst="rect">
              <a:avLst/>
            </a:prstGeom>
            <a:noFill/>
            <a:ln>
              <a:noFill/>
            </a:ln>
          </p:spPr>
          <p:txBody>
            <a:bodyPr wrap="none" rtlCol="0">
              <a:spAutoFit/>
            </a:bodyPr>
            <a:lstStyle/>
            <a:p>
              <a:r>
                <a:rPr lang="da-DK" sz="1400" b="1" dirty="0">
                  <a:solidFill>
                    <a:schemeClr val="bg1"/>
                  </a:solidFill>
                  <a:latin typeface="Arial" panose="020B0604020202020204" pitchFamily="34" charset="0"/>
                  <a:cs typeface="Arial" panose="020B0604020202020204" pitchFamily="34" charset="0"/>
                </a:rPr>
                <a:t>6</a:t>
              </a:r>
              <a:endParaRPr lang="en-US" sz="1400" b="1" dirty="0">
                <a:solidFill>
                  <a:schemeClr val="bg1"/>
                </a:solidFill>
                <a:latin typeface="Arial" panose="020B0604020202020204" pitchFamily="34" charset="0"/>
                <a:cs typeface="Arial" panose="020B0604020202020204" pitchFamily="34" charset="0"/>
              </a:endParaRPr>
            </a:p>
          </p:txBody>
        </p:sp>
        <p:sp>
          <p:nvSpPr>
            <p:cNvPr id="92" name="Rounded Rectangle 91"/>
            <p:cNvSpPr/>
            <p:nvPr/>
          </p:nvSpPr>
          <p:spPr>
            <a:xfrm>
              <a:off x="925284" y="4982517"/>
              <a:ext cx="3312000" cy="432000"/>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03597"/>
              <a:r>
                <a:rPr lang="da-DK" sz="900" b="1" dirty="0" err="1">
                  <a:latin typeface="Arial" panose="020B0604020202020204" pitchFamily="34" charset="0"/>
                  <a:cs typeface="Arial" panose="020B0604020202020204" pitchFamily="34" charset="0"/>
                </a:rPr>
                <a:t>Feeling</a:t>
              </a:r>
              <a:r>
                <a:rPr lang="da-DK" sz="900" b="1" dirty="0">
                  <a:latin typeface="Arial" panose="020B0604020202020204" pitchFamily="34" charset="0"/>
                  <a:cs typeface="Arial" panose="020B0604020202020204" pitchFamily="34" charset="0"/>
                </a:rPr>
                <a:t> of </a:t>
              </a:r>
              <a:r>
                <a:rPr lang="da-DK" sz="900" b="1" dirty="0" err="1">
                  <a:latin typeface="Arial" panose="020B0604020202020204" pitchFamily="34" charset="0"/>
                  <a:cs typeface="Arial" panose="020B0604020202020204" pitchFamily="34" charset="0"/>
                </a:rPr>
                <a:t>worthlessness</a:t>
              </a:r>
              <a:r>
                <a:rPr lang="da-DK" sz="900" b="1" dirty="0">
                  <a:latin typeface="Arial" panose="020B0604020202020204" pitchFamily="34" charset="0"/>
                  <a:cs typeface="Arial" panose="020B0604020202020204" pitchFamily="34" charset="0"/>
                </a:rPr>
                <a:t> </a:t>
              </a:r>
            </a:p>
            <a:p>
              <a:pPr marL="203597"/>
              <a:r>
                <a:rPr lang="da-DK" sz="900" b="1" dirty="0">
                  <a:latin typeface="Arial" panose="020B0604020202020204" pitchFamily="34" charset="0"/>
                  <a:cs typeface="Arial" panose="020B0604020202020204" pitchFamily="34" charset="0"/>
                </a:rPr>
                <a:t>or </a:t>
              </a:r>
              <a:r>
                <a:rPr lang="da-DK" sz="900" b="1" dirty="0" err="1">
                  <a:latin typeface="Arial" panose="020B0604020202020204" pitchFamily="34" charset="0"/>
                  <a:cs typeface="Arial" panose="020B0604020202020204" pitchFamily="34" charset="0"/>
                </a:rPr>
                <a:t>inappropriate</a:t>
              </a:r>
              <a:r>
                <a:rPr lang="da-DK" sz="900" b="1" dirty="0">
                  <a:latin typeface="Arial" panose="020B0604020202020204" pitchFamily="34" charset="0"/>
                  <a:cs typeface="Arial" panose="020B0604020202020204" pitchFamily="34" charset="0"/>
                </a:rPr>
                <a:t> </a:t>
              </a:r>
              <a:r>
                <a:rPr lang="da-DK" sz="900" b="1" dirty="0" err="1">
                  <a:latin typeface="Arial" panose="020B0604020202020204" pitchFamily="34" charset="0"/>
                  <a:cs typeface="Arial" panose="020B0604020202020204" pitchFamily="34" charset="0"/>
                </a:rPr>
                <a:t>guilt</a:t>
              </a:r>
              <a:endParaRPr lang="en-US" sz="900" b="1" dirty="0">
                <a:latin typeface="Arial" panose="020B0604020202020204" pitchFamily="34" charset="0"/>
                <a:cs typeface="Arial" panose="020B0604020202020204" pitchFamily="34" charset="0"/>
              </a:endParaRPr>
            </a:p>
          </p:txBody>
        </p:sp>
        <p:sp>
          <p:nvSpPr>
            <p:cNvPr id="93" name="TextBox 92"/>
            <p:cNvSpPr txBox="1"/>
            <p:nvPr/>
          </p:nvSpPr>
          <p:spPr>
            <a:xfrm>
              <a:off x="925287" y="4982518"/>
              <a:ext cx="378736" cy="473903"/>
            </a:xfrm>
            <a:prstGeom prst="rect">
              <a:avLst/>
            </a:prstGeom>
            <a:noFill/>
            <a:ln>
              <a:noFill/>
            </a:ln>
          </p:spPr>
          <p:txBody>
            <a:bodyPr wrap="none" rtlCol="0">
              <a:spAutoFit/>
            </a:bodyPr>
            <a:lstStyle/>
            <a:p>
              <a:r>
                <a:rPr lang="da-DK" sz="1400" b="1" dirty="0">
                  <a:solidFill>
                    <a:schemeClr val="bg1"/>
                  </a:solidFill>
                  <a:latin typeface="Arial" panose="020B0604020202020204" pitchFamily="34" charset="0"/>
                  <a:cs typeface="Arial" panose="020B0604020202020204" pitchFamily="34" charset="0"/>
                </a:rPr>
                <a:t>7</a:t>
              </a:r>
              <a:endParaRPr lang="en-US" sz="1400" b="1" dirty="0">
                <a:solidFill>
                  <a:schemeClr val="bg1"/>
                </a:solidFill>
                <a:latin typeface="Arial" panose="020B0604020202020204" pitchFamily="34" charset="0"/>
                <a:cs typeface="Arial" panose="020B0604020202020204" pitchFamily="34" charset="0"/>
              </a:endParaRPr>
            </a:p>
          </p:txBody>
        </p:sp>
        <p:sp>
          <p:nvSpPr>
            <p:cNvPr id="95" name="Rounded Rectangle 94"/>
            <p:cNvSpPr/>
            <p:nvPr/>
          </p:nvSpPr>
          <p:spPr>
            <a:xfrm>
              <a:off x="925286" y="5457668"/>
              <a:ext cx="3312000" cy="432000"/>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03597"/>
              <a:r>
                <a:rPr lang="da-DK" sz="900" b="1" dirty="0" err="1">
                  <a:latin typeface="Arial" panose="020B0604020202020204" pitchFamily="34" charset="0"/>
                  <a:cs typeface="Arial" panose="020B0604020202020204" pitchFamily="34" charset="0"/>
                </a:rPr>
                <a:t>Cognitive</a:t>
              </a:r>
              <a:r>
                <a:rPr lang="da-DK" sz="900" b="1" dirty="0">
                  <a:latin typeface="Arial" panose="020B0604020202020204" pitchFamily="34" charset="0"/>
                  <a:cs typeface="Arial" panose="020B0604020202020204" pitchFamily="34" charset="0"/>
                </a:rPr>
                <a:t> problems</a:t>
              </a:r>
              <a:endParaRPr lang="en-US" sz="900" b="1" dirty="0">
                <a:latin typeface="Arial" panose="020B0604020202020204" pitchFamily="34" charset="0"/>
                <a:cs typeface="Arial" panose="020B0604020202020204" pitchFamily="34" charset="0"/>
              </a:endParaRPr>
            </a:p>
          </p:txBody>
        </p:sp>
        <p:sp>
          <p:nvSpPr>
            <p:cNvPr id="96" name="TextBox 95"/>
            <p:cNvSpPr txBox="1"/>
            <p:nvPr/>
          </p:nvSpPr>
          <p:spPr>
            <a:xfrm>
              <a:off x="925287" y="5457668"/>
              <a:ext cx="378736" cy="473903"/>
            </a:xfrm>
            <a:prstGeom prst="rect">
              <a:avLst/>
            </a:prstGeom>
            <a:noFill/>
            <a:ln>
              <a:noFill/>
            </a:ln>
          </p:spPr>
          <p:txBody>
            <a:bodyPr wrap="none" rtlCol="0">
              <a:spAutoFit/>
            </a:bodyPr>
            <a:lstStyle/>
            <a:p>
              <a:r>
                <a:rPr lang="da-DK" sz="1400" b="1" dirty="0">
                  <a:solidFill>
                    <a:schemeClr val="bg1"/>
                  </a:solidFill>
                  <a:latin typeface="Arial" panose="020B0604020202020204" pitchFamily="34" charset="0"/>
                  <a:cs typeface="Arial" panose="020B0604020202020204" pitchFamily="34" charset="0"/>
                </a:rPr>
                <a:t>8</a:t>
              </a:r>
              <a:endParaRPr lang="en-US" sz="1400" b="1" dirty="0">
                <a:solidFill>
                  <a:schemeClr val="bg1"/>
                </a:solidFill>
                <a:latin typeface="Arial" panose="020B0604020202020204" pitchFamily="34" charset="0"/>
                <a:cs typeface="Arial" panose="020B0604020202020204" pitchFamily="34" charset="0"/>
              </a:endParaRPr>
            </a:p>
          </p:txBody>
        </p:sp>
        <p:sp>
          <p:nvSpPr>
            <p:cNvPr id="98" name="Rounded Rectangle 97"/>
            <p:cNvSpPr/>
            <p:nvPr/>
          </p:nvSpPr>
          <p:spPr>
            <a:xfrm>
              <a:off x="925283" y="5932816"/>
              <a:ext cx="3312000" cy="432000"/>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03597"/>
              <a:r>
                <a:rPr lang="da-DK" sz="900" b="1" dirty="0" err="1">
                  <a:latin typeface="Arial" panose="020B0604020202020204" pitchFamily="34" charset="0"/>
                  <a:cs typeface="Arial" panose="020B0604020202020204" pitchFamily="34" charset="0"/>
                </a:rPr>
                <a:t>Thoughts</a:t>
              </a:r>
              <a:r>
                <a:rPr lang="da-DK" sz="900" b="1" dirty="0">
                  <a:latin typeface="Arial" panose="020B0604020202020204" pitchFamily="34" charset="0"/>
                  <a:cs typeface="Arial" panose="020B0604020202020204" pitchFamily="34" charset="0"/>
                </a:rPr>
                <a:t> of </a:t>
              </a:r>
              <a:r>
                <a:rPr lang="da-DK" sz="900" b="1" dirty="0" err="1">
                  <a:latin typeface="Arial" panose="020B0604020202020204" pitchFamily="34" charset="0"/>
                  <a:cs typeface="Arial" panose="020B0604020202020204" pitchFamily="34" charset="0"/>
                </a:rPr>
                <a:t>death</a:t>
              </a:r>
              <a:endParaRPr lang="en-US" sz="900" b="1" dirty="0">
                <a:latin typeface="Arial" panose="020B0604020202020204" pitchFamily="34" charset="0"/>
                <a:cs typeface="Arial" panose="020B0604020202020204" pitchFamily="34" charset="0"/>
              </a:endParaRPr>
            </a:p>
          </p:txBody>
        </p:sp>
        <p:sp>
          <p:nvSpPr>
            <p:cNvPr id="99" name="TextBox 98"/>
            <p:cNvSpPr txBox="1"/>
            <p:nvPr/>
          </p:nvSpPr>
          <p:spPr>
            <a:xfrm>
              <a:off x="925285" y="5932816"/>
              <a:ext cx="378736" cy="473903"/>
            </a:xfrm>
            <a:prstGeom prst="rect">
              <a:avLst/>
            </a:prstGeom>
            <a:noFill/>
            <a:ln>
              <a:noFill/>
            </a:ln>
          </p:spPr>
          <p:txBody>
            <a:bodyPr wrap="none" rtlCol="0">
              <a:spAutoFit/>
            </a:bodyPr>
            <a:lstStyle/>
            <a:p>
              <a:r>
                <a:rPr lang="da-DK" sz="1400" b="1" dirty="0">
                  <a:solidFill>
                    <a:schemeClr val="bg1"/>
                  </a:solidFill>
                  <a:latin typeface="Arial" panose="020B0604020202020204" pitchFamily="34" charset="0"/>
                  <a:cs typeface="Arial" panose="020B0604020202020204" pitchFamily="34" charset="0"/>
                </a:rPr>
                <a:t>9</a:t>
              </a:r>
              <a:endParaRPr lang="en-US" sz="1400" b="1" dirty="0">
                <a:solidFill>
                  <a:schemeClr val="bg1"/>
                </a:solidFill>
                <a:latin typeface="Arial" panose="020B0604020202020204" pitchFamily="34" charset="0"/>
                <a:cs typeface="Arial" panose="020B0604020202020204" pitchFamily="34" charset="0"/>
              </a:endParaRPr>
            </a:p>
          </p:txBody>
        </p:sp>
        <p:sp>
          <p:nvSpPr>
            <p:cNvPr id="48" name="Rounded Rectangle 47"/>
            <p:cNvSpPr/>
            <p:nvPr/>
          </p:nvSpPr>
          <p:spPr>
            <a:xfrm>
              <a:off x="925287" y="1404258"/>
              <a:ext cx="751114" cy="648000"/>
            </a:xfrm>
            <a:prstGeom prst="roundRect">
              <a:avLst/>
            </a:prstGeom>
            <a:solidFill>
              <a:schemeClr val="bg2"/>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1400" b="1" dirty="0">
                  <a:solidFill>
                    <a:schemeClr val="tx2"/>
                  </a:solidFill>
                  <a:latin typeface="Arial" panose="020B0604020202020204" pitchFamily="34" charset="0"/>
                  <a:cs typeface="Arial" panose="020B0604020202020204" pitchFamily="34" charset="0"/>
                </a:rPr>
                <a:t>A</a:t>
              </a:r>
              <a:endParaRPr lang="en-US" sz="1400" b="1" dirty="0">
                <a:solidFill>
                  <a:schemeClr val="tx2"/>
                </a:solidFill>
                <a:latin typeface="Arial" panose="020B0604020202020204" pitchFamily="34" charset="0"/>
                <a:cs typeface="Arial" panose="020B0604020202020204" pitchFamily="34" charset="0"/>
              </a:endParaRPr>
            </a:p>
          </p:txBody>
        </p:sp>
      </p:grpSp>
      <p:sp>
        <p:nvSpPr>
          <p:cNvPr id="114" name="Rounded Rectangle 113"/>
          <p:cNvSpPr/>
          <p:nvPr/>
        </p:nvSpPr>
        <p:spPr>
          <a:xfrm rot="16200000">
            <a:off x="-807819" y="2904267"/>
            <a:ext cx="2749262" cy="324000"/>
          </a:xfrm>
          <a:prstGeom prst="roundRect">
            <a:avLst/>
          </a:prstGeom>
          <a:solidFill>
            <a:schemeClr val="bg2"/>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03597"/>
            <a:endParaRPr lang="en-US" sz="900" b="1" dirty="0">
              <a:solidFill>
                <a:schemeClr val="tx2"/>
              </a:solidFill>
              <a:latin typeface="Arial" panose="020B0604020202020204" pitchFamily="34" charset="0"/>
              <a:cs typeface="Arial" panose="020B0604020202020204" pitchFamily="34" charset="0"/>
            </a:endParaRPr>
          </a:p>
        </p:txBody>
      </p:sp>
      <p:sp>
        <p:nvSpPr>
          <p:cNvPr id="115" name="TextBox 114"/>
          <p:cNvSpPr txBox="1"/>
          <p:nvPr/>
        </p:nvSpPr>
        <p:spPr>
          <a:xfrm rot="16200000">
            <a:off x="-401871" y="3286817"/>
            <a:ext cx="1947777" cy="307777"/>
          </a:xfrm>
          <a:prstGeom prst="rect">
            <a:avLst/>
          </a:prstGeom>
          <a:noFill/>
          <a:ln>
            <a:noFill/>
          </a:ln>
        </p:spPr>
        <p:txBody>
          <a:bodyPr wrap="square" rtlCol="0">
            <a:spAutoFit/>
          </a:bodyPr>
          <a:lstStyle/>
          <a:p>
            <a:r>
              <a:rPr lang="da-DK" sz="1400" b="1" dirty="0">
                <a:solidFill>
                  <a:schemeClr val="tx2"/>
                </a:solidFill>
                <a:latin typeface="Arial" panose="020B0604020202020204" pitchFamily="34" charset="0"/>
                <a:cs typeface="Arial" panose="020B0604020202020204" pitchFamily="34" charset="0"/>
              </a:rPr>
              <a:t>DSM-IV and DSM-5</a:t>
            </a:r>
          </a:p>
        </p:txBody>
      </p:sp>
      <p:grpSp>
        <p:nvGrpSpPr>
          <p:cNvPr id="35" name="Group 34"/>
          <p:cNvGrpSpPr/>
          <p:nvPr/>
        </p:nvGrpSpPr>
        <p:grpSpPr>
          <a:xfrm>
            <a:off x="3618582" y="1226075"/>
            <a:ext cx="2484002" cy="2917822"/>
            <a:chOff x="4994907" y="1476068"/>
            <a:chExt cx="3312002" cy="4492748"/>
          </a:xfrm>
        </p:grpSpPr>
        <p:sp>
          <p:nvSpPr>
            <p:cNvPr id="43" name="TextBox 42"/>
            <p:cNvSpPr txBox="1"/>
            <p:nvPr/>
          </p:nvSpPr>
          <p:spPr>
            <a:xfrm>
              <a:off x="6320604" y="3006415"/>
              <a:ext cx="526213" cy="805634"/>
            </a:xfrm>
            <a:prstGeom prst="rect">
              <a:avLst/>
            </a:prstGeom>
            <a:noFill/>
          </p:spPr>
          <p:txBody>
            <a:bodyPr wrap="none" rtlCol="0">
              <a:spAutoFit/>
            </a:bodyPr>
            <a:lstStyle/>
            <a:p>
              <a:r>
                <a:rPr lang="da-DK" sz="2800" b="1" dirty="0">
                  <a:solidFill>
                    <a:schemeClr val="accent3">
                      <a:lumMod val="60000"/>
                      <a:lumOff val="40000"/>
                    </a:schemeClr>
                  </a:solidFill>
                  <a:latin typeface="Arial" panose="020B0604020202020204" pitchFamily="34" charset="0"/>
                  <a:cs typeface="Arial" panose="020B0604020202020204" pitchFamily="34" charset="0"/>
                </a:rPr>
                <a:t>+</a:t>
              </a:r>
              <a:endParaRPr lang="en-US" sz="2800" b="1" dirty="0">
                <a:solidFill>
                  <a:schemeClr val="accent3">
                    <a:lumMod val="60000"/>
                    <a:lumOff val="40000"/>
                  </a:schemeClr>
                </a:solidFill>
                <a:latin typeface="Arial" panose="020B0604020202020204" pitchFamily="34" charset="0"/>
                <a:cs typeface="Arial" panose="020B0604020202020204" pitchFamily="34" charset="0"/>
              </a:endParaRPr>
            </a:p>
          </p:txBody>
        </p:sp>
        <p:sp>
          <p:nvSpPr>
            <p:cNvPr id="45" name="TextBox 44"/>
            <p:cNvSpPr txBox="1"/>
            <p:nvPr/>
          </p:nvSpPr>
          <p:spPr>
            <a:xfrm>
              <a:off x="6320604" y="3936687"/>
              <a:ext cx="526213" cy="805634"/>
            </a:xfrm>
            <a:prstGeom prst="rect">
              <a:avLst/>
            </a:prstGeom>
            <a:noFill/>
          </p:spPr>
          <p:txBody>
            <a:bodyPr wrap="none" rtlCol="0">
              <a:spAutoFit/>
            </a:bodyPr>
            <a:lstStyle/>
            <a:p>
              <a:r>
                <a:rPr lang="da-DK" sz="2800" b="1" dirty="0">
                  <a:solidFill>
                    <a:schemeClr val="accent3">
                      <a:lumMod val="60000"/>
                      <a:lumOff val="40000"/>
                    </a:schemeClr>
                  </a:solidFill>
                  <a:latin typeface="Arial" panose="020B0604020202020204" pitchFamily="34" charset="0"/>
                  <a:cs typeface="Arial" panose="020B0604020202020204" pitchFamily="34" charset="0"/>
                </a:rPr>
                <a:t>+</a:t>
              </a:r>
              <a:endParaRPr lang="en-US" sz="2800" b="1" dirty="0">
                <a:solidFill>
                  <a:schemeClr val="accent3">
                    <a:lumMod val="60000"/>
                    <a:lumOff val="40000"/>
                  </a:schemeClr>
                </a:solidFill>
                <a:latin typeface="Arial" panose="020B0604020202020204" pitchFamily="34" charset="0"/>
                <a:cs typeface="Arial" panose="020B0604020202020204" pitchFamily="34" charset="0"/>
              </a:endParaRPr>
            </a:p>
          </p:txBody>
        </p:sp>
        <p:sp>
          <p:nvSpPr>
            <p:cNvPr id="46" name="TextBox 45"/>
            <p:cNvSpPr txBox="1"/>
            <p:nvPr/>
          </p:nvSpPr>
          <p:spPr>
            <a:xfrm>
              <a:off x="6320604" y="4866962"/>
              <a:ext cx="526213" cy="805634"/>
            </a:xfrm>
            <a:prstGeom prst="rect">
              <a:avLst/>
            </a:prstGeom>
            <a:noFill/>
          </p:spPr>
          <p:txBody>
            <a:bodyPr wrap="none" rtlCol="0">
              <a:spAutoFit/>
            </a:bodyPr>
            <a:lstStyle/>
            <a:p>
              <a:r>
                <a:rPr lang="da-DK" sz="2800" b="1" dirty="0">
                  <a:solidFill>
                    <a:schemeClr val="accent3">
                      <a:lumMod val="60000"/>
                      <a:lumOff val="40000"/>
                    </a:schemeClr>
                  </a:solidFill>
                  <a:latin typeface="Arial" panose="020B0604020202020204" pitchFamily="34" charset="0"/>
                  <a:cs typeface="Arial" panose="020B0604020202020204" pitchFamily="34" charset="0"/>
                </a:rPr>
                <a:t>+</a:t>
              </a:r>
              <a:endParaRPr lang="en-US" sz="2800" b="1" dirty="0">
                <a:solidFill>
                  <a:schemeClr val="accent3">
                    <a:lumMod val="60000"/>
                    <a:lumOff val="40000"/>
                  </a:schemeClr>
                </a:solidFill>
                <a:latin typeface="Arial" panose="020B0604020202020204" pitchFamily="34" charset="0"/>
                <a:cs typeface="Arial" panose="020B0604020202020204" pitchFamily="34" charset="0"/>
              </a:endParaRPr>
            </a:p>
          </p:txBody>
        </p:sp>
        <p:sp>
          <p:nvSpPr>
            <p:cNvPr id="101" name="Rounded Rectangle 100"/>
            <p:cNvSpPr/>
            <p:nvPr/>
          </p:nvSpPr>
          <p:spPr>
            <a:xfrm>
              <a:off x="4994908" y="2709999"/>
              <a:ext cx="3312000" cy="468000"/>
            </a:xfrm>
            <a:prstGeom prst="round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669131"/>
              <a:r>
                <a:rPr lang="da-DK" sz="900" b="1" dirty="0">
                  <a:latin typeface="Arial" panose="020B0604020202020204" pitchFamily="34" charset="0"/>
                  <a:cs typeface="Arial" panose="020B0604020202020204" pitchFamily="34" charset="0"/>
                </a:rPr>
                <a:t>Not mixed episode</a:t>
              </a:r>
              <a:endParaRPr lang="en-US" sz="900" b="1" dirty="0">
                <a:latin typeface="Arial" panose="020B0604020202020204" pitchFamily="34" charset="0"/>
                <a:cs typeface="Arial" panose="020B0604020202020204" pitchFamily="34" charset="0"/>
              </a:endParaRPr>
            </a:p>
          </p:txBody>
        </p:sp>
        <p:sp>
          <p:nvSpPr>
            <p:cNvPr id="102" name="TextBox 101"/>
            <p:cNvSpPr txBox="1"/>
            <p:nvPr/>
          </p:nvSpPr>
          <p:spPr>
            <a:xfrm>
              <a:off x="4994910" y="2766286"/>
              <a:ext cx="938719" cy="355426"/>
            </a:xfrm>
            <a:prstGeom prst="rect">
              <a:avLst/>
            </a:prstGeom>
            <a:noFill/>
            <a:ln>
              <a:noFill/>
            </a:ln>
          </p:spPr>
          <p:txBody>
            <a:bodyPr wrap="none" rtlCol="0" anchor="ctr">
              <a:spAutoFit/>
            </a:bodyPr>
            <a:lstStyle/>
            <a:p>
              <a:r>
                <a:rPr lang="da-DK" sz="900" b="1" dirty="0">
                  <a:solidFill>
                    <a:schemeClr val="bg1"/>
                  </a:solidFill>
                  <a:latin typeface="Arial" panose="020B0604020202020204" pitchFamily="34" charset="0"/>
                  <a:cs typeface="Arial" panose="020B0604020202020204" pitchFamily="34" charset="0"/>
                </a:rPr>
                <a:t>B DSM-IV</a:t>
              </a:r>
              <a:endParaRPr lang="en-US" sz="900" b="1" dirty="0">
                <a:solidFill>
                  <a:schemeClr val="bg1"/>
                </a:solidFill>
                <a:latin typeface="Arial" panose="020B0604020202020204" pitchFamily="34" charset="0"/>
                <a:cs typeface="Arial" panose="020B0604020202020204" pitchFamily="34" charset="0"/>
              </a:endParaRPr>
            </a:p>
          </p:txBody>
        </p:sp>
        <p:sp>
          <p:nvSpPr>
            <p:cNvPr id="104" name="Rounded Rectangle 103"/>
            <p:cNvSpPr/>
            <p:nvPr/>
          </p:nvSpPr>
          <p:spPr>
            <a:xfrm>
              <a:off x="4994908" y="3640272"/>
              <a:ext cx="3312000" cy="468000"/>
            </a:xfrm>
            <a:prstGeom prst="round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669131"/>
              <a:r>
                <a:rPr lang="da-DK" sz="800" b="1" dirty="0">
                  <a:latin typeface="Arial" panose="020B0604020202020204" pitchFamily="34" charset="0"/>
                  <a:cs typeface="Arial" panose="020B0604020202020204" pitchFamily="34" charset="0"/>
                </a:rPr>
                <a:t>Clinical </a:t>
              </a:r>
              <a:r>
                <a:rPr lang="da-DK" sz="800" b="1" dirty="0" err="1">
                  <a:latin typeface="Arial" panose="020B0604020202020204" pitchFamily="34" charset="0"/>
                  <a:cs typeface="Arial" panose="020B0604020202020204" pitchFamily="34" charset="0"/>
                </a:rPr>
                <a:t>distress</a:t>
              </a:r>
              <a:r>
                <a:rPr lang="da-DK" sz="800" b="1" dirty="0">
                  <a:latin typeface="Arial" panose="020B0604020202020204" pitchFamily="34" charset="0"/>
                  <a:cs typeface="Arial" panose="020B0604020202020204" pitchFamily="34" charset="0"/>
                </a:rPr>
                <a:t> or </a:t>
              </a:r>
              <a:r>
                <a:rPr lang="da-DK" sz="800" b="1" dirty="0" err="1">
                  <a:latin typeface="Arial" panose="020B0604020202020204" pitchFamily="34" charset="0"/>
                  <a:cs typeface="Arial" panose="020B0604020202020204" pitchFamily="34" charset="0"/>
                </a:rPr>
                <a:t>impaired</a:t>
              </a:r>
              <a:r>
                <a:rPr lang="da-DK" sz="800" b="1" dirty="0">
                  <a:latin typeface="Arial" panose="020B0604020202020204" pitchFamily="34" charset="0"/>
                  <a:cs typeface="Arial" panose="020B0604020202020204" pitchFamily="34" charset="0"/>
                </a:rPr>
                <a:t> </a:t>
              </a:r>
              <a:r>
                <a:rPr lang="da-DK" sz="800" b="1" dirty="0" err="1">
                  <a:latin typeface="Arial" panose="020B0604020202020204" pitchFamily="34" charset="0"/>
                  <a:cs typeface="Arial" panose="020B0604020202020204" pitchFamily="34" charset="0"/>
                </a:rPr>
                <a:t>functioning</a:t>
              </a:r>
              <a:endParaRPr lang="en-US" sz="800" b="1" dirty="0">
                <a:latin typeface="Arial" panose="020B0604020202020204" pitchFamily="34" charset="0"/>
                <a:cs typeface="Arial" panose="020B0604020202020204" pitchFamily="34" charset="0"/>
              </a:endParaRPr>
            </a:p>
          </p:txBody>
        </p:sp>
        <p:sp>
          <p:nvSpPr>
            <p:cNvPr id="105" name="TextBox 104"/>
            <p:cNvSpPr txBox="1"/>
            <p:nvPr/>
          </p:nvSpPr>
          <p:spPr>
            <a:xfrm>
              <a:off x="4994910" y="3589930"/>
              <a:ext cx="938719" cy="568683"/>
            </a:xfrm>
            <a:prstGeom prst="rect">
              <a:avLst/>
            </a:prstGeom>
            <a:noFill/>
            <a:ln>
              <a:noFill/>
            </a:ln>
          </p:spPr>
          <p:txBody>
            <a:bodyPr wrap="none" rtlCol="0" anchor="ctr">
              <a:spAutoFit/>
            </a:bodyPr>
            <a:lstStyle/>
            <a:p>
              <a:r>
                <a:rPr lang="da-DK" sz="900" b="1" dirty="0">
                  <a:solidFill>
                    <a:schemeClr val="bg1"/>
                  </a:solidFill>
                  <a:latin typeface="Arial" panose="020B0604020202020204" pitchFamily="34" charset="0"/>
                  <a:cs typeface="Arial" panose="020B0604020202020204" pitchFamily="34" charset="0"/>
                </a:rPr>
                <a:t>C DSM-IV</a:t>
              </a:r>
            </a:p>
            <a:p>
              <a:r>
                <a:rPr lang="da-DK" sz="900" b="1" dirty="0">
                  <a:solidFill>
                    <a:schemeClr val="bg1"/>
                  </a:solidFill>
                  <a:latin typeface="Arial" panose="020B0604020202020204" pitchFamily="34" charset="0"/>
                  <a:cs typeface="Arial" panose="020B0604020202020204" pitchFamily="34" charset="0"/>
                </a:rPr>
                <a:t>B DSM-5</a:t>
              </a:r>
              <a:endParaRPr lang="en-US" sz="900" b="1" dirty="0">
                <a:solidFill>
                  <a:schemeClr val="bg1"/>
                </a:solidFill>
                <a:latin typeface="Arial" panose="020B0604020202020204" pitchFamily="34" charset="0"/>
                <a:cs typeface="Arial" panose="020B0604020202020204" pitchFamily="34" charset="0"/>
              </a:endParaRPr>
            </a:p>
          </p:txBody>
        </p:sp>
        <p:sp>
          <p:nvSpPr>
            <p:cNvPr id="107" name="Rounded Rectangle 106"/>
            <p:cNvSpPr/>
            <p:nvPr/>
          </p:nvSpPr>
          <p:spPr>
            <a:xfrm>
              <a:off x="4994907" y="4570545"/>
              <a:ext cx="3312000" cy="468000"/>
            </a:xfrm>
            <a:prstGeom prst="round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669131"/>
              <a:r>
                <a:rPr lang="da-DK" sz="800" b="1" dirty="0">
                  <a:latin typeface="Arial" panose="020B0604020202020204" pitchFamily="34" charset="0"/>
                  <a:cs typeface="Arial" panose="020B0604020202020204" pitchFamily="34" charset="0"/>
                </a:rPr>
                <a:t>Not due to a </a:t>
              </a:r>
              <a:r>
                <a:rPr lang="da-DK" sz="800" b="1" dirty="0" err="1">
                  <a:latin typeface="Arial" panose="020B0604020202020204" pitchFamily="34" charset="0"/>
                  <a:cs typeface="Arial" panose="020B0604020202020204" pitchFamily="34" charset="0"/>
                </a:rPr>
                <a:t>substance</a:t>
              </a:r>
              <a:r>
                <a:rPr lang="da-DK" sz="800" b="1" dirty="0">
                  <a:latin typeface="Arial" panose="020B0604020202020204" pitchFamily="34" charset="0"/>
                  <a:cs typeface="Arial" panose="020B0604020202020204" pitchFamily="34" charset="0"/>
                </a:rPr>
                <a:t> or </a:t>
              </a:r>
              <a:r>
                <a:rPr lang="da-DK" sz="800" b="1" dirty="0" err="1">
                  <a:latin typeface="Arial" panose="020B0604020202020204" pitchFamily="34" charset="0"/>
                  <a:cs typeface="Arial" panose="020B0604020202020204" pitchFamily="34" charset="0"/>
                </a:rPr>
                <a:t>other</a:t>
              </a:r>
              <a:r>
                <a:rPr lang="da-DK" sz="800" b="1" dirty="0">
                  <a:latin typeface="Arial" panose="020B0604020202020204" pitchFamily="34" charset="0"/>
                  <a:cs typeface="Arial" panose="020B0604020202020204" pitchFamily="34" charset="0"/>
                </a:rPr>
                <a:t> </a:t>
              </a:r>
              <a:r>
                <a:rPr lang="da-DK" sz="800" b="1" dirty="0" err="1">
                  <a:latin typeface="Arial" panose="020B0604020202020204" pitchFamily="34" charset="0"/>
                  <a:cs typeface="Arial" panose="020B0604020202020204" pitchFamily="34" charset="0"/>
                </a:rPr>
                <a:t>medical</a:t>
              </a:r>
              <a:r>
                <a:rPr lang="da-DK" sz="800" b="1" dirty="0">
                  <a:latin typeface="Arial" panose="020B0604020202020204" pitchFamily="34" charset="0"/>
                  <a:cs typeface="Arial" panose="020B0604020202020204" pitchFamily="34" charset="0"/>
                </a:rPr>
                <a:t> </a:t>
              </a:r>
              <a:r>
                <a:rPr lang="da-DK" sz="800" b="1" dirty="0" err="1">
                  <a:latin typeface="Arial" panose="020B0604020202020204" pitchFamily="34" charset="0"/>
                  <a:cs typeface="Arial" panose="020B0604020202020204" pitchFamily="34" charset="0"/>
                </a:rPr>
                <a:t>condition</a:t>
              </a:r>
              <a:endParaRPr lang="en-US" sz="800" b="1" dirty="0">
                <a:latin typeface="Arial" panose="020B0604020202020204" pitchFamily="34" charset="0"/>
                <a:cs typeface="Arial" panose="020B0604020202020204" pitchFamily="34" charset="0"/>
              </a:endParaRPr>
            </a:p>
          </p:txBody>
        </p:sp>
        <p:sp>
          <p:nvSpPr>
            <p:cNvPr id="108" name="TextBox 107"/>
            <p:cNvSpPr txBox="1"/>
            <p:nvPr/>
          </p:nvSpPr>
          <p:spPr>
            <a:xfrm>
              <a:off x="4994908" y="4520204"/>
              <a:ext cx="938719" cy="568683"/>
            </a:xfrm>
            <a:prstGeom prst="rect">
              <a:avLst/>
            </a:prstGeom>
            <a:noFill/>
            <a:ln>
              <a:noFill/>
            </a:ln>
          </p:spPr>
          <p:txBody>
            <a:bodyPr wrap="none" rtlCol="0" anchor="ctr">
              <a:spAutoFit/>
            </a:bodyPr>
            <a:lstStyle/>
            <a:p>
              <a:r>
                <a:rPr lang="da-DK" sz="900" b="1" dirty="0">
                  <a:solidFill>
                    <a:schemeClr val="bg1"/>
                  </a:solidFill>
                  <a:latin typeface="Arial" panose="020B0604020202020204" pitchFamily="34" charset="0"/>
                  <a:cs typeface="Arial" panose="020B0604020202020204" pitchFamily="34" charset="0"/>
                </a:rPr>
                <a:t>D DSM-IV</a:t>
              </a:r>
            </a:p>
            <a:p>
              <a:r>
                <a:rPr lang="da-DK" sz="900" b="1" dirty="0">
                  <a:solidFill>
                    <a:schemeClr val="bg1"/>
                  </a:solidFill>
                  <a:latin typeface="Arial" panose="020B0604020202020204" pitchFamily="34" charset="0"/>
                  <a:cs typeface="Arial" panose="020B0604020202020204" pitchFamily="34" charset="0"/>
                </a:rPr>
                <a:t>C DSM-5</a:t>
              </a:r>
              <a:endParaRPr lang="en-US" sz="900" b="1" dirty="0">
                <a:solidFill>
                  <a:schemeClr val="bg1"/>
                </a:solidFill>
                <a:latin typeface="Arial" panose="020B0604020202020204" pitchFamily="34" charset="0"/>
                <a:cs typeface="Arial" panose="020B0604020202020204" pitchFamily="34" charset="0"/>
              </a:endParaRPr>
            </a:p>
          </p:txBody>
        </p:sp>
        <p:sp>
          <p:nvSpPr>
            <p:cNvPr id="110" name="Rounded Rectangle 109"/>
            <p:cNvSpPr/>
            <p:nvPr/>
          </p:nvSpPr>
          <p:spPr>
            <a:xfrm>
              <a:off x="4994909" y="5500816"/>
              <a:ext cx="3312000" cy="468000"/>
            </a:xfrm>
            <a:prstGeom prst="round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669131"/>
              <a:r>
                <a:rPr lang="da-DK" sz="900" b="1" dirty="0">
                  <a:latin typeface="Arial" panose="020B0604020202020204" pitchFamily="34" charset="0"/>
                  <a:cs typeface="Arial" panose="020B0604020202020204" pitchFamily="34" charset="0"/>
                </a:rPr>
                <a:t>Not </a:t>
              </a:r>
              <a:r>
                <a:rPr lang="da-DK" sz="900" b="1" dirty="0" err="1">
                  <a:latin typeface="Arial" panose="020B0604020202020204" pitchFamily="34" charset="0"/>
                  <a:cs typeface="Arial" panose="020B0604020202020204" pitchFamily="34" charset="0"/>
                </a:rPr>
                <a:t>bereavement</a:t>
              </a:r>
              <a:endParaRPr lang="en-US" sz="900" b="1" dirty="0">
                <a:latin typeface="Arial" panose="020B0604020202020204" pitchFamily="34" charset="0"/>
                <a:cs typeface="Arial" panose="020B0604020202020204" pitchFamily="34" charset="0"/>
              </a:endParaRPr>
            </a:p>
          </p:txBody>
        </p:sp>
        <p:sp>
          <p:nvSpPr>
            <p:cNvPr id="111" name="TextBox 110"/>
            <p:cNvSpPr txBox="1"/>
            <p:nvPr/>
          </p:nvSpPr>
          <p:spPr>
            <a:xfrm>
              <a:off x="4994911" y="5557102"/>
              <a:ext cx="930169" cy="355426"/>
            </a:xfrm>
            <a:prstGeom prst="rect">
              <a:avLst/>
            </a:prstGeom>
            <a:noFill/>
            <a:ln>
              <a:noFill/>
            </a:ln>
          </p:spPr>
          <p:txBody>
            <a:bodyPr wrap="none" rtlCol="0" anchor="ctr">
              <a:spAutoFit/>
            </a:bodyPr>
            <a:lstStyle/>
            <a:p>
              <a:r>
                <a:rPr lang="da-DK" sz="900" b="1" dirty="0">
                  <a:solidFill>
                    <a:schemeClr val="bg1"/>
                  </a:solidFill>
                  <a:latin typeface="Arial" panose="020B0604020202020204" pitchFamily="34" charset="0"/>
                  <a:cs typeface="Arial" panose="020B0604020202020204" pitchFamily="34" charset="0"/>
                </a:rPr>
                <a:t>E DSM-IV</a:t>
              </a:r>
              <a:endParaRPr lang="en-US" sz="900" b="1" dirty="0">
                <a:solidFill>
                  <a:schemeClr val="bg1"/>
                </a:solidFill>
                <a:latin typeface="Arial" panose="020B0604020202020204" pitchFamily="34" charset="0"/>
                <a:cs typeface="Arial" panose="020B0604020202020204" pitchFamily="34" charset="0"/>
              </a:endParaRPr>
            </a:p>
          </p:txBody>
        </p:sp>
        <p:sp>
          <p:nvSpPr>
            <p:cNvPr id="117" name="Rounded Rectangle 116"/>
            <p:cNvSpPr/>
            <p:nvPr/>
          </p:nvSpPr>
          <p:spPr>
            <a:xfrm>
              <a:off x="4994907" y="1476068"/>
              <a:ext cx="3312000" cy="645713"/>
            </a:xfrm>
            <a:prstGeom prst="roundRect">
              <a:avLst/>
            </a:prstGeom>
            <a:no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742950" indent="-73819">
                <a:buFont typeface="Arial" panose="020B0604020202020204" pitchFamily="34" charset="0"/>
                <a:buChar char="•"/>
                <a:defRPr/>
              </a:pPr>
              <a:r>
                <a:rPr lang="en-GB" sz="700" b="1" dirty="0">
                  <a:solidFill>
                    <a:schemeClr val="tx2"/>
                  </a:solidFill>
                  <a:latin typeface="Arial" panose="020B0604020202020204" pitchFamily="34" charset="0"/>
                  <a:cs typeface="Arial" panose="020B0604020202020204" pitchFamily="34" charset="0"/>
                </a:rPr>
                <a:t>DSM-IV all symptoms (B-E)</a:t>
              </a:r>
            </a:p>
            <a:p>
              <a:pPr marL="742950" indent="-73819">
                <a:buFont typeface="Arial" panose="020B0604020202020204" pitchFamily="34" charset="0"/>
                <a:buChar char="•"/>
                <a:defRPr/>
              </a:pPr>
              <a:r>
                <a:rPr lang="en-GB" sz="700" b="1" dirty="0">
                  <a:solidFill>
                    <a:schemeClr val="tx2"/>
                  </a:solidFill>
                  <a:latin typeface="Arial" panose="020B0604020202020204" pitchFamily="34" charset="0"/>
                  <a:cs typeface="Arial" panose="020B0604020202020204" pitchFamily="34" charset="0"/>
                </a:rPr>
                <a:t>DSM-5 only the middle 2 symptoms (B &amp; C)</a:t>
              </a:r>
            </a:p>
          </p:txBody>
        </p:sp>
        <p:sp>
          <p:nvSpPr>
            <p:cNvPr id="118" name="Rounded Rectangle 117"/>
            <p:cNvSpPr/>
            <p:nvPr/>
          </p:nvSpPr>
          <p:spPr>
            <a:xfrm>
              <a:off x="5004659" y="1476068"/>
              <a:ext cx="905129" cy="644162"/>
            </a:xfrm>
            <a:prstGeom prst="roundRect">
              <a:avLst/>
            </a:prstGeom>
            <a:solidFill>
              <a:schemeClr val="bg2"/>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1400" b="1" dirty="0">
                  <a:solidFill>
                    <a:schemeClr val="tx2"/>
                  </a:solidFill>
                  <a:latin typeface="Arial" panose="020B0604020202020204" pitchFamily="34" charset="0"/>
                  <a:cs typeface="Arial" panose="020B0604020202020204" pitchFamily="34" charset="0"/>
                </a:rPr>
                <a:t>B-E</a:t>
              </a:r>
              <a:endParaRPr lang="en-US" sz="1400" b="1" dirty="0">
                <a:solidFill>
                  <a:schemeClr val="tx2"/>
                </a:solidFill>
                <a:latin typeface="Arial" panose="020B0604020202020204" pitchFamily="34" charset="0"/>
                <a:cs typeface="Arial" panose="020B0604020202020204" pitchFamily="34" charset="0"/>
              </a:endParaRPr>
            </a:p>
          </p:txBody>
        </p:sp>
      </p:grpSp>
      <p:sp>
        <p:nvSpPr>
          <p:cNvPr id="119" name="Rounded Rectangle 118"/>
          <p:cNvSpPr/>
          <p:nvPr/>
        </p:nvSpPr>
        <p:spPr>
          <a:xfrm>
            <a:off x="6449349" y="1229543"/>
            <a:ext cx="2129989" cy="419359"/>
          </a:xfrm>
          <a:prstGeom prst="roundRect">
            <a:avLst/>
          </a:prstGeom>
          <a:solidFill>
            <a:schemeClr val="bg2"/>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03597">
              <a:defRPr/>
            </a:pPr>
            <a:r>
              <a:rPr lang="en-GB" sz="1100" b="1" dirty="0">
                <a:solidFill>
                  <a:schemeClr val="tx2"/>
                </a:solidFill>
                <a:latin typeface="Arial" panose="020B0604020202020204" pitchFamily="34" charset="0"/>
                <a:cs typeface="Arial" panose="020B0604020202020204" pitchFamily="34" charset="0"/>
              </a:rPr>
              <a:t>DSM-IV &amp; DSM-5 Diagnosis</a:t>
            </a:r>
          </a:p>
        </p:txBody>
      </p:sp>
      <p:sp>
        <p:nvSpPr>
          <p:cNvPr id="11" name="Right Arrow 10"/>
          <p:cNvSpPr/>
          <p:nvPr/>
        </p:nvSpPr>
        <p:spPr>
          <a:xfrm>
            <a:off x="3068886" y="1226074"/>
            <a:ext cx="643940" cy="418506"/>
          </a:xfrm>
          <a:prstGeom prst="rightArrow">
            <a:avLst/>
          </a:prstGeom>
          <a:solidFill>
            <a:schemeClr val="bg2"/>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700" b="1" dirty="0">
                <a:solidFill>
                  <a:schemeClr val="tx1"/>
                </a:solidFill>
                <a:latin typeface="Arial" panose="020B0604020202020204" pitchFamily="34" charset="0"/>
                <a:cs typeface="Arial" panose="020B0604020202020204" pitchFamily="34" charset="0"/>
              </a:rPr>
              <a:t>Any 5</a:t>
            </a:r>
            <a:endParaRPr lang="en-US" sz="700" b="1" dirty="0">
              <a:solidFill>
                <a:schemeClr val="tx1"/>
              </a:solidFill>
              <a:latin typeface="Arial" panose="020B0604020202020204" pitchFamily="34" charset="0"/>
              <a:cs typeface="Arial" panose="020B0604020202020204" pitchFamily="34" charset="0"/>
            </a:endParaRPr>
          </a:p>
        </p:txBody>
      </p:sp>
      <p:sp>
        <p:nvSpPr>
          <p:cNvPr id="121" name="Right Arrow 120"/>
          <p:cNvSpPr/>
          <p:nvPr/>
        </p:nvSpPr>
        <p:spPr>
          <a:xfrm>
            <a:off x="5989504" y="1230396"/>
            <a:ext cx="567000" cy="418506"/>
          </a:xfrm>
          <a:prstGeom prst="rightArrow">
            <a:avLst/>
          </a:prstGeom>
          <a:solidFill>
            <a:schemeClr val="bg2"/>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00" b="1" dirty="0">
              <a:solidFill>
                <a:schemeClr val="tx1"/>
              </a:solidFill>
              <a:latin typeface="Arial" panose="020B0604020202020204" pitchFamily="34" charset="0"/>
              <a:cs typeface="Arial" panose="020B0604020202020204" pitchFamily="34" charset="0"/>
            </a:endParaRPr>
          </a:p>
        </p:txBody>
      </p:sp>
      <p:sp>
        <p:nvSpPr>
          <p:cNvPr id="3" name="Rounded Rectangle 2"/>
          <p:cNvSpPr/>
          <p:nvPr/>
        </p:nvSpPr>
        <p:spPr>
          <a:xfrm>
            <a:off x="2712908" y="1867413"/>
            <a:ext cx="473299" cy="244048"/>
          </a:xfrm>
          <a:prstGeom prst="roundRect">
            <a:avLst/>
          </a:prstGeom>
          <a:solidFill>
            <a:schemeClr val="bg1">
              <a:lumMod val="50000"/>
            </a:schemeClr>
          </a:solidFill>
          <a:ln w="1905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1100" dirty="0">
                <a:latin typeface="Arial" panose="020B0604020202020204" pitchFamily="34" charset="0"/>
                <a:cs typeface="Arial" panose="020B0604020202020204" pitchFamily="34" charset="0"/>
              </a:rPr>
              <a:t>or</a:t>
            </a:r>
            <a:endParaRPr lang="en-US" sz="1100" dirty="0">
              <a:latin typeface="Arial" panose="020B0604020202020204" pitchFamily="34" charset="0"/>
              <a:cs typeface="Arial" panose="020B0604020202020204" pitchFamily="34" charset="0"/>
            </a:endParaRPr>
          </a:p>
        </p:txBody>
      </p:sp>
      <p:sp>
        <p:nvSpPr>
          <p:cNvPr id="49" name="Oval 48">
            <a:extLst>
              <a:ext uri="{FF2B5EF4-FFF2-40B4-BE49-F238E27FC236}">
                <a16:creationId xmlns:a16="http://schemas.microsoft.com/office/drawing/2014/main" id="{611F8AF0-7139-4B9C-A19F-F90852D7131C}"/>
              </a:ext>
            </a:extLst>
          </p:cNvPr>
          <p:cNvSpPr/>
          <p:nvPr/>
        </p:nvSpPr>
        <p:spPr>
          <a:xfrm>
            <a:off x="6595860" y="2621698"/>
            <a:ext cx="1836965" cy="1070415"/>
          </a:xfrm>
          <a:prstGeom prst="ellipse">
            <a:avLst/>
          </a:prstGeom>
          <a:solidFill>
            <a:schemeClr val="tx1">
              <a:lumMod val="90000"/>
              <a:lumOff val="10000"/>
            </a:schemeClr>
          </a:solidFill>
          <a:ln>
            <a:solidFill>
              <a:schemeClr val="tx1">
                <a:lumMod val="90000"/>
                <a:lumOff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1500" b="1" dirty="0">
                <a:latin typeface="Arial" panose="020B0604020202020204" pitchFamily="34" charset="0"/>
                <a:cs typeface="Arial" panose="020B0604020202020204" pitchFamily="34" charset="0"/>
              </a:rPr>
              <a:t>Major Depression</a:t>
            </a:r>
            <a:endParaRPr lang="en-US" sz="15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633821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7"/>
          </p:nvPr>
        </p:nvSpPr>
        <p:spPr/>
        <p:txBody>
          <a:bodyPr/>
          <a:lstStyle/>
          <a:p>
            <a:r>
              <a:rPr lang="da-DK" dirty="0"/>
              <a:t>Major Depressive </a:t>
            </a:r>
            <a:r>
              <a:rPr lang="da-DK" dirty="0" err="1"/>
              <a:t>Disorder</a:t>
            </a:r>
            <a:r>
              <a:rPr lang="da-DK" dirty="0"/>
              <a:t> (MDD)</a:t>
            </a:r>
            <a:endParaRPr lang="en-US" dirty="0"/>
          </a:p>
        </p:txBody>
      </p:sp>
      <p:sp>
        <p:nvSpPr>
          <p:cNvPr id="2" name="Title 1"/>
          <p:cNvSpPr>
            <a:spLocks noGrp="1"/>
          </p:cNvSpPr>
          <p:nvPr>
            <p:ph type="title"/>
          </p:nvPr>
        </p:nvSpPr>
        <p:spPr>
          <a:xfrm>
            <a:off x="404812" y="610790"/>
            <a:ext cx="6910388" cy="464400"/>
          </a:xfrm>
        </p:spPr>
        <p:txBody>
          <a:bodyPr>
            <a:normAutofit fontScale="90000"/>
          </a:bodyPr>
          <a:lstStyle/>
          <a:p>
            <a:r>
              <a:rPr lang="en-US" dirty="0">
                <a:latin typeface="Arial" panose="020B0604020202020204" pitchFamily="34" charset="0"/>
                <a:cs typeface="Arial" panose="020B0604020202020204" pitchFamily="34" charset="0"/>
              </a:rPr>
              <a:t>Depression – the WHO ICD-10 classification of mental and behavioral disorders</a:t>
            </a:r>
            <a:r>
              <a:rPr lang="en-US" baseline="30000" dirty="0">
                <a:latin typeface="Arial" panose="020B0604020202020204" pitchFamily="34" charset="0"/>
                <a:cs typeface="Arial" panose="020B0604020202020204" pitchFamily="34" charset="0"/>
              </a:rPr>
              <a:t>1</a:t>
            </a:r>
          </a:p>
        </p:txBody>
      </p:sp>
      <p:sp>
        <p:nvSpPr>
          <p:cNvPr id="3" name="Text Placeholder 2">
            <a:extLst>
              <a:ext uri="{FF2B5EF4-FFF2-40B4-BE49-F238E27FC236}">
                <a16:creationId xmlns:a16="http://schemas.microsoft.com/office/drawing/2014/main" id="{BB7F5B17-27A5-426B-A908-A8271B0363A2}"/>
              </a:ext>
            </a:extLst>
          </p:cNvPr>
          <p:cNvSpPr>
            <a:spLocks noGrp="1"/>
          </p:cNvSpPr>
          <p:nvPr>
            <p:ph type="body" sz="quarter" idx="18"/>
          </p:nvPr>
        </p:nvSpPr>
        <p:spPr/>
        <p:txBody>
          <a:bodyPr/>
          <a:lstStyle/>
          <a:p>
            <a:r>
              <a:rPr lang="en-US" dirty="0"/>
              <a:t>WHO. ICD-10 Classification .1993. Available from: http://www.who.int/classifications/icd/en/GRNBOOK.pdf. Accessed April 2016 . </a:t>
            </a:r>
          </a:p>
        </p:txBody>
      </p:sp>
      <p:grpSp>
        <p:nvGrpSpPr>
          <p:cNvPr id="14" name="Group 13"/>
          <p:cNvGrpSpPr/>
          <p:nvPr/>
        </p:nvGrpSpPr>
        <p:grpSpPr>
          <a:xfrm>
            <a:off x="1159521" y="935120"/>
            <a:ext cx="6795810" cy="3273260"/>
            <a:chOff x="1478537" y="1825073"/>
            <a:chExt cx="9061080" cy="4364346"/>
          </a:xfrm>
        </p:grpSpPr>
        <p:sp>
          <p:nvSpPr>
            <p:cNvPr id="6" name="Rounded Rectangle 5"/>
            <p:cNvSpPr/>
            <p:nvPr/>
          </p:nvSpPr>
          <p:spPr>
            <a:xfrm>
              <a:off x="1478537" y="4414938"/>
              <a:ext cx="3254316" cy="1774481"/>
            </a:xfrm>
            <a:prstGeom prst="roundRect">
              <a:avLst>
                <a:gd name="adj" fmla="val 9443"/>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spcBef>
                  <a:spcPts val="450"/>
                </a:spcBef>
              </a:pPr>
              <a:r>
                <a:rPr lang="da-DK" sz="900" b="1" dirty="0">
                  <a:latin typeface="Arial" panose="020B0604020202020204" pitchFamily="34" charset="0"/>
                  <a:cs typeface="Arial" panose="020B0604020202020204" pitchFamily="34" charset="0"/>
                </a:rPr>
                <a:t>At </a:t>
              </a:r>
              <a:r>
                <a:rPr lang="da-DK" sz="900" b="1" dirty="0" err="1">
                  <a:latin typeface="Arial" panose="020B0604020202020204" pitchFamily="34" charset="0"/>
                  <a:cs typeface="Arial" panose="020B0604020202020204" pitchFamily="34" charset="0"/>
                </a:rPr>
                <a:t>least</a:t>
              </a:r>
              <a:r>
                <a:rPr lang="da-DK" sz="900" b="1" dirty="0">
                  <a:latin typeface="Arial" panose="020B0604020202020204" pitchFamily="34" charset="0"/>
                  <a:cs typeface="Arial" panose="020B0604020202020204" pitchFamily="34" charset="0"/>
                </a:rPr>
                <a:t> </a:t>
              </a:r>
              <a:r>
                <a:rPr lang="da-DK" sz="900" b="1" dirty="0" err="1">
                  <a:latin typeface="Arial" panose="020B0604020202020204" pitchFamily="34" charset="0"/>
                  <a:cs typeface="Arial" panose="020B0604020202020204" pitchFamily="34" charset="0"/>
                </a:rPr>
                <a:t>one</a:t>
              </a:r>
              <a:r>
                <a:rPr lang="da-DK" sz="900" b="1" dirty="0">
                  <a:latin typeface="Arial" panose="020B0604020202020204" pitchFamily="34" charset="0"/>
                  <a:cs typeface="Arial" panose="020B0604020202020204" pitchFamily="34" charset="0"/>
                </a:rPr>
                <a:t> of the </a:t>
              </a:r>
              <a:r>
                <a:rPr lang="da-DK" sz="900" b="1" dirty="0" err="1">
                  <a:latin typeface="Arial" panose="020B0604020202020204" pitchFamily="34" charset="0"/>
                  <a:cs typeface="Arial" panose="020B0604020202020204" pitchFamily="34" charset="0"/>
                </a:rPr>
                <a:t>three</a:t>
              </a:r>
              <a:r>
                <a:rPr lang="da-DK" sz="900" b="1" dirty="0">
                  <a:latin typeface="Arial" panose="020B0604020202020204" pitchFamily="34" charset="0"/>
                  <a:cs typeface="Arial" panose="020B0604020202020204" pitchFamily="34" charset="0"/>
                </a:rPr>
                <a:t>, </a:t>
              </a:r>
              <a:br>
                <a:rPr lang="da-DK" sz="900" b="1" dirty="0">
                  <a:latin typeface="Arial" panose="020B0604020202020204" pitchFamily="34" charset="0"/>
                  <a:cs typeface="Arial" panose="020B0604020202020204" pitchFamily="34" charset="0"/>
                </a:rPr>
              </a:br>
              <a:r>
                <a:rPr lang="da-DK" sz="900" b="1" dirty="0">
                  <a:latin typeface="Arial" panose="020B0604020202020204" pitchFamily="34" charset="0"/>
                  <a:cs typeface="Arial" panose="020B0604020202020204" pitchFamily="34" charset="0"/>
                </a:rPr>
                <a:t>most </a:t>
              </a:r>
              <a:r>
                <a:rPr lang="da-DK" sz="900" b="1" dirty="0" err="1">
                  <a:latin typeface="Arial" panose="020B0604020202020204" pitchFamily="34" charset="0"/>
                  <a:cs typeface="Arial" panose="020B0604020202020204" pitchFamily="34" charset="0"/>
                </a:rPr>
                <a:t>days</a:t>
              </a:r>
              <a:r>
                <a:rPr lang="da-DK" sz="900" b="1" dirty="0">
                  <a:latin typeface="Arial" panose="020B0604020202020204" pitchFamily="34" charset="0"/>
                  <a:cs typeface="Arial" panose="020B0604020202020204" pitchFamily="34" charset="0"/>
                </a:rPr>
                <a:t>, most of the time </a:t>
              </a:r>
              <a:br>
                <a:rPr lang="da-DK" sz="900" b="1" dirty="0">
                  <a:latin typeface="Arial" panose="020B0604020202020204" pitchFamily="34" charset="0"/>
                  <a:cs typeface="Arial" panose="020B0604020202020204" pitchFamily="34" charset="0"/>
                </a:rPr>
              </a:br>
              <a:r>
                <a:rPr lang="da-DK" sz="900" b="1" dirty="0">
                  <a:latin typeface="Arial" panose="020B0604020202020204" pitchFamily="34" charset="0"/>
                  <a:cs typeface="Arial" panose="020B0604020202020204" pitchFamily="34" charset="0"/>
                </a:rPr>
                <a:t>for at </a:t>
              </a:r>
              <a:r>
                <a:rPr lang="da-DK" sz="900" b="1" dirty="0" err="1">
                  <a:latin typeface="Arial" panose="020B0604020202020204" pitchFamily="34" charset="0"/>
                  <a:cs typeface="Arial" panose="020B0604020202020204" pitchFamily="34" charset="0"/>
                </a:rPr>
                <a:t>least</a:t>
              </a:r>
              <a:r>
                <a:rPr lang="da-DK" sz="900" b="1" dirty="0">
                  <a:latin typeface="Arial" panose="020B0604020202020204" pitchFamily="34" charset="0"/>
                  <a:cs typeface="Arial" panose="020B0604020202020204" pitchFamily="34" charset="0"/>
                </a:rPr>
                <a:t> </a:t>
              </a:r>
              <a:r>
                <a:rPr lang="da-DK" sz="900" b="1" dirty="0" err="1">
                  <a:latin typeface="Arial" panose="020B0604020202020204" pitchFamily="34" charset="0"/>
                  <a:cs typeface="Arial" panose="020B0604020202020204" pitchFamily="34" charset="0"/>
                </a:rPr>
                <a:t>two</a:t>
              </a:r>
              <a:r>
                <a:rPr lang="da-DK" sz="900" b="1" dirty="0">
                  <a:latin typeface="Arial" panose="020B0604020202020204" pitchFamily="34" charset="0"/>
                  <a:cs typeface="Arial" panose="020B0604020202020204" pitchFamily="34" charset="0"/>
                </a:rPr>
                <a:t> </a:t>
              </a:r>
              <a:r>
                <a:rPr lang="da-DK" sz="900" b="1" dirty="0" err="1">
                  <a:latin typeface="Arial" panose="020B0604020202020204" pitchFamily="34" charset="0"/>
                  <a:cs typeface="Arial" panose="020B0604020202020204" pitchFamily="34" charset="0"/>
                </a:rPr>
                <a:t>weeks</a:t>
              </a:r>
              <a:r>
                <a:rPr lang="da-DK" sz="900" b="1" dirty="0">
                  <a:latin typeface="Arial" panose="020B0604020202020204" pitchFamily="34" charset="0"/>
                  <a:cs typeface="Arial" panose="020B0604020202020204" pitchFamily="34" charset="0"/>
                </a:rPr>
                <a:t>:</a:t>
              </a:r>
            </a:p>
            <a:p>
              <a:pPr marL="130969" indent="-130969">
                <a:spcBef>
                  <a:spcPts val="450"/>
                </a:spcBef>
                <a:buFont typeface="Arial" panose="020B0604020202020204" pitchFamily="34" charset="0"/>
                <a:buChar char="•"/>
              </a:pPr>
              <a:r>
                <a:rPr lang="da-DK" sz="900" b="1" dirty="0">
                  <a:latin typeface="Arial" panose="020B0604020202020204" pitchFamily="34" charset="0"/>
                  <a:cs typeface="Arial" panose="020B0604020202020204" pitchFamily="34" charset="0"/>
                </a:rPr>
                <a:t>Persistent </a:t>
              </a:r>
              <a:r>
                <a:rPr lang="da-DK" sz="900" b="1" dirty="0" err="1">
                  <a:latin typeface="Arial" panose="020B0604020202020204" pitchFamily="34" charset="0"/>
                  <a:cs typeface="Arial" panose="020B0604020202020204" pitchFamily="34" charset="0"/>
                </a:rPr>
                <a:t>sadness</a:t>
              </a:r>
              <a:r>
                <a:rPr lang="da-DK" sz="900" b="1" dirty="0">
                  <a:latin typeface="Arial" panose="020B0604020202020204" pitchFamily="34" charset="0"/>
                  <a:cs typeface="Arial" panose="020B0604020202020204" pitchFamily="34" charset="0"/>
                </a:rPr>
                <a:t> or </a:t>
              </a:r>
              <a:r>
                <a:rPr lang="da-DK" sz="900" b="1" dirty="0" err="1">
                  <a:latin typeface="Arial" panose="020B0604020202020204" pitchFamily="34" charset="0"/>
                  <a:cs typeface="Arial" panose="020B0604020202020204" pitchFamily="34" charset="0"/>
                </a:rPr>
                <a:t>low</a:t>
              </a:r>
              <a:r>
                <a:rPr lang="da-DK" sz="900" b="1" dirty="0">
                  <a:latin typeface="Arial" panose="020B0604020202020204" pitchFamily="34" charset="0"/>
                  <a:cs typeface="Arial" panose="020B0604020202020204" pitchFamily="34" charset="0"/>
                </a:rPr>
                <a:t> </a:t>
              </a:r>
              <a:r>
                <a:rPr lang="da-DK" sz="900" b="1" dirty="0" err="1">
                  <a:latin typeface="Arial" panose="020B0604020202020204" pitchFamily="34" charset="0"/>
                  <a:cs typeface="Arial" panose="020B0604020202020204" pitchFamily="34" charset="0"/>
                </a:rPr>
                <a:t>mood</a:t>
              </a:r>
              <a:r>
                <a:rPr lang="da-DK" sz="900" b="1" dirty="0">
                  <a:latin typeface="Arial" panose="020B0604020202020204" pitchFamily="34" charset="0"/>
                  <a:cs typeface="Arial" panose="020B0604020202020204" pitchFamily="34" charset="0"/>
                </a:rPr>
                <a:t>, and/or</a:t>
              </a:r>
            </a:p>
            <a:p>
              <a:pPr marL="130969" indent="-130969">
                <a:spcBef>
                  <a:spcPts val="450"/>
                </a:spcBef>
                <a:buFont typeface="Arial" panose="020B0604020202020204" pitchFamily="34" charset="0"/>
                <a:buChar char="•"/>
              </a:pPr>
              <a:r>
                <a:rPr lang="da-DK" sz="900" b="1" dirty="0" err="1">
                  <a:latin typeface="Arial" panose="020B0604020202020204" pitchFamily="34" charset="0"/>
                  <a:cs typeface="Arial" panose="020B0604020202020204" pitchFamily="34" charset="0"/>
                </a:rPr>
                <a:t>Loss</a:t>
              </a:r>
              <a:r>
                <a:rPr lang="da-DK" sz="900" b="1" dirty="0">
                  <a:latin typeface="Arial" panose="020B0604020202020204" pitchFamily="34" charset="0"/>
                  <a:cs typeface="Arial" panose="020B0604020202020204" pitchFamily="34" charset="0"/>
                </a:rPr>
                <a:t> of </a:t>
              </a:r>
              <a:r>
                <a:rPr lang="da-DK" sz="900" b="1" dirty="0" err="1">
                  <a:latin typeface="Arial" panose="020B0604020202020204" pitchFamily="34" charset="0"/>
                  <a:cs typeface="Arial" panose="020B0604020202020204" pitchFamily="34" charset="0"/>
                </a:rPr>
                <a:t>interests</a:t>
              </a:r>
              <a:r>
                <a:rPr lang="da-DK" sz="900" b="1" dirty="0">
                  <a:latin typeface="Arial" panose="020B0604020202020204" pitchFamily="34" charset="0"/>
                  <a:cs typeface="Arial" panose="020B0604020202020204" pitchFamily="34" charset="0"/>
                </a:rPr>
                <a:t> or </a:t>
              </a:r>
              <a:r>
                <a:rPr lang="da-DK" sz="900" b="1" dirty="0" err="1">
                  <a:latin typeface="Arial" panose="020B0604020202020204" pitchFamily="34" charset="0"/>
                  <a:cs typeface="Arial" panose="020B0604020202020204" pitchFamily="34" charset="0"/>
                </a:rPr>
                <a:t>pleasure</a:t>
              </a:r>
              <a:endParaRPr lang="da-DK" sz="900" b="1" dirty="0">
                <a:latin typeface="Arial" panose="020B0604020202020204" pitchFamily="34" charset="0"/>
                <a:cs typeface="Arial" panose="020B0604020202020204" pitchFamily="34" charset="0"/>
              </a:endParaRPr>
            </a:p>
            <a:p>
              <a:pPr marL="130969" indent="-130969">
                <a:spcBef>
                  <a:spcPts val="450"/>
                </a:spcBef>
                <a:buFont typeface="Arial" panose="020B0604020202020204" pitchFamily="34" charset="0"/>
                <a:buChar char="•"/>
              </a:pPr>
              <a:r>
                <a:rPr lang="da-DK" sz="900" b="1" dirty="0" err="1">
                  <a:latin typeface="Arial" panose="020B0604020202020204" pitchFamily="34" charset="0"/>
                  <a:cs typeface="Arial" panose="020B0604020202020204" pitchFamily="34" charset="0"/>
                </a:rPr>
                <a:t>Fatique</a:t>
              </a:r>
              <a:r>
                <a:rPr lang="da-DK" sz="900" b="1" dirty="0">
                  <a:latin typeface="Arial" panose="020B0604020202020204" pitchFamily="34" charset="0"/>
                  <a:cs typeface="Arial" panose="020B0604020202020204" pitchFamily="34" charset="0"/>
                </a:rPr>
                <a:t> or </a:t>
              </a:r>
              <a:r>
                <a:rPr lang="da-DK" sz="900" b="1" dirty="0" err="1">
                  <a:latin typeface="Arial" panose="020B0604020202020204" pitchFamily="34" charset="0"/>
                  <a:cs typeface="Arial" panose="020B0604020202020204" pitchFamily="34" charset="0"/>
                </a:rPr>
                <a:t>low</a:t>
              </a:r>
              <a:r>
                <a:rPr lang="da-DK" sz="900" b="1" dirty="0">
                  <a:latin typeface="Arial" panose="020B0604020202020204" pitchFamily="34" charset="0"/>
                  <a:cs typeface="Arial" panose="020B0604020202020204" pitchFamily="34" charset="0"/>
                </a:rPr>
                <a:t> </a:t>
              </a:r>
              <a:r>
                <a:rPr lang="da-DK" sz="900" b="1" dirty="0" err="1">
                  <a:latin typeface="Arial" panose="020B0604020202020204" pitchFamily="34" charset="0"/>
                  <a:cs typeface="Arial" panose="020B0604020202020204" pitchFamily="34" charset="0"/>
                </a:rPr>
                <a:t>energy</a:t>
              </a:r>
              <a:endParaRPr lang="da-DK" sz="900" b="1" dirty="0">
                <a:latin typeface="Arial" panose="020B0604020202020204" pitchFamily="34" charset="0"/>
                <a:cs typeface="Arial" panose="020B0604020202020204" pitchFamily="34" charset="0"/>
              </a:endParaRPr>
            </a:p>
            <a:p>
              <a:pPr marL="130969" indent="-130969">
                <a:spcBef>
                  <a:spcPts val="450"/>
                </a:spcBef>
                <a:buFont typeface="Arial" panose="020B0604020202020204" pitchFamily="34" charset="0"/>
                <a:buChar char="•"/>
              </a:pPr>
              <a:endParaRPr lang="en-US" sz="900" b="1" dirty="0">
                <a:latin typeface="Arial" panose="020B0604020202020204" pitchFamily="34" charset="0"/>
                <a:cs typeface="Arial" panose="020B0604020202020204" pitchFamily="34" charset="0"/>
              </a:endParaRPr>
            </a:p>
          </p:txBody>
        </p:sp>
        <p:sp>
          <p:nvSpPr>
            <p:cNvPr id="7" name="Rounded Rectangle 6"/>
            <p:cNvSpPr/>
            <p:nvPr/>
          </p:nvSpPr>
          <p:spPr>
            <a:xfrm>
              <a:off x="4276518" y="3478765"/>
              <a:ext cx="3254316" cy="2710654"/>
            </a:xfrm>
            <a:prstGeom prst="roundRect">
              <a:avLst>
                <a:gd name="adj" fmla="val 6180"/>
              </a:avLst>
            </a:prstGeom>
            <a:solidFill>
              <a:schemeClr val="bg2">
                <a:lumMod val="50000"/>
              </a:schemeClr>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spcBef>
                  <a:spcPts val="450"/>
                </a:spcBef>
              </a:pPr>
              <a:r>
                <a:rPr lang="da-DK" sz="900" b="1" dirty="0">
                  <a:latin typeface="Arial" panose="020B0604020202020204" pitchFamily="34" charset="0"/>
                  <a:cs typeface="Arial" panose="020B0604020202020204" pitchFamily="34" charset="0"/>
                </a:rPr>
                <a:t>If </a:t>
              </a:r>
              <a:r>
                <a:rPr lang="da-DK" sz="900" b="1" dirty="0" err="1">
                  <a:latin typeface="Arial" panose="020B0604020202020204" pitchFamily="34" charset="0"/>
                  <a:cs typeface="Arial" panose="020B0604020202020204" pitchFamily="34" charset="0"/>
                </a:rPr>
                <a:t>any</a:t>
              </a:r>
              <a:r>
                <a:rPr lang="da-DK" sz="900" b="1" dirty="0">
                  <a:latin typeface="Arial" panose="020B0604020202020204" pitchFamily="34" charset="0"/>
                  <a:cs typeface="Arial" panose="020B0604020202020204" pitchFamily="34" charset="0"/>
                </a:rPr>
                <a:t> symptoms from step 1 </a:t>
              </a:r>
              <a:br>
                <a:rPr lang="da-DK" sz="900" b="1" dirty="0">
                  <a:latin typeface="Arial" panose="020B0604020202020204" pitchFamily="34" charset="0"/>
                  <a:cs typeface="Arial" panose="020B0604020202020204" pitchFamily="34" charset="0"/>
                </a:rPr>
              </a:br>
              <a:r>
                <a:rPr lang="da-DK" sz="900" b="1" dirty="0" err="1">
                  <a:latin typeface="Arial" panose="020B0604020202020204" pitchFamily="34" charset="0"/>
                  <a:cs typeface="Arial" panose="020B0604020202020204" pitchFamily="34" charset="0"/>
                </a:rPr>
                <a:t>are</a:t>
              </a:r>
              <a:r>
                <a:rPr lang="da-DK" sz="900" b="1" dirty="0">
                  <a:latin typeface="Arial" panose="020B0604020202020204" pitchFamily="34" charset="0"/>
                  <a:cs typeface="Arial" panose="020B0604020202020204" pitchFamily="34" charset="0"/>
                </a:rPr>
                <a:t> present, ask </a:t>
              </a:r>
              <a:r>
                <a:rPr lang="da-DK" sz="900" b="1" dirty="0" err="1">
                  <a:latin typeface="Arial" panose="020B0604020202020204" pitchFamily="34" charset="0"/>
                  <a:cs typeface="Arial" panose="020B0604020202020204" pitchFamily="34" charset="0"/>
                </a:rPr>
                <a:t>about</a:t>
              </a:r>
              <a:r>
                <a:rPr lang="da-DK" sz="900" b="1" dirty="0">
                  <a:latin typeface="Arial" panose="020B0604020202020204" pitchFamily="34" charset="0"/>
                  <a:cs typeface="Arial" panose="020B0604020202020204" pitchFamily="34" charset="0"/>
                </a:rPr>
                <a:t> </a:t>
              </a:r>
              <a:r>
                <a:rPr lang="da-DK" sz="900" b="1" dirty="0" err="1">
                  <a:latin typeface="Arial" panose="020B0604020202020204" pitchFamily="34" charset="0"/>
                  <a:cs typeface="Arial" panose="020B0604020202020204" pitchFamily="34" charset="0"/>
                </a:rPr>
                <a:t>associated</a:t>
              </a:r>
              <a:r>
                <a:rPr lang="da-DK" sz="900" b="1" dirty="0">
                  <a:latin typeface="Arial" panose="020B0604020202020204" pitchFamily="34" charset="0"/>
                  <a:cs typeface="Arial" panose="020B0604020202020204" pitchFamily="34" charset="0"/>
                </a:rPr>
                <a:t> symptoms:</a:t>
              </a:r>
            </a:p>
            <a:p>
              <a:pPr marL="171450" indent="-171450">
                <a:spcBef>
                  <a:spcPts val="450"/>
                </a:spcBef>
                <a:buFont typeface="+mj-lt"/>
                <a:buAutoNum type="alphaLcPeriod"/>
              </a:pPr>
              <a:r>
                <a:rPr lang="da-DK" sz="900" b="1" dirty="0" err="1">
                  <a:latin typeface="Arial" panose="020B0604020202020204" pitchFamily="34" charset="0"/>
                  <a:cs typeface="Arial" panose="020B0604020202020204" pitchFamily="34" charset="0"/>
                </a:rPr>
                <a:t>Poor</a:t>
              </a:r>
              <a:r>
                <a:rPr lang="da-DK" sz="900" b="1" dirty="0">
                  <a:latin typeface="Arial" panose="020B0604020202020204" pitchFamily="34" charset="0"/>
                  <a:cs typeface="Arial" panose="020B0604020202020204" pitchFamily="34" charset="0"/>
                </a:rPr>
                <a:t> </a:t>
              </a:r>
              <a:r>
                <a:rPr lang="da-DK" sz="900" b="1" dirty="0" err="1">
                  <a:latin typeface="Arial" panose="020B0604020202020204" pitchFamily="34" charset="0"/>
                  <a:cs typeface="Arial" panose="020B0604020202020204" pitchFamily="34" charset="0"/>
                </a:rPr>
                <a:t>concentration</a:t>
              </a:r>
              <a:endParaRPr lang="da-DK" sz="900" b="1" dirty="0">
                <a:latin typeface="Arial" panose="020B0604020202020204" pitchFamily="34" charset="0"/>
                <a:cs typeface="Arial" panose="020B0604020202020204" pitchFamily="34" charset="0"/>
              </a:endParaRPr>
            </a:p>
            <a:p>
              <a:pPr marL="171450" indent="-171450">
                <a:spcBef>
                  <a:spcPts val="450"/>
                </a:spcBef>
                <a:buFont typeface="+mj-lt"/>
                <a:buAutoNum type="alphaLcPeriod"/>
              </a:pPr>
              <a:r>
                <a:rPr lang="da-DK" sz="900" b="1" dirty="0">
                  <a:latin typeface="Arial" panose="020B0604020202020204" pitchFamily="34" charset="0"/>
                  <a:cs typeface="Arial" panose="020B0604020202020204" pitchFamily="34" charset="0"/>
                </a:rPr>
                <a:t>Low </a:t>
              </a:r>
              <a:r>
                <a:rPr lang="da-DK" sz="900" b="1" dirty="0" err="1">
                  <a:latin typeface="Arial" panose="020B0604020202020204" pitchFamily="34" charset="0"/>
                  <a:cs typeface="Arial" panose="020B0604020202020204" pitchFamily="34" charset="0"/>
                </a:rPr>
                <a:t>self-confidence</a:t>
              </a:r>
              <a:endParaRPr lang="da-DK" sz="900" b="1" dirty="0">
                <a:latin typeface="Arial" panose="020B0604020202020204" pitchFamily="34" charset="0"/>
                <a:cs typeface="Arial" panose="020B0604020202020204" pitchFamily="34" charset="0"/>
              </a:endParaRPr>
            </a:p>
            <a:p>
              <a:pPr marL="171450" indent="-171450">
                <a:spcBef>
                  <a:spcPts val="450"/>
                </a:spcBef>
                <a:buFont typeface="+mj-lt"/>
                <a:buAutoNum type="alphaLcPeriod"/>
              </a:pPr>
              <a:r>
                <a:rPr lang="da-DK" sz="900" b="1" dirty="0" err="1">
                  <a:latin typeface="Arial" panose="020B0604020202020204" pitchFamily="34" charset="0"/>
                  <a:cs typeface="Arial" panose="020B0604020202020204" pitchFamily="34" charset="0"/>
                </a:rPr>
                <a:t>Guilt</a:t>
              </a:r>
              <a:r>
                <a:rPr lang="da-DK" sz="900" b="1" dirty="0">
                  <a:latin typeface="Arial" panose="020B0604020202020204" pitchFamily="34" charset="0"/>
                  <a:cs typeface="Arial" panose="020B0604020202020204" pitchFamily="34" charset="0"/>
                </a:rPr>
                <a:t> or </a:t>
              </a:r>
              <a:r>
                <a:rPr lang="da-DK" sz="900" b="1" dirty="0" err="1">
                  <a:latin typeface="Arial" panose="020B0604020202020204" pitchFamily="34" charset="0"/>
                  <a:cs typeface="Arial" panose="020B0604020202020204" pitchFamily="34" charset="0"/>
                </a:rPr>
                <a:t>self-blame</a:t>
              </a:r>
              <a:endParaRPr lang="da-DK" sz="900" b="1" dirty="0">
                <a:latin typeface="Arial" panose="020B0604020202020204" pitchFamily="34" charset="0"/>
                <a:cs typeface="Arial" panose="020B0604020202020204" pitchFamily="34" charset="0"/>
              </a:endParaRPr>
            </a:p>
            <a:p>
              <a:pPr marL="171450" indent="-171450">
                <a:spcBef>
                  <a:spcPts val="450"/>
                </a:spcBef>
                <a:buFont typeface="+mj-lt"/>
                <a:buAutoNum type="alphaLcPeriod"/>
              </a:pPr>
              <a:r>
                <a:rPr lang="da-DK" sz="900" b="1" dirty="0" err="1">
                  <a:latin typeface="Arial" panose="020B0604020202020204" pitchFamily="34" charset="0"/>
                  <a:cs typeface="Arial" panose="020B0604020202020204" pitchFamily="34" charset="0"/>
                </a:rPr>
                <a:t>Pessimism</a:t>
              </a:r>
              <a:r>
                <a:rPr lang="da-DK" sz="900" b="1" dirty="0">
                  <a:latin typeface="Arial" panose="020B0604020202020204" pitchFamily="34" charset="0"/>
                  <a:cs typeface="Arial" panose="020B0604020202020204" pitchFamily="34" charset="0"/>
                </a:rPr>
                <a:t> </a:t>
              </a:r>
              <a:r>
                <a:rPr lang="da-DK" sz="900" b="1" dirty="0" err="1">
                  <a:latin typeface="Arial" panose="020B0604020202020204" pitchFamily="34" charset="0"/>
                  <a:cs typeface="Arial" panose="020B0604020202020204" pitchFamily="34" charset="0"/>
                </a:rPr>
                <a:t>towards</a:t>
              </a:r>
              <a:r>
                <a:rPr lang="da-DK" sz="900" b="1" dirty="0">
                  <a:latin typeface="Arial" panose="020B0604020202020204" pitchFamily="34" charset="0"/>
                  <a:cs typeface="Arial" panose="020B0604020202020204" pitchFamily="34" charset="0"/>
                </a:rPr>
                <a:t> the future</a:t>
              </a:r>
            </a:p>
            <a:p>
              <a:pPr marL="171450" indent="-171450">
                <a:spcBef>
                  <a:spcPts val="450"/>
                </a:spcBef>
                <a:buFont typeface="+mj-lt"/>
                <a:buAutoNum type="alphaLcPeriod"/>
              </a:pPr>
              <a:r>
                <a:rPr lang="da-DK" sz="900" b="1" dirty="0" err="1">
                  <a:latin typeface="Arial" panose="020B0604020202020204" pitchFamily="34" charset="0"/>
                  <a:cs typeface="Arial" panose="020B0604020202020204" pitchFamily="34" charset="0"/>
                </a:rPr>
                <a:t>Suicidal</a:t>
              </a:r>
              <a:r>
                <a:rPr lang="da-DK" sz="900" b="1" dirty="0">
                  <a:latin typeface="Arial" panose="020B0604020202020204" pitchFamily="34" charset="0"/>
                  <a:cs typeface="Arial" panose="020B0604020202020204" pitchFamily="34" charset="0"/>
                </a:rPr>
                <a:t> </a:t>
              </a:r>
              <a:r>
                <a:rPr lang="da-DK" sz="900" b="1" dirty="0" err="1">
                  <a:latin typeface="Arial" panose="020B0604020202020204" pitchFamily="34" charset="0"/>
                  <a:cs typeface="Arial" panose="020B0604020202020204" pitchFamily="34" charset="0"/>
                </a:rPr>
                <a:t>thoughts</a:t>
              </a:r>
              <a:r>
                <a:rPr lang="da-DK" sz="900" b="1" dirty="0">
                  <a:latin typeface="Arial" panose="020B0604020202020204" pitchFamily="34" charset="0"/>
                  <a:cs typeface="Arial" panose="020B0604020202020204" pitchFamily="34" charset="0"/>
                </a:rPr>
                <a:t> or </a:t>
              </a:r>
              <a:r>
                <a:rPr lang="da-DK" sz="900" b="1" dirty="0" err="1">
                  <a:latin typeface="Arial" panose="020B0604020202020204" pitchFamily="34" charset="0"/>
                  <a:cs typeface="Arial" panose="020B0604020202020204" pitchFamily="34" charset="0"/>
                </a:rPr>
                <a:t>acts</a:t>
              </a:r>
              <a:endParaRPr lang="da-DK" sz="900" b="1" dirty="0">
                <a:latin typeface="Arial" panose="020B0604020202020204" pitchFamily="34" charset="0"/>
                <a:cs typeface="Arial" panose="020B0604020202020204" pitchFamily="34" charset="0"/>
              </a:endParaRPr>
            </a:p>
            <a:p>
              <a:pPr marL="171450" indent="-171450">
                <a:spcBef>
                  <a:spcPts val="450"/>
                </a:spcBef>
                <a:buFont typeface="+mj-lt"/>
                <a:buAutoNum type="alphaLcPeriod"/>
              </a:pPr>
              <a:r>
                <a:rPr lang="da-DK" sz="900" b="1" dirty="0" err="1">
                  <a:latin typeface="Arial" panose="020B0604020202020204" pitchFamily="34" charset="0"/>
                  <a:cs typeface="Arial" panose="020B0604020202020204" pitchFamily="34" charset="0"/>
                </a:rPr>
                <a:t>Disturbed</a:t>
              </a:r>
              <a:r>
                <a:rPr lang="da-DK" sz="900" b="1" dirty="0">
                  <a:latin typeface="Arial" panose="020B0604020202020204" pitchFamily="34" charset="0"/>
                  <a:cs typeface="Arial" panose="020B0604020202020204" pitchFamily="34" charset="0"/>
                </a:rPr>
                <a:t> </a:t>
              </a:r>
              <a:r>
                <a:rPr lang="da-DK" sz="900" b="1" dirty="0" err="1">
                  <a:latin typeface="Arial" panose="020B0604020202020204" pitchFamily="34" charset="0"/>
                  <a:cs typeface="Arial" panose="020B0604020202020204" pitchFamily="34" charset="0"/>
                </a:rPr>
                <a:t>sleep</a:t>
              </a:r>
              <a:endParaRPr lang="da-DK" sz="900" b="1" dirty="0">
                <a:latin typeface="Arial" panose="020B0604020202020204" pitchFamily="34" charset="0"/>
                <a:cs typeface="Arial" panose="020B0604020202020204" pitchFamily="34" charset="0"/>
              </a:endParaRPr>
            </a:p>
            <a:p>
              <a:pPr marL="171450" indent="-171450">
                <a:spcBef>
                  <a:spcPts val="450"/>
                </a:spcBef>
                <a:buFont typeface="+mj-lt"/>
                <a:buAutoNum type="alphaLcPeriod"/>
              </a:pPr>
              <a:r>
                <a:rPr lang="da-DK" sz="900" b="1" dirty="0" err="1">
                  <a:latin typeface="Arial" panose="020B0604020202020204" pitchFamily="34" charset="0"/>
                  <a:cs typeface="Arial" panose="020B0604020202020204" pitchFamily="34" charset="0"/>
                </a:rPr>
                <a:t>Poor</a:t>
              </a:r>
              <a:r>
                <a:rPr lang="da-DK" sz="900" b="1" dirty="0">
                  <a:latin typeface="Arial" panose="020B0604020202020204" pitchFamily="34" charset="0"/>
                  <a:cs typeface="Arial" panose="020B0604020202020204" pitchFamily="34" charset="0"/>
                </a:rPr>
                <a:t> or </a:t>
              </a:r>
              <a:r>
                <a:rPr lang="da-DK" sz="900" b="1" dirty="0" err="1">
                  <a:latin typeface="Arial" panose="020B0604020202020204" pitchFamily="34" charset="0"/>
                  <a:cs typeface="Arial" panose="020B0604020202020204" pitchFamily="34" charset="0"/>
                </a:rPr>
                <a:t>increased</a:t>
              </a:r>
              <a:r>
                <a:rPr lang="da-DK" sz="900" b="1" dirty="0">
                  <a:latin typeface="Arial" panose="020B0604020202020204" pitchFamily="34" charset="0"/>
                  <a:cs typeface="Arial" panose="020B0604020202020204" pitchFamily="34" charset="0"/>
                </a:rPr>
                <a:t> </a:t>
              </a:r>
              <a:r>
                <a:rPr lang="da-DK" sz="900" b="1" dirty="0" err="1">
                  <a:latin typeface="Arial" panose="020B0604020202020204" pitchFamily="34" charset="0"/>
                  <a:cs typeface="Arial" panose="020B0604020202020204" pitchFamily="34" charset="0"/>
                </a:rPr>
                <a:t>appetite</a:t>
              </a:r>
              <a:endParaRPr lang="da-DK" sz="900" b="1" dirty="0">
                <a:latin typeface="Arial" panose="020B0604020202020204" pitchFamily="34" charset="0"/>
                <a:cs typeface="Arial" panose="020B0604020202020204" pitchFamily="34" charset="0"/>
              </a:endParaRPr>
            </a:p>
            <a:p>
              <a:pPr marL="130969" indent="-130969">
                <a:spcBef>
                  <a:spcPts val="450"/>
                </a:spcBef>
                <a:buFont typeface="Arial" panose="020B0604020202020204" pitchFamily="34" charset="0"/>
                <a:buChar char="•"/>
              </a:pPr>
              <a:endParaRPr lang="en-US" sz="900" b="1" dirty="0">
                <a:latin typeface="Arial" panose="020B0604020202020204" pitchFamily="34" charset="0"/>
                <a:cs typeface="Arial" panose="020B0604020202020204" pitchFamily="34" charset="0"/>
              </a:endParaRPr>
            </a:p>
          </p:txBody>
        </p:sp>
        <p:sp>
          <p:nvSpPr>
            <p:cNvPr id="8" name="Rounded Rectangle 7"/>
            <p:cNvSpPr/>
            <p:nvPr/>
          </p:nvSpPr>
          <p:spPr>
            <a:xfrm>
              <a:off x="7285301" y="2542595"/>
              <a:ext cx="3254316" cy="3646823"/>
            </a:xfrm>
            <a:prstGeom prst="roundRect">
              <a:avLst>
                <a:gd name="adj" fmla="val 4763"/>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spcBef>
                  <a:spcPts val="450"/>
                </a:spcBef>
              </a:pPr>
              <a:r>
                <a:rPr lang="da-DK" sz="900" b="1" dirty="0">
                  <a:latin typeface="Arial" panose="020B0604020202020204" pitchFamily="34" charset="0"/>
                  <a:cs typeface="Arial" panose="020B0604020202020204" pitchFamily="34" charset="0"/>
                </a:rPr>
                <a:t>The ten symptoms </a:t>
              </a:r>
              <a:r>
                <a:rPr lang="da-DK" sz="900" b="1" dirty="0" err="1">
                  <a:latin typeface="Arial" panose="020B0604020202020204" pitchFamily="34" charset="0"/>
                  <a:cs typeface="Arial" panose="020B0604020202020204" pitchFamily="34" charset="0"/>
                </a:rPr>
                <a:t>define</a:t>
              </a:r>
              <a:r>
                <a:rPr lang="da-DK" sz="900" b="1" dirty="0">
                  <a:latin typeface="Arial" panose="020B0604020202020204" pitchFamily="34" charset="0"/>
                  <a:cs typeface="Arial" panose="020B0604020202020204" pitchFamily="34" charset="0"/>
                </a:rPr>
                <a:t> the </a:t>
              </a:r>
              <a:r>
                <a:rPr lang="da-DK" sz="900" b="1" dirty="0" err="1">
                  <a:latin typeface="Arial" panose="020B0604020202020204" pitchFamily="34" charset="0"/>
                  <a:cs typeface="Arial" panose="020B0604020202020204" pitchFamily="34" charset="0"/>
                </a:rPr>
                <a:t>degree</a:t>
              </a:r>
              <a:r>
                <a:rPr lang="da-DK" sz="900" b="1" dirty="0">
                  <a:latin typeface="Arial" panose="020B0604020202020204" pitchFamily="34" charset="0"/>
                  <a:cs typeface="Arial" panose="020B0604020202020204" pitchFamily="34" charset="0"/>
                </a:rPr>
                <a:t> of depression and management is based on the </a:t>
              </a:r>
              <a:r>
                <a:rPr lang="da-DK" sz="900" b="1" dirty="0" err="1">
                  <a:latin typeface="Arial" panose="020B0604020202020204" pitchFamily="34" charset="0"/>
                  <a:cs typeface="Arial" panose="020B0604020202020204" pitchFamily="34" charset="0"/>
                </a:rPr>
                <a:t>particular</a:t>
              </a:r>
              <a:r>
                <a:rPr lang="da-DK" sz="900" b="1" dirty="0">
                  <a:latin typeface="Arial" panose="020B0604020202020204" pitchFamily="34" charset="0"/>
                  <a:cs typeface="Arial" panose="020B0604020202020204" pitchFamily="34" charset="0"/>
                </a:rPr>
                <a:t> </a:t>
              </a:r>
              <a:r>
                <a:rPr lang="da-DK" sz="900" b="1" dirty="0" err="1">
                  <a:latin typeface="Arial" panose="020B0604020202020204" pitchFamily="34" charset="0"/>
                  <a:cs typeface="Arial" panose="020B0604020202020204" pitchFamily="34" charset="0"/>
                </a:rPr>
                <a:t>degree</a:t>
              </a:r>
              <a:r>
                <a:rPr lang="da-DK" sz="900" b="1" dirty="0">
                  <a:latin typeface="Arial" panose="020B0604020202020204" pitchFamily="34" charset="0"/>
                  <a:cs typeface="Arial" panose="020B0604020202020204" pitchFamily="34" charset="0"/>
                </a:rPr>
                <a:t>:</a:t>
              </a:r>
            </a:p>
            <a:p>
              <a:pPr>
                <a:spcBef>
                  <a:spcPts val="450"/>
                </a:spcBef>
                <a:spcAft>
                  <a:spcPts val="450"/>
                </a:spcAft>
                <a:tabLst>
                  <a:tab pos="65485" algn="l"/>
                  <a:tab pos="130969" algn="l"/>
                  <a:tab pos="203597" algn="l"/>
                  <a:tab pos="269081" algn="l"/>
                  <a:tab pos="334566" algn="l"/>
                  <a:tab pos="400050" algn="l"/>
                  <a:tab pos="473869" algn="l"/>
                </a:tabLst>
              </a:pPr>
              <a:r>
                <a:rPr lang="da-DK" sz="900" b="1" dirty="0">
                  <a:latin typeface="Arial" panose="020B0604020202020204" pitchFamily="34" charset="0"/>
                  <a:cs typeface="Arial" panose="020B0604020202020204" pitchFamily="34" charset="0"/>
                </a:rPr>
                <a:t>	&lt;4		=	Not </a:t>
              </a:r>
              <a:r>
                <a:rPr lang="da-DK" sz="900" b="1" dirty="0" err="1">
                  <a:latin typeface="Arial" panose="020B0604020202020204" pitchFamily="34" charset="0"/>
                  <a:cs typeface="Arial" panose="020B0604020202020204" pitchFamily="34" charset="0"/>
                </a:rPr>
                <a:t>depressed</a:t>
              </a:r>
              <a:br>
                <a:rPr lang="da-DK" sz="900" b="1" dirty="0">
                  <a:latin typeface="Arial" panose="020B0604020202020204" pitchFamily="34" charset="0"/>
                  <a:cs typeface="Arial" panose="020B0604020202020204" pitchFamily="34" charset="0"/>
                </a:rPr>
              </a:br>
              <a:r>
                <a:rPr lang="da-DK" sz="900" b="1" dirty="0">
                  <a:latin typeface="Arial" panose="020B0604020202020204" pitchFamily="34" charset="0"/>
                  <a:cs typeface="Arial" panose="020B0604020202020204" pitchFamily="34" charset="0"/>
                </a:rPr>
                <a:t>						</a:t>
              </a:r>
              <a:r>
                <a:rPr lang="da-DK" sz="825" dirty="0">
                  <a:latin typeface="Arial" panose="020B0604020202020204" pitchFamily="34" charset="0"/>
                  <a:cs typeface="Arial" panose="020B0604020202020204" pitchFamily="34" charset="0"/>
                </a:rPr>
                <a:t>(</a:t>
              </a:r>
              <a:r>
                <a:rPr lang="da-DK" sz="825" dirty="0" err="1">
                  <a:latin typeface="Arial" panose="020B0604020202020204" pitchFamily="34" charset="0"/>
                  <a:cs typeface="Arial" panose="020B0604020202020204" pitchFamily="34" charset="0"/>
                </a:rPr>
                <a:t>fewer</a:t>
              </a:r>
              <a:r>
                <a:rPr lang="da-DK" sz="825" dirty="0">
                  <a:latin typeface="Arial" panose="020B0604020202020204" pitchFamily="34" charset="0"/>
                  <a:cs typeface="Arial" panose="020B0604020202020204" pitchFamily="34" charset="0"/>
                </a:rPr>
                <a:t> </a:t>
              </a:r>
              <a:r>
                <a:rPr lang="da-DK" sz="825" dirty="0" err="1">
                  <a:latin typeface="Arial" panose="020B0604020202020204" pitchFamily="34" charset="0"/>
                  <a:cs typeface="Arial" panose="020B0604020202020204" pitchFamily="34" charset="0"/>
                </a:rPr>
                <a:t>than</a:t>
              </a:r>
              <a:r>
                <a:rPr lang="da-DK" sz="825" dirty="0">
                  <a:latin typeface="Arial" panose="020B0604020202020204" pitchFamily="34" charset="0"/>
                  <a:cs typeface="Arial" panose="020B0604020202020204" pitchFamily="34" charset="0"/>
                </a:rPr>
                <a:t> </a:t>
              </a:r>
              <a:r>
                <a:rPr lang="da-DK" sz="825" dirty="0" err="1">
                  <a:latin typeface="Arial" panose="020B0604020202020204" pitchFamily="34" charset="0"/>
                  <a:cs typeface="Arial" panose="020B0604020202020204" pitchFamily="34" charset="0"/>
                </a:rPr>
                <a:t>four</a:t>
              </a:r>
              <a:r>
                <a:rPr lang="da-DK" sz="825" dirty="0">
                  <a:latin typeface="Arial" panose="020B0604020202020204" pitchFamily="34" charset="0"/>
                  <a:cs typeface="Arial" panose="020B0604020202020204" pitchFamily="34" charset="0"/>
                </a:rPr>
                <a:t> symptoms)</a:t>
              </a:r>
            </a:p>
            <a:p>
              <a:pPr>
                <a:spcBef>
                  <a:spcPts val="450"/>
                </a:spcBef>
                <a:spcAft>
                  <a:spcPts val="450"/>
                </a:spcAft>
                <a:tabLst>
                  <a:tab pos="65485" algn="l"/>
                  <a:tab pos="130969" algn="l"/>
                  <a:tab pos="203597" algn="l"/>
                  <a:tab pos="269081" algn="l"/>
                  <a:tab pos="334566" algn="l"/>
                  <a:tab pos="400050" algn="l"/>
                  <a:tab pos="473869" algn="l"/>
                </a:tabLst>
              </a:pPr>
              <a:r>
                <a:rPr lang="da-DK" sz="900" b="1" dirty="0">
                  <a:latin typeface="Arial" panose="020B0604020202020204" pitchFamily="34" charset="0"/>
                  <a:cs typeface="Arial" panose="020B0604020202020204" pitchFamily="34" charset="0"/>
                </a:rPr>
                <a:t> 	4 		= 	Mild Depression (F32.0)</a:t>
              </a:r>
              <a:br>
                <a:rPr lang="da-DK" sz="900" b="1" dirty="0">
                  <a:latin typeface="Arial" panose="020B0604020202020204" pitchFamily="34" charset="0"/>
                  <a:cs typeface="Arial" panose="020B0604020202020204" pitchFamily="34" charset="0"/>
                </a:rPr>
              </a:br>
              <a:r>
                <a:rPr lang="da-DK" sz="900" b="1" dirty="0">
                  <a:latin typeface="Arial" panose="020B0604020202020204" pitchFamily="34" charset="0"/>
                  <a:cs typeface="Arial" panose="020B0604020202020204" pitchFamily="34" charset="0"/>
                </a:rPr>
                <a:t>						</a:t>
              </a:r>
              <a:r>
                <a:rPr lang="da-DK" sz="825" dirty="0">
                  <a:latin typeface="Arial" panose="020B0604020202020204" pitchFamily="34" charset="0"/>
                  <a:cs typeface="Arial" panose="020B0604020202020204" pitchFamily="34" charset="0"/>
                </a:rPr>
                <a:t>(</a:t>
              </a:r>
              <a:r>
                <a:rPr lang="da-DK" sz="825" dirty="0" err="1">
                  <a:latin typeface="Arial" panose="020B0604020202020204" pitchFamily="34" charset="0"/>
                  <a:cs typeface="Arial" panose="020B0604020202020204" pitchFamily="34" charset="0"/>
                </a:rPr>
                <a:t>four</a:t>
              </a:r>
              <a:r>
                <a:rPr lang="da-DK" sz="825" dirty="0">
                  <a:latin typeface="Arial" panose="020B0604020202020204" pitchFamily="34" charset="0"/>
                  <a:cs typeface="Arial" panose="020B0604020202020204" pitchFamily="34" charset="0"/>
                </a:rPr>
                <a:t> symptoms)</a:t>
              </a:r>
            </a:p>
            <a:p>
              <a:pPr>
                <a:spcBef>
                  <a:spcPts val="450"/>
                </a:spcBef>
                <a:spcAft>
                  <a:spcPts val="450"/>
                </a:spcAft>
                <a:tabLst>
                  <a:tab pos="65485" algn="l"/>
                  <a:tab pos="130969" algn="l"/>
                  <a:tab pos="203597" algn="l"/>
                  <a:tab pos="269081" algn="l"/>
                  <a:tab pos="334566" algn="l"/>
                  <a:tab pos="400050" algn="l"/>
                  <a:tab pos="473869" algn="l"/>
                </a:tabLst>
              </a:pPr>
              <a:r>
                <a:rPr lang="da-DK" sz="900" b="1" dirty="0">
                  <a:latin typeface="Arial" panose="020B0604020202020204" pitchFamily="34" charset="0"/>
                  <a:cs typeface="Arial" panose="020B0604020202020204" pitchFamily="34" charset="0"/>
                </a:rPr>
                <a:t>	5/6	=	Moderate Depression (F32.1)								</a:t>
              </a:r>
              <a:r>
                <a:rPr lang="da-DK" sz="825" dirty="0">
                  <a:latin typeface="Arial" panose="020B0604020202020204" pitchFamily="34" charset="0"/>
                  <a:cs typeface="Arial" panose="020B0604020202020204" pitchFamily="34" charset="0"/>
                </a:rPr>
                <a:t>(</a:t>
              </a:r>
              <a:r>
                <a:rPr lang="da-DK" sz="825" dirty="0" err="1">
                  <a:latin typeface="Arial" panose="020B0604020202020204" pitchFamily="34" charset="0"/>
                  <a:cs typeface="Arial" panose="020B0604020202020204" pitchFamily="34" charset="0"/>
                </a:rPr>
                <a:t>five</a:t>
              </a:r>
              <a:r>
                <a:rPr lang="da-DK" sz="825" dirty="0">
                  <a:latin typeface="Arial" panose="020B0604020202020204" pitchFamily="34" charset="0"/>
                  <a:cs typeface="Arial" panose="020B0604020202020204" pitchFamily="34" charset="0"/>
                </a:rPr>
                <a:t> or </a:t>
              </a:r>
              <a:r>
                <a:rPr lang="da-DK" sz="825" dirty="0" err="1">
                  <a:latin typeface="Arial" panose="020B0604020202020204" pitchFamily="34" charset="0"/>
                  <a:cs typeface="Arial" panose="020B0604020202020204" pitchFamily="34" charset="0"/>
                </a:rPr>
                <a:t>six</a:t>
              </a:r>
              <a:r>
                <a:rPr lang="da-DK" sz="825" dirty="0">
                  <a:latin typeface="Arial" panose="020B0604020202020204" pitchFamily="34" charset="0"/>
                  <a:cs typeface="Arial" panose="020B0604020202020204" pitchFamily="34" charset="0"/>
                </a:rPr>
                <a:t> symptoms)</a:t>
              </a:r>
            </a:p>
            <a:p>
              <a:pPr>
                <a:spcBef>
                  <a:spcPts val="450"/>
                </a:spcBef>
                <a:spcAft>
                  <a:spcPts val="450"/>
                </a:spcAft>
                <a:tabLst>
                  <a:tab pos="65485" algn="l"/>
                  <a:tab pos="130969" algn="l"/>
                  <a:tab pos="203597" algn="l"/>
                  <a:tab pos="269081" algn="l"/>
                  <a:tab pos="334566" algn="l"/>
                  <a:tab pos="400050" algn="l"/>
                  <a:tab pos="473869" algn="l"/>
                </a:tabLst>
              </a:pPr>
              <a:r>
                <a:rPr lang="da-DK" sz="900" b="1" dirty="0">
                  <a:latin typeface="Arial" panose="020B0604020202020204" pitchFamily="34" charset="0"/>
                  <a:cs typeface="Arial" panose="020B0604020202020204" pitchFamily="34" charset="0"/>
                </a:rPr>
                <a:t>	≥	7		=	</a:t>
              </a:r>
              <a:r>
                <a:rPr lang="da-DK" sz="900" b="1" dirty="0" err="1">
                  <a:latin typeface="Arial" panose="020B0604020202020204" pitchFamily="34" charset="0"/>
                  <a:cs typeface="Arial" panose="020B0604020202020204" pitchFamily="34" charset="0"/>
                </a:rPr>
                <a:t>Severe</a:t>
              </a:r>
              <a:r>
                <a:rPr lang="da-DK" sz="900" b="1" dirty="0">
                  <a:latin typeface="Arial" panose="020B0604020202020204" pitchFamily="34" charset="0"/>
                  <a:cs typeface="Arial" panose="020B0604020202020204" pitchFamily="34" charset="0"/>
                </a:rPr>
                <a:t> Depression (F32.2, F32.3)</a:t>
              </a:r>
              <a:br>
                <a:rPr lang="da-DK" sz="900" b="1" dirty="0">
                  <a:latin typeface="Arial" panose="020B0604020202020204" pitchFamily="34" charset="0"/>
                  <a:cs typeface="Arial" panose="020B0604020202020204" pitchFamily="34" charset="0"/>
                </a:rPr>
              </a:br>
              <a:r>
                <a:rPr lang="da-DK" sz="900" b="1" dirty="0">
                  <a:latin typeface="Arial" panose="020B0604020202020204" pitchFamily="34" charset="0"/>
                  <a:cs typeface="Arial" panose="020B0604020202020204" pitchFamily="34" charset="0"/>
                </a:rPr>
                <a:t>						</a:t>
              </a:r>
              <a:r>
                <a:rPr lang="da-DK" sz="825" dirty="0">
                  <a:latin typeface="Arial" panose="020B0604020202020204" pitchFamily="34" charset="0"/>
                  <a:cs typeface="Arial" panose="020B0604020202020204" pitchFamily="34" charset="0"/>
                </a:rPr>
                <a:t>(</a:t>
              </a:r>
              <a:r>
                <a:rPr lang="da-DK" sz="825" dirty="0" err="1">
                  <a:latin typeface="Arial" panose="020B0604020202020204" pitchFamily="34" charset="0"/>
                  <a:cs typeface="Arial" panose="020B0604020202020204" pitchFamily="34" charset="0"/>
                </a:rPr>
                <a:t>seven</a:t>
              </a:r>
              <a:r>
                <a:rPr lang="da-DK" sz="825" dirty="0">
                  <a:latin typeface="Arial" panose="020B0604020202020204" pitchFamily="34" charset="0"/>
                  <a:cs typeface="Arial" panose="020B0604020202020204" pitchFamily="34" charset="0"/>
                </a:rPr>
                <a:t> or more symptoms, with or </a:t>
              </a:r>
              <a:br>
                <a:rPr lang="da-DK" sz="825" dirty="0">
                  <a:latin typeface="Arial" panose="020B0604020202020204" pitchFamily="34" charset="0"/>
                  <a:cs typeface="Arial" panose="020B0604020202020204" pitchFamily="34" charset="0"/>
                </a:rPr>
              </a:br>
              <a:r>
                <a:rPr lang="da-DK" sz="825" dirty="0">
                  <a:latin typeface="Arial" panose="020B0604020202020204" pitchFamily="34" charset="0"/>
                  <a:cs typeface="Arial" panose="020B0604020202020204" pitchFamily="34" charset="0"/>
                </a:rPr>
                <a:t>						</a:t>
              </a:r>
              <a:r>
                <a:rPr lang="da-DK" sz="825" dirty="0" err="1">
                  <a:latin typeface="Arial" panose="020B0604020202020204" pitchFamily="34" charset="0"/>
                  <a:cs typeface="Arial" panose="020B0604020202020204" pitchFamily="34" charset="0"/>
                </a:rPr>
                <a:t>without</a:t>
              </a:r>
              <a:r>
                <a:rPr lang="da-DK" sz="825" dirty="0">
                  <a:latin typeface="Arial" panose="020B0604020202020204" pitchFamily="34" charset="0"/>
                  <a:cs typeface="Arial" panose="020B0604020202020204" pitchFamily="34" charset="0"/>
                </a:rPr>
                <a:t> </a:t>
              </a:r>
              <a:r>
                <a:rPr lang="da-DK" sz="825" dirty="0" err="1">
                  <a:latin typeface="Arial" panose="020B0604020202020204" pitchFamily="34" charset="0"/>
                  <a:cs typeface="Arial" panose="020B0604020202020204" pitchFamily="34" charset="0"/>
                </a:rPr>
                <a:t>psychotic</a:t>
              </a:r>
              <a:r>
                <a:rPr lang="da-DK" sz="825" dirty="0">
                  <a:latin typeface="Arial" panose="020B0604020202020204" pitchFamily="34" charset="0"/>
                  <a:cs typeface="Arial" panose="020B0604020202020204" pitchFamily="34" charset="0"/>
                </a:rPr>
                <a:t> symptoms)</a:t>
              </a:r>
            </a:p>
            <a:p>
              <a:pPr>
                <a:spcBef>
                  <a:spcPts val="450"/>
                </a:spcBef>
                <a:tabLst>
                  <a:tab pos="269081" algn="l"/>
                </a:tabLst>
              </a:pPr>
              <a:r>
                <a:rPr lang="da-DK" sz="825" dirty="0">
                  <a:latin typeface="Arial" panose="020B0604020202020204" pitchFamily="34" charset="0"/>
                  <a:cs typeface="Arial" panose="020B0604020202020204" pitchFamily="34" charset="0"/>
                </a:rPr>
                <a:t>Symptoms </a:t>
              </a:r>
              <a:r>
                <a:rPr lang="da-DK" sz="825" dirty="0" err="1">
                  <a:latin typeface="Arial" panose="020B0604020202020204" pitchFamily="34" charset="0"/>
                  <a:cs typeface="Arial" panose="020B0604020202020204" pitchFamily="34" charset="0"/>
                </a:rPr>
                <a:t>should</a:t>
              </a:r>
              <a:r>
                <a:rPr lang="da-DK" sz="825" dirty="0">
                  <a:latin typeface="Arial" panose="020B0604020202020204" pitchFamily="34" charset="0"/>
                  <a:cs typeface="Arial" panose="020B0604020202020204" pitchFamily="34" charset="0"/>
                </a:rPr>
                <a:t> be present for a </a:t>
              </a:r>
              <a:r>
                <a:rPr lang="da-DK" sz="825" dirty="0" err="1">
                  <a:latin typeface="Arial" panose="020B0604020202020204" pitchFamily="34" charset="0"/>
                  <a:cs typeface="Arial" panose="020B0604020202020204" pitchFamily="34" charset="0"/>
                </a:rPr>
                <a:t>month</a:t>
              </a:r>
              <a:r>
                <a:rPr lang="da-DK" sz="825" dirty="0">
                  <a:latin typeface="Arial" panose="020B0604020202020204" pitchFamily="34" charset="0"/>
                  <a:cs typeface="Arial" panose="020B0604020202020204" pitchFamily="34" charset="0"/>
                </a:rPr>
                <a:t> or more and </a:t>
              </a:r>
              <a:r>
                <a:rPr lang="da-DK" sz="825" dirty="0" err="1">
                  <a:latin typeface="Arial" panose="020B0604020202020204" pitchFamily="34" charset="0"/>
                  <a:cs typeface="Arial" panose="020B0604020202020204" pitchFamily="34" charset="0"/>
                </a:rPr>
                <a:t>every</a:t>
              </a:r>
              <a:r>
                <a:rPr lang="da-DK" sz="825" dirty="0">
                  <a:latin typeface="Arial" panose="020B0604020202020204" pitchFamily="34" charset="0"/>
                  <a:cs typeface="Arial" panose="020B0604020202020204" pitchFamily="34" charset="0"/>
                </a:rPr>
                <a:t> symptoms </a:t>
              </a:r>
              <a:r>
                <a:rPr lang="da-DK" sz="825" dirty="0" err="1">
                  <a:latin typeface="Arial" panose="020B0604020202020204" pitchFamily="34" charset="0"/>
                  <a:cs typeface="Arial" panose="020B0604020202020204" pitchFamily="34" charset="0"/>
                </a:rPr>
                <a:t>should</a:t>
              </a:r>
              <a:r>
                <a:rPr lang="da-DK" sz="825" dirty="0">
                  <a:latin typeface="Arial" panose="020B0604020202020204" pitchFamily="34" charset="0"/>
                  <a:cs typeface="Arial" panose="020B0604020202020204" pitchFamily="34" charset="0"/>
                </a:rPr>
                <a:t> be present for most of </a:t>
              </a:r>
              <a:r>
                <a:rPr lang="da-DK" sz="825" dirty="0" err="1">
                  <a:latin typeface="Arial" panose="020B0604020202020204" pitchFamily="34" charset="0"/>
                  <a:cs typeface="Arial" panose="020B0604020202020204" pitchFamily="34" charset="0"/>
                </a:rPr>
                <a:t>every</a:t>
              </a:r>
              <a:r>
                <a:rPr lang="da-DK" sz="825" dirty="0">
                  <a:latin typeface="Arial" panose="020B0604020202020204" pitchFamily="34" charset="0"/>
                  <a:cs typeface="Arial" panose="020B0604020202020204" pitchFamily="34" charset="0"/>
                </a:rPr>
                <a:t> day.*</a:t>
              </a:r>
            </a:p>
            <a:p>
              <a:pPr marL="130969" indent="-130969">
                <a:spcBef>
                  <a:spcPts val="450"/>
                </a:spcBef>
                <a:buFont typeface="Arial" panose="020B0604020202020204" pitchFamily="34" charset="0"/>
                <a:buChar char="•"/>
              </a:pPr>
              <a:endParaRPr lang="da-DK" sz="900" b="1" dirty="0">
                <a:latin typeface="Arial" panose="020B0604020202020204" pitchFamily="34" charset="0"/>
                <a:cs typeface="Arial" panose="020B0604020202020204" pitchFamily="34" charset="0"/>
              </a:endParaRPr>
            </a:p>
            <a:p>
              <a:pPr marL="130969" indent="-130969">
                <a:spcBef>
                  <a:spcPts val="450"/>
                </a:spcBef>
                <a:buFont typeface="Arial" panose="020B0604020202020204" pitchFamily="34" charset="0"/>
                <a:buChar char="•"/>
              </a:pPr>
              <a:endParaRPr lang="en-US" sz="900" b="1" dirty="0">
                <a:latin typeface="Arial" panose="020B0604020202020204" pitchFamily="34" charset="0"/>
                <a:cs typeface="Arial" panose="020B0604020202020204" pitchFamily="34" charset="0"/>
              </a:endParaRPr>
            </a:p>
          </p:txBody>
        </p:sp>
        <p:sp>
          <p:nvSpPr>
            <p:cNvPr id="9" name="TextBox 8"/>
            <p:cNvSpPr txBox="1"/>
            <p:nvPr/>
          </p:nvSpPr>
          <p:spPr>
            <a:xfrm>
              <a:off x="1663080" y="4045607"/>
              <a:ext cx="962229" cy="410369"/>
            </a:xfrm>
            <a:prstGeom prst="rect">
              <a:avLst/>
            </a:prstGeom>
            <a:noFill/>
          </p:spPr>
          <p:txBody>
            <a:bodyPr wrap="none" rtlCol="0">
              <a:spAutoFit/>
            </a:bodyPr>
            <a:lstStyle/>
            <a:p>
              <a:r>
                <a:rPr lang="da-DK" sz="1400" b="1" dirty="0">
                  <a:latin typeface="Arial" panose="020B0604020202020204" pitchFamily="34" charset="0"/>
                  <a:cs typeface="Arial" panose="020B0604020202020204" pitchFamily="34" charset="0"/>
                </a:rPr>
                <a:t>Step 1</a:t>
              </a:r>
              <a:endParaRPr lang="en-US" sz="1400" b="1" dirty="0">
                <a:latin typeface="Arial" panose="020B0604020202020204" pitchFamily="34" charset="0"/>
                <a:cs typeface="Arial" panose="020B0604020202020204" pitchFamily="34" charset="0"/>
              </a:endParaRPr>
            </a:p>
          </p:txBody>
        </p:sp>
        <p:sp>
          <p:nvSpPr>
            <p:cNvPr id="10" name="TextBox 9"/>
            <p:cNvSpPr txBox="1"/>
            <p:nvPr/>
          </p:nvSpPr>
          <p:spPr>
            <a:xfrm>
              <a:off x="4623994" y="3101211"/>
              <a:ext cx="962229" cy="410369"/>
            </a:xfrm>
            <a:prstGeom prst="rect">
              <a:avLst/>
            </a:prstGeom>
            <a:noFill/>
          </p:spPr>
          <p:txBody>
            <a:bodyPr wrap="none" rtlCol="0">
              <a:spAutoFit/>
            </a:bodyPr>
            <a:lstStyle/>
            <a:p>
              <a:r>
                <a:rPr lang="da-DK" sz="1400" b="1" dirty="0">
                  <a:latin typeface="Arial" panose="020B0604020202020204" pitchFamily="34" charset="0"/>
                  <a:cs typeface="Arial" panose="020B0604020202020204" pitchFamily="34" charset="0"/>
                </a:rPr>
                <a:t>Step 2</a:t>
              </a:r>
              <a:endParaRPr lang="en-US" sz="1400" b="1" dirty="0">
                <a:latin typeface="Arial" panose="020B0604020202020204" pitchFamily="34" charset="0"/>
                <a:cs typeface="Arial" panose="020B0604020202020204" pitchFamily="34" charset="0"/>
              </a:endParaRPr>
            </a:p>
          </p:txBody>
        </p:sp>
        <p:sp>
          <p:nvSpPr>
            <p:cNvPr id="11" name="TextBox 10"/>
            <p:cNvSpPr txBox="1"/>
            <p:nvPr/>
          </p:nvSpPr>
          <p:spPr>
            <a:xfrm>
              <a:off x="7508708" y="1825073"/>
              <a:ext cx="2669961" cy="697627"/>
            </a:xfrm>
            <a:prstGeom prst="rect">
              <a:avLst/>
            </a:prstGeom>
            <a:noFill/>
          </p:spPr>
          <p:txBody>
            <a:bodyPr wrap="none" rtlCol="0">
              <a:spAutoFit/>
            </a:bodyPr>
            <a:lstStyle/>
            <a:p>
              <a:r>
                <a:rPr lang="da-DK" sz="1400" b="1" dirty="0">
                  <a:latin typeface="Arial" panose="020B0604020202020204" pitchFamily="34" charset="0"/>
                  <a:cs typeface="Arial" panose="020B0604020202020204" pitchFamily="34" charset="0"/>
                </a:rPr>
                <a:t>Step 3  </a:t>
              </a:r>
            </a:p>
            <a:p>
              <a:r>
                <a:rPr lang="da-DK" sz="1400" b="1" dirty="0" err="1">
                  <a:latin typeface="Arial" panose="020B0604020202020204" pitchFamily="34" charset="0"/>
                  <a:cs typeface="Arial" panose="020B0604020202020204" pitchFamily="34" charset="0"/>
                </a:rPr>
                <a:t>Differential</a:t>
              </a:r>
              <a:r>
                <a:rPr lang="da-DK" sz="1400" b="1" dirty="0">
                  <a:latin typeface="Arial" panose="020B0604020202020204" pitchFamily="34" charset="0"/>
                  <a:cs typeface="Arial" panose="020B0604020202020204" pitchFamily="34" charset="0"/>
                </a:rPr>
                <a:t> diagnosis</a:t>
              </a:r>
              <a:endParaRPr lang="en-US" sz="1400" b="1" dirty="0">
                <a:latin typeface="Arial" panose="020B0604020202020204" pitchFamily="34" charset="0"/>
                <a:cs typeface="Arial" panose="020B0604020202020204" pitchFamily="34" charset="0"/>
              </a:endParaRPr>
            </a:p>
          </p:txBody>
        </p:sp>
        <p:sp>
          <p:nvSpPr>
            <p:cNvPr id="12" name="Right Arrow 11"/>
            <p:cNvSpPr/>
            <p:nvPr/>
          </p:nvSpPr>
          <p:spPr>
            <a:xfrm rot="19610870">
              <a:off x="2852537" y="3445435"/>
              <a:ext cx="1441719" cy="681829"/>
            </a:xfrm>
            <a:prstGeom prst="rightArrow">
              <a:avLst/>
            </a:prstGeom>
            <a:solidFill>
              <a:schemeClr val="bg2"/>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1350" b="1" dirty="0">
                  <a:solidFill>
                    <a:schemeClr val="tx1"/>
                  </a:solidFill>
                  <a:latin typeface="Arial" panose="020B0604020202020204" pitchFamily="34" charset="0"/>
                  <a:cs typeface="Arial" panose="020B0604020202020204" pitchFamily="34" charset="0"/>
                </a:rPr>
                <a:t>≥ 1</a:t>
              </a:r>
              <a:endParaRPr lang="en-US" sz="1350" b="1" dirty="0">
                <a:solidFill>
                  <a:schemeClr val="tx1"/>
                </a:solidFill>
                <a:latin typeface="Arial" panose="020B0604020202020204" pitchFamily="34" charset="0"/>
                <a:cs typeface="Arial" panose="020B0604020202020204" pitchFamily="34" charset="0"/>
              </a:endParaRPr>
            </a:p>
          </p:txBody>
        </p:sp>
        <p:sp>
          <p:nvSpPr>
            <p:cNvPr id="13" name="Right Arrow 12"/>
            <p:cNvSpPr/>
            <p:nvPr/>
          </p:nvSpPr>
          <p:spPr>
            <a:xfrm rot="19610870">
              <a:off x="5918242" y="2458219"/>
              <a:ext cx="1441719" cy="681829"/>
            </a:xfrm>
            <a:prstGeom prst="rightArrow">
              <a:avLst/>
            </a:prstGeom>
            <a:solidFill>
              <a:schemeClr val="bg2"/>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1200" b="1" dirty="0">
                  <a:solidFill>
                    <a:schemeClr val="tx1"/>
                  </a:solidFill>
                  <a:latin typeface="Arial" panose="020B0604020202020204" pitchFamily="34" charset="0"/>
                  <a:cs typeface="Arial" panose="020B0604020202020204" pitchFamily="34" charset="0"/>
                </a:rPr>
                <a:t>Step 1 + 2</a:t>
              </a:r>
              <a:endParaRPr lang="en-US" sz="1200" b="1" dirty="0">
                <a:solidFill>
                  <a:schemeClr val="tx1"/>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173981510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7"/>
          </p:nvPr>
        </p:nvSpPr>
        <p:spPr/>
        <p:txBody>
          <a:bodyPr/>
          <a:lstStyle/>
          <a:p>
            <a:r>
              <a:rPr lang="da-DK" dirty="0"/>
              <a:t>Major Depressive </a:t>
            </a:r>
            <a:r>
              <a:rPr lang="da-DK" dirty="0" err="1"/>
              <a:t>Disorder</a:t>
            </a:r>
            <a:r>
              <a:rPr lang="da-DK" dirty="0"/>
              <a:t> (MDD)</a:t>
            </a:r>
            <a:endParaRPr lang="en-US" dirty="0"/>
          </a:p>
        </p:txBody>
      </p:sp>
      <p:sp>
        <p:nvSpPr>
          <p:cNvPr id="2" name="Title 1"/>
          <p:cNvSpPr>
            <a:spLocks noGrp="1"/>
          </p:cNvSpPr>
          <p:nvPr>
            <p:ph type="title"/>
          </p:nvPr>
        </p:nvSpPr>
        <p:spPr/>
        <p:txBody>
          <a:bodyPr/>
          <a:lstStyle/>
          <a:p>
            <a:r>
              <a:rPr lang="en-US" dirty="0">
                <a:latin typeface="Arial" panose="020B0604020202020204" pitchFamily="34" charset="0"/>
                <a:cs typeface="Arial" panose="020B0604020202020204" pitchFamily="34" charset="0"/>
              </a:rPr>
              <a:t>Depression can be evaluated from different perspectives</a:t>
            </a:r>
          </a:p>
        </p:txBody>
      </p:sp>
      <p:sp>
        <p:nvSpPr>
          <p:cNvPr id="4" name="Text Placeholder 3">
            <a:extLst>
              <a:ext uri="{FF2B5EF4-FFF2-40B4-BE49-F238E27FC236}">
                <a16:creationId xmlns:a16="http://schemas.microsoft.com/office/drawing/2014/main" id="{A5DAE7B3-9F4C-43FE-B84C-D733D81935B6}"/>
              </a:ext>
            </a:extLst>
          </p:cNvPr>
          <p:cNvSpPr>
            <a:spLocks noGrp="1"/>
          </p:cNvSpPr>
          <p:nvPr>
            <p:ph type="body" sz="quarter" idx="18"/>
          </p:nvPr>
        </p:nvSpPr>
        <p:spPr/>
        <p:txBody>
          <a:bodyPr/>
          <a:lstStyle/>
          <a:p>
            <a:r>
              <a:rPr lang="en-US" dirty="0"/>
              <a:t>Danner M, et al. Int J Technol Assess Health Care. 2011:27(4):369–75</a:t>
            </a:r>
          </a:p>
          <a:p>
            <a:r>
              <a:rPr lang="en-US" dirty="0"/>
              <a:t>Zimmerman M, et al. J Clin Psychiatry. 2012;73:790–95; </a:t>
            </a:r>
          </a:p>
          <a:p>
            <a:r>
              <a:rPr lang="en-US" dirty="0"/>
              <a:t>Zimmerman M, et al. J Affect </a:t>
            </a:r>
            <a:r>
              <a:rPr lang="en-US" dirty="0" err="1"/>
              <a:t>Disord</a:t>
            </a:r>
            <a:r>
              <a:rPr lang="en-US" dirty="0"/>
              <a:t>. 2012;142:77–81.</a:t>
            </a:r>
          </a:p>
        </p:txBody>
      </p:sp>
      <p:grpSp>
        <p:nvGrpSpPr>
          <p:cNvPr id="3" name="Group 2"/>
          <p:cNvGrpSpPr/>
          <p:nvPr/>
        </p:nvGrpSpPr>
        <p:grpSpPr>
          <a:xfrm>
            <a:off x="1972149" y="1249689"/>
            <a:ext cx="5199702" cy="2644122"/>
            <a:chOff x="2252864" y="1349531"/>
            <a:chExt cx="6932936" cy="3525496"/>
          </a:xfrm>
        </p:grpSpPr>
        <p:sp>
          <p:nvSpPr>
            <p:cNvPr id="8" name="TextBox 7"/>
            <p:cNvSpPr txBox="1"/>
            <p:nvPr/>
          </p:nvSpPr>
          <p:spPr>
            <a:xfrm>
              <a:off x="4473577" y="1349531"/>
              <a:ext cx="2657475" cy="544831"/>
            </a:xfrm>
            <a:prstGeom prst="roundRect">
              <a:avLst/>
            </a:prstGeom>
            <a:solidFill>
              <a:schemeClr val="accent1"/>
            </a:solidFill>
            <a:ln w="38100">
              <a:noFill/>
            </a:ln>
          </p:spPr>
          <p:txBody>
            <a:bodyPr wrap="square">
              <a:spAutoFit/>
            </a:bodyPr>
            <a:lstStyle/>
            <a:p>
              <a:pPr algn="ctr">
                <a:defRPr/>
              </a:pPr>
              <a:r>
                <a:rPr lang="en-GB" b="1" dirty="0">
                  <a:solidFill>
                    <a:schemeClr val="bg1"/>
                  </a:solidFill>
                  <a:latin typeface="Arial" panose="020B0604020202020204" pitchFamily="34" charset="0"/>
                  <a:cs typeface="Arial" panose="020B0604020202020204" pitchFamily="34" charset="0"/>
                </a:rPr>
                <a:t>Depression</a:t>
              </a:r>
            </a:p>
          </p:txBody>
        </p:sp>
        <p:grpSp>
          <p:nvGrpSpPr>
            <p:cNvPr id="9" name="Group 8"/>
            <p:cNvGrpSpPr/>
            <p:nvPr/>
          </p:nvGrpSpPr>
          <p:grpSpPr>
            <a:xfrm>
              <a:off x="4971852" y="2425634"/>
              <a:ext cx="1782964" cy="2449393"/>
              <a:chOff x="3727200" y="2988177"/>
              <a:chExt cx="1782964" cy="2508360"/>
            </a:xfrm>
          </p:grpSpPr>
          <p:sp>
            <p:nvSpPr>
              <p:cNvPr id="10" name="Rectangle 4"/>
              <p:cNvSpPr>
                <a:spLocks noChangeArrowheads="1"/>
              </p:cNvSpPr>
              <p:nvPr/>
            </p:nvSpPr>
            <p:spPr bwMode="auto">
              <a:xfrm>
                <a:off x="3800055" y="2988177"/>
                <a:ext cx="1710109" cy="630372"/>
              </a:xfrm>
              <a:prstGeom prst="rect">
                <a:avLst/>
              </a:prstGeom>
              <a:noFill/>
              <a:ln w="9525">
                <a:noFill/>
                <a:miter lim="800000"/>
                <a:headEnd/>
                <a:tailEnd/>
              </a:ln>
            </p:spPr>
            <p:txBody>
              <a:bodyPr wrap="square">
                <a:spAutoFit/>
              </a:bodyPr>
              <a:lstStyle/>
              <a:p>
                <a:pPr algn="ctr"/>
                <a:r>
                  <a:rPr lang="en-US" altLang="en-US" sz="1200" b="1" dirty="0">
                    <a:latin typeface="Arial" panose="020B0604020202020204" pitchFamily="34" charset="0"/>
                    <a:cs typeface="Arial" panose="020B0604020202020204" pitchFamily="34" charset="0"/>
                  </a:rPr>
                  <a:t>Physician </a:t>
                </a:r>
              </a:p>
              <a:p>
                <a:pPr algn="ctr"/>
                <a:r>
                  <a:rPr lang="en-US" altLang="en-US" sz="1200" b="1" dirty="0">
                    <a:latin typeface="Arial" panose="020B0604020202020204" pitchFamily="34" charset="0"/>
                    <a:cs typeface="Arial" panose="020B0604020202020204" pitchFamily="34" charset="0"/>
                  </a:rPr>
                  <a:t>perspective</a:t>
                </a:r>
                <a:r>
                  <a:rPr lang="en-US" altLang="en-US" sz="1200" b="1" baseline="30000" dirty="0">
                    <a:latin typeface="Arial" panose="020B0604020202020204" pitchFamily="34" charset="0"/>
                    <a:cs typeface="Arial" panose="020B0604020202020204" pitchFamily="34" charset="0"/>
                  </a:rPr>
                  <a:t>1–3</a:t>
                </a:r>
                <a:endParaRPr lang="en-US" altLang="en-US" sz="1200" b="1" dirty="0">
                  <a:latin typeface="Arial" panose="020B0604020202020204" pitchFamily="34" charset="0"/>
                  <a:cs typeface="Arial" panose="020B0604020202020204" pitchFamily="34" charset="0"/>
                </a:endParaRPr>
              </a:p>
            </p:txBody>
          </p:sp>
          <p:pic>
            <p:nvPicPr>
              <p:cNvPr id="11" name="Picture 2"/>
              <p:cNvPicPr>
                <a:picLocks noChangeAspect="1" noChangeArrowheads="1"/>
              </p:cNvPicPr>
              <p:nvPr/>
            </p:nvPicPr>
            <p:blipFill>
              <a:blip r:embed="rId3">
                <a:duotone>
                  <a:schemeClr val="accent4">
                    <a:shade val="45000"/>
                    <a:satMod val="135000"/>
                  </a:schemeClr>
                  <a:prstClr val="white"/>
                </a:duotone>
              </a:blip>
              <a:srcRect/>
              <a:stretch>
                <a:fillRect/>
              </a:stretch>
            </p:blipFill>
            <p:spPr bwMode="auto">
              <a:xfrm>
                <a:off x="3727200" y="3814153"/>
                <a:ext cx="1682384" cy="1682384"/>
              </a:xfrm>
              <a:prstGeom prst="rect">
                <a:avLst/>
              </a:prstGeom>
              <a:noFill/>
              <a:ln w="9525">
                <a:noFill/>
                <a:miter lim="800000"/>
                <a:headEnd/>
                <a:tailEnd/>
              </a:ln>
              <a:effectLst/>
            </p:spPr>
          </p:pic>
        </p:grpSp>
        <p:grpSp>
          <p:nvGrpSpPr>
            <p:cNvPr id="12" name="Group 11"/>
            <p:cNvGrpSpPr/>
            <p:nvPr/>
          </p:nvGrpSpPr>
          <p:grpSpPr>
            <a:xfrm>
              <a:off x="7571313" y="2435573"/>
              <a:ext cx="1614487" cy="2179043"/>
              <a:chOff x="6421962" y="1577312"/>
              <a:chExt cx="1614487" cy="2231507"/>
            </a:xfrm>
          </p:grpSpPr>
          <p:sp>
            <p:nvSpPr>
              <p:cNvPr id="13" name="Rectangle 5"/>
              <p:cNvSpPr>
                <a:spLocks noChangeArrowheads="1"/>
              </p:cNvSpPr>
              <p:nvPr/>
            </p:nvSpPr>
            <p:spPr bwMode="auto">
              <a:xfrm>
                <a:off x="6421962" y="1577312"/>
                <a:ext cx="1614487" cy="630374"/>
              </a:xfrm>
              <a:prstGeom prst="rect">
                <a:avLst/>
              </a:prstGeom>
              <a:noFill/>
              <a:ln w="9525">
                <a:noFill/>
                <a:miter lim="800000"/>
                <a:headEnd/>
                <a:tailEnd/>
              </a:ln>
            </p:spPr>
            <p:txBody>
              <a:bodyPr>
                <a:spAutoFit/>
              </a:bodyPr>
              <a:lstStyle/>
              <a:p>
                <a:pPr algn="ctr"/>
                <a:r>
                  <a:rPr lang="en-US" altLang="en-US" sz="1200" b="1" dirty="0">
                    <a:latin typeface="Arial" panose="020B0604020202020204" pitchFamily="34" charset="0"/>
                    <a:cs typeface="Arial" panose="020B0604020202020204" pitchFamily="34" charset="0"/>
                  </a:rPr>
                  <a:t>Clinical study</a:t>
                </a:r>
              </a:p>
              <a:p>
                <a:pPr algn="ctr"/>
                <a:r>
                  <a:rPr lang="en-US" altLang="en-US" sz="1200" b="1" dirty="0">
                    <a:latin typeface="Arial" panose="020B0604020202020204" pitchFamily="34" charset="0"/>
                    <a:cs typeface="Arial" panose="020B0604020202020204" pitchFamily="34" charset="0"/>
                  </a:rPr>
                  <a:t>perspective</a:t>
                </a:r>
                <a:r>
                  <a:rPr lang="en-US" altLang="en-US" sz="1200" b="1" baseline="30000" dirty="0">
                    <a:latin typeface="Arial" panose="020B0604020202020204" pitchFamily="34" charset="0"/>
                    <a:cs typeface="Arial" panose="020B0604020202020204" pitchFamily="34" charset="0"/>
                  </a:rPr>
                  <a:t>3</a:t>
                </a:r>
                <a:endParaRPr lang="en-US" altLang="en-US" sz="1200" b="1" dirty="0">
                  <a:latin typeface="Arial" panose="020B0604020202020204" pitchFamily="34" charset="0"/>
                  <a:cs typeface="Arial" panose="020B0604020202020204" pitchFamily="34" charset="0"/>
                </a:endParaRPr>
              </a:p>
            </p:txBody>
          </p:sp>
          <p:pic>
            <p:nvPicPr>
              <p:cNvPr id="14" name="Picture 1"/>
              <p:cNvPicPr>
                <a:picLocks noChangeAspect="1" noChangeArrowheads="1"/>
              </p:cNvPicPr>
              <p:nvPr/>
            </p:nvPicPr>
            <p:blipFill>
              <a:blip r:embed="rId4">
                <a:duotone>
                  <a:schemeClr val="accent2">
                    <a:shade val="45000"/>
                    <a:satMod val="135000"/>
                  </a:schemeClr>
                  <a:prstClr val="white"/>
                </a:duotone>
              </a:blip>
              <a:srcRect/>
              <a:stretch>
                <a:fillRect/>
              </a:stretch>
            </p:blipFill>
            <p:spPr bwMode="auto">
              <a:xfrm>
                <a:off x="6487767" y="2322916"/>
                <a:ext cx="1485900" cy="1485903"/>
              </a:xfrm>
              <a:prstGeom prst="rect">
                <a:avLst/>
              </a:prstGeom>
              <a:noFill/>
              <a:ln w="9525">
                <a:noFill/>
                <a:miter lim="800000"/>
                <a:headEnd/>
                <a:tailEnd/>
              </a:ln>
              <a:effectLst/>
            </p:spPr>
          </p:pic>
        </p:grpSp>
        <p:grpSp>
          <p:nvGrpSpPr>
            <p:cNvPr id="15" name="Group 14"/>
            <p:cNvGrpSpPr/>
            <p:nvPr/>
          </p:nvGrpSpPr>
          <p:grpSpPr>
            <a:xfrm>
              <a:off x="2252864" y="2405756"/>
              <a:ext cx="1693863" cy="2080145"/>
              <a:chOff x="1014613" y="2908840"/>
              <a:chExt cx="1693863" cy="2130223"/>
            </a:xfrm>
          </p:grpSpPr>
          <p:sp>
            <p:nvSpPr>
              <p:cNvPr id="16" name="Rectangle 3"/>
              <p:cNvSpPr>
                <a:spLocks noChangeArrowheads="1"/>
              </p:cNvSpPr>
              <p:nvPr/>
            </p:nvSpPr>
            <p:spPr bwMode="auto">
              <a:xfrm>
                <a:off x="1014613" y="2908840"/>
                <a:ext cx="1693863" cy="630372"/>
              </a:xfrm>
              <a:prstGeom prst="rect">
                <a:avLst/>
              </a:prstGeom>
              <a:noFill/>
              <a:ln w="9525">
                <a:noFill/>
                <a:miter lim="800000"/>
                <a:headEnd/>
                <a:tailEnd/>
              </a:ln>
            </p:spPr>
            <p:txBody>
              <a:bodyPr>
                <a:spAutoFit/>
              </a:bodyPr>
              <a:lstStyle/>
              <a:p>
                <a:pPr algn="ctr"/>
                <a:r>
                  <a:rPr lang="en-US" altLang="en-US" sz="1200" b="1" dirty="0">
                    <a:latin typeface="Arial" panose="020B0604020202020204" pitchFamily="34" charset="0"/>
                    <a:cs typeface="Arial" panose="020B0604020202020204" pitchFamily="34" charset="0"/>
                  </a:rPr>
                  <a:t>Patient </a:t>
                </a:r>
              </a:p>
              <a:p>
                <a:pPr algn="ctr"/>
                <a:r>
                  <a:rPr lang="en-US" altLang="en-US" sz="1200" b="1" dirty="0">
                    <a:latin typeface="Arial" panose="020B0604020202020204" pitchFamily="34" charset="0"/>
                    <a:cs typeface="Arial" panose="020B0604020202020204" pitchFamily="34" charset="0"/>
                  </a:rPr>
                  <a:t>perspective</a:t>
                </a:r>
                <a:r>
                  <a:rPr lang="en-US" altLang="en-US" sz="1200" b="1" baseline="30000" dirty="0">
                    <a:latin typeface="Arial" panose="020B0604020202020204" pitchFamily="34" charset="0"/>
                    <a:cs typeface="Arial" panose="020B0604020202020204" pitchFamily="34" charset="0"/>
                  </a:rPr>
                  <a:t>1–3</a:t>
                </a:r>
                <a:endParaRPr lang="en-US" altLang="en-US" sz="1200" b="1" dirty="0">
                  <a:latin typeface="Arial" panose="020B0604020202020204" pitchFamily="34" charset="0"/>
                  <a:cs typeface="Arial" panose="020B0604020202020204" pitchFamily="34" charset="0"/>
                </a:endParaRPr>
              </a:p>
            </p:txBody>
          </p:sp>
          <p:pic>
            <p:nvPicPr>
              <p:cNvPr id="17" name="Picture 4"/>
              <p:cNvPicPr>
                <a:picLocks noChangeAspect="1" noChangeArrowheads="1"/>
              </p:cNvPicPr>
              <p:nvPr/>
            </p:nvPicPr>
            <p:blipFill>
              <a:blip r:embed="rId5">
                <a:extLst>
                  <a:ext uri="{BEBA8EAE-BF5A-486C-A8C5-ECC9F3942E4B}">
                    <a14:imgProps xmlns:a14="http://schemas.microsoft.com/office/drawing/2010/main">
                      <a14:imgLayer r:embed="rId6">
                        <a14:imgEffect>
                          <a14:saturation sat="33000"/>
                        </a14:imgEffect>
                      </a14:imgLayer>
                    </a14:imgProps>
                  </a:ext>
                  <a:ext uri="{28A0092B-C50C-407E-A947-70E740481C1C}">
                    <a14:useLocalDpi xmlns:a14="http://schemas.microsoft.com/office/drawing/2010/main" val="0"/>
                  </a:ext>
                </a:extLst>
              </a:blip>
              <a:srcRect l="26792" t="41419" r="27882" b="12772"/>
              <a:stretch>
                <a:fillRect/>
              </a:stretch>
            </p:blipFill>
            <p:spPr bwMode="auto">
              <a:xfrm>
                <a:off x="1272699" y="3782502"/>
                <a:ext cx="1258256" cy="12565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cxnSp>
          <p:nvCxnSpPr>
            <p:cNvPr id="18" name="Straight Arrow Connector 17"/>
            <p:cNvCxnSpPr>
              <a:endCxn id="8" idx="2"/>
            </p:cNvCxnSpPr>
            <p:nvPr/>
          </p:nvCxnSpPr>
          <p:spPr>
            <a:xfrm flipH="1" flipV="1">
              <a:off x="5802315" y="1894362"/>
              <a:ext cx="3936" cy="531275"/>
            </a:xfrm>
            <a:prstGeom prst="straightConnector1">
              <a:avLst/>
            </a:prstGeom>
            <a:ln>
              <a:solidFill>
                <a:schemeClr val="accent1"/>
              </a:solidFill>
              <a:headEnd type="triangle" w="lg" len="lg"/>
              <a:tailEnd type="triangle" w="lg" len="lg"/>
            </a:ln>
          </p:spPr>
          <p:style>
            <a:lnRef idx="2">
              <a:schemeClr val="accent1"/>
            </a:lnRef>
            <a:fillRef idx="0">
              <a:schemeClr val="accent1"/>
            </a:fillRef>
            <a:effectRef idx="1">
              <a:schemeClr val="accent1"/>
            </a:effectRef>
            <a:fontRef idx="minor">
              <a:schemeClr val="tx1"/>
            </a:fontRef>
          </p:style>
        </p:cxnSp>
        <p:cxnSp>
          <p:nvCxnSpPr>
            <p:cNvPr id="19" name="Shape 26"/>
            <p:cNvCxnSpPr/>
            <p:nvPr/>
          </p:nvCxnSpPr>
          <p:spPr>
            <a:xfrm rot="16200000" flipV="1">
              <a:off x="7122809" y="1200908"/>
              <a:ext cx="599099" cy="1893887"/>
            </a:xfrm>
            <a:prstGeom prst="bentConnector3">
              <a:avLst>
                <a:gd name="adj1" fmla="val 50000"/>
              </a:avLst>
            </a:prstGeom>
            <a:ln>
              <a:solidFill>
                <a:schemeClr val="accent1"/>
              </a:solidFill>
              <a:headEnd type="triangle" w="lg" len="lg"/>
              <a:tailEnd type="triangle" w="lg" len="lg"/>
            </a:ln>
          </p:spPr>
          <p:style>
            <a:lnRef idx="2">
              <a:schemeClr val="accent1"/>
            </a:lnRef>
            <a:fillRef idx="0">
              <a:schemeClr val="accent1"/>
            </a:fillRef>
            <a:effectRef idx="1">
              <a:schemeClr val="accent1"/>
            </a:effectRef>
            <a:fontRef idx="minor">
              <a:schemeClr val="tx1"/>
            </a:fontRef>
          </p:style>
        </p:cxnSp>
        <p:cxnSp>
          <p:nvCxnSpPr>
            <p:cNvPr id="20" name="Shape 26"/>
            <p:cNvCxnSpPr/>
            <p:nvPr/>
          </p:nvCxnSpPr>
          <p:spPr>
            <a:xfrm rot="5400000" flipH="1" flipV="1">
              <a:off x="3830584" y="1121828"/>
              <a:ext cx="553140" cy="2014716"/>
            </a:xfrm>
            <a:prstGeom prst="bentConnector3">
              <a:avLst>
                <a:gd name="adj1" fmla="val 50000"/>
              </a:avLst>
            </a:prstGeom>
            <a:ln>
              <a:solidFill>
                <a:schemeClr val="accent1"/>
              </a:solidFill>
              <a:headEnd type="triangle" w="lg" len="lg"/>
              <a:tailEnd type="triangle" w="lg" len="lg"/>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340725323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7"/>
          </p:nvPr>
        </p:nvSpPr>
        <p:spPr/>
        <p:txBody>
          <a:bodyPr/>
          <a:lstStyle/>
          <a:p>
            <a:r>
              <a:rPr lang="da-DK" dirty="0"/>
              <a:t>Major Depressive </a:t>
            </a:r>
            <a:r>
              <a:rPr lang="da-DK" dirty="0" err="1"/>
              <a:t>Disorder</a:t>
            </a:r>
            <a:r>
              <a:rPr lang="da-DK" dirty="0"/>
              <a:t> (MDD)</a:t>
            </a:r>
            <a:endParaRPr lang="en-US" dirty="0"/>
          </a:p>
        </p:txBody>
      </p:sp>
      <p:sp>
        <p:nvSpPr>
          <p:cNvPr id="2" name="Title 1"/>
          <p:cNvSpPr>
            <a:spLocks noGrp="1"/>
          </p:cNvSpPr>
          <p:nvPr>
            <p:ph type="title"/>
          </p:nvPr>
        </p:nvSpPr>
        <p:spPr/>
        <p:txBody>
          <a:bodyPr/>
          <a:lstStyle/>
          <a:p>
            <a:r>
              <a:rPr lang="da-DK" dirty="0"/>
              <a:t>Common Screening Instruments for MDD</a:t>
            </a:r>
            <a:endParaRPr lang="en-US" dirty="0"/>
          </a:p>
        </p:txBody>
      </p:sp>
      <p:sp>
        <p:nvSpPr>
          <p:cNvPr id="3" name="Text Placeholder 2">
            <a:extLst>
              <a:ext uri="{FF2B5EF4-FFF2-40B4-BE49-F238E27FC236}">
                <a16:creationId xmlns:a16="http://schemas.microsoft.com/office/drawing/2014/main" id="{194F7B3E-5E6F-4785-A2EC-139F81C8EE82}"/>
              </a:ext>
            </a:extLst>
          </p:cNvPr>
          <p:cNvSpPr>
            <a:spLocks noGrp="1"/>
          </p:cNvSpPr>
          <p:nvPr>
            <p:ph type="body" sz="quarter" idx="18"/>
          </p:nvPr>
        </p:nvSpPr>
        <p:spPr>
          <a:xfrm>
            <a:off x="404812" y="4096512"/>
            <a:ext cx="6910388" cy="944388"/>
          </a:xfrm>
        </p:spPr>
        <p:txBody>
          <a:bodyPr/>
          <a:lstStyle/>
          <a:p>
            <a:r>
              <a:rPr lang="en-US" dirty="0"/>
              <a:t>Hamilton M. J Neurol </a:t>
            </a:r>
            <a:r>
              <a:rPr lang="en-US" dirty="0" err="1"/>
              <a:t>Neurosurg</a:t>
            </a:r>
            <a:r>
              <a:rPr lang="en-US" dirty="0"/>
              <a:t> Psychiatry. 1960,23:56-62</a:t>
            </a:r>
          </a:p>
          <a:p>
            <a:r>
              <a:rPr lang="en-US" dirty="0"/>
              <a:t>Montgomery &amp; </a:t>
            </a:r>
            <a:r>
              <a:rPr lang="en-US" dirty="0" err="1"/>
              <a:t>Åsberg</a:t>
            </a:r>
            <a:r>
              <a:rPr lang="en-US" dirty="0"/>
              <a:t> Brit J Psychiatry 1979; 134: 382-389</a:t>
            </a:r>
          </a:p>
          <a:p>
            <a:r>
              <a:rPr lang="en-US" dirty="0" err="1"/>
              <a:t>Poznanski</a:t>
            </a:r>
            <a:r>
              <a:rPr lang="en-US" dirty="0"/>
              <a:t> et al. Pediatrics 1979; 164: 442-450</a:t>
            </a:r>
          </a:p>
          <a:p>
            <a:r>
              <a:rPr lang="en-US" dirty="0"/>
              <a:t>Beck et al Arch Gen Psychiatry. 1961 Jun. 4:561-71</a:t>
            </a:r>
          </a:p>
          <a:p>
            <a:r>
              <a:rPr lang="en-US" dirty="0" err="1"/>
              <a:t>Yesavage</a:t>
            </a:r>
            <a:r>
              <a:rPr lang="en-US" dirty="0"/>
              <a:t> et al. J </a:t>
            </a:r>
            <a:r>
              <a:rPr lang="en-US" dirty="0" err="1"/>
              <a:t>Psychiatr</a:t>
            </a:r>
            <a:r>
              <a:rPr lang="en-US" dirty="0"/>
              <a:t> Res 1983; 17: 37-49</a:t>
            </a:r>
          </a:p>
          <a:p>
            <a:r>
              <a:rPr lang="en-US" dirty="0" err="1"/>
              <a:t>Radloff</a:t>
            </a:r>
            <a:r>
              <a:rPr lang="en-US" dirty="0"/>
              <a:t> LS. Appl Psych </a:t>
            </a:r>
            <a:r>
              <a:rPr lang="en-US" dirty="0" err="1"/>
              <a:t>Meas</a:t>
            </a:r>
            <a:r>
              <a:rPr lang="en-US" dirty="0"/>
              <a:t> 1977; 1: 385–401</a:t>
            </a:r>
          </a:p>
          <a:p>
            <a:r>
              <a:rPr lang="da-DK" dirty="0"/>
              <a:t>Williams et al. Gen </a:t>
            </a:r>
            <a:r>
              <a:rPr lang="da-DK" dirty="0" err="1"/>
              <a:t>Hosp</a:t>
            </a:r>
            <a:r>
              <a:rPr lang="da-DK" dirty="0"/>
              <a:t> </a:t>
            </a:r>
            <a:r>
              <a:rPr lang="da-DK" dirty="0" err="1"/>
              <a:t>Psychiatry</a:t>
            </a:r>
            <a:r>
              <a:rPr lang="da-DK" dirty="0"/>
              <a:t>. 2002 Jul-Aug. 24(4):225-37</a:t>
            </a:r>
          </a:p>
          <a:p>
            <a:r>
              <a:rPr lang="en-US" dirty="0" err="1"/>
              <a:t>Youngstrom</a:t>
            </a:r>
            <a:r>
              <a:rPr lang="en-US" dirty="0"/>
              <a:t>  et al. </a:t>
            </a:r>
            <a:r>
              <a:rPr lang="en-US" dirty="0" err="1"/>
              <a:t>Jof</a:t>
            </a:r>
            <a:r>
              <a:rPr lang="en-US" dirty="0"/>
              <a:t> Child &amp; </a:t>
            </a:r>
            <a:r>
              <a:rPr lang="en-US" dirty="0" err="1"/>
              <a:t>Adoles</a:t>
            </a:r>
            <a:r>
              <a:rPr lang="en-US" dirty="0"/>
              <a:t> </a:t>
            </a:r>
            <a:r>
              <a:rPr lang="en-US" dirty="0" err="1"/>
              <a:t>Psychopharm</a:t>
            </a:r>
            <a:r>
              <a:rPr lang="en-US" dirty="0"/>
              <a:t> 2013; 23: 72-79.</a:t>
            </a:r>
          </a:p>
          <a:p>
            <a:pPr marL="0" indent="0">
              <a:buNone/>
            </a:pPr>
            <a:endParaRPr lang="da-DK" dirty="0"/>
          </a:p>
        </p:txBody>
      </p:sp>
      <p:graphicFrame>
        <p:nvGraphicFramePr>
          <p:cNvPr id="8" name="Content Placeholder 7"/>
          <p:cNvGraphicFramePr>
            <a:graphicFrameLocks noGrp="1"/>
          </p:cNvGraphicFramePr>
          <p:nvPr>
            <p:ph idx="4294967295"/>
            <p:extLst>
              <p:ext uri="{D42A27DB-BD31-4B8C-83A1-F6EECF244321}">
                <p14:modId xmlns:p14="http://schemas.microsoft.com/office/powerpoint/2010/main" val="3757273324"/>
              </p:ext>
            </p:extLst>
          </p:nvPr>
        </p:nvGraphicFramePr>
        <p:xfrm>
          <a:off x="628650" y="817960"/>
          <a:ext cx="7886700" cy="37147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TextBox 9"/>
          <p:cNvSpPr txBox="1"/>
          <p:nvPr/>
        </p:nvSpPr>
        <p:spPr>
          <a:xfrm>
            <a:off x="4703092" y="4221665"/>
            <a:ext cx="2270173" cy="207749"/>
          </a:xfrm>
          <a:prstGeom prst="rect">
            <a:avLst/>
          </a:prstGeom>
          <a:noFill/>
        </p:spPr>
        <p:txBody>
          <a:bodyPr wrap="none" rtlCol="0">
            <a:spAutoFit/>
          </a:bodyPr>
          <a:lstStyle/>
          <a:p>
            <a:r>
              <a:rPr lang="da-DK" sz="750" dirty="0">
                <a:latin typeface="Arial" panose="020B0604020202020204" pitchFamily="34" charset="0"/>
                <a:cs typeface="Arial" panose="020B0604020202020204" pitchFamily="34" charset="0"/>
              </a:rPr>
              <a:t>See </a:t>
            </a:r>
            <a:r>
              <a:rPr lang="da-DK" sz="750" dirty="0" err="1">
                <a:latin typeface="Arial" panose="020B0604020202020204" pitchFamily="34" charset="0"/>
                <a:cs typeface="Arial" panose="020B0604020202020204" pitchFamily="34" charset="0"/>
              </a:rPr>
              <a:t>details</a:t>
            </a:r>
            <a:r>
              <a:rPr lang="da-DK" sz="750" dirty="0">
                <a:latin typeface="Arial" panose="020B0604020202020204" pitchFamily="34" charset="0"/>
                <a:cs typeface="Arial" panose="020B0604020202020204" pitchFamily="34" charset="0"/>
              </a:rPr>
              <a:t> for </a:t>
            </a:r>
            <a:r>
              <a:rPr lang="da-DK" sz="750" dirty="0" err="1">
                <a:latin typeface="Arial" panose="020B0604020202020204" pitchFamily="34" charset="0"/>
                <a:cs typeface="Arial" panose="020B0604020202020204" pitchFamily="34" charset="0"/>
              </a:rPr>
              <a:t>each</a:t>
            </a:r>
            <a:r>
              <a:rPr lang="da-DK" sz="750" dirty="0">
                <a:latin typeface="Arial" panose="020B0604020202020204" pitchFamily="34" charset="0"/>
                <a:cs typeface="Arial" panose="020B0604020202020204" pitchFamily="34" charset="0"/>
              </a:rPr>
              <a:t> </a:t>
            </a:r>
            <a:r>
              <a:rPr lang="da-DK" sz="750" dirty="0" err="1">
                <a:latin typeface="Arial" panose="020B0604020202020204" pitchFamily="34" charset="0"/>
                <a:cs typeface="Arial" panose="020B0604020202020204" pitchFamily="34" charset="0"/>
              </a:rPr>
              <a:t>scale</a:t>
            </a:r>
            <a:r>
              <a:rPr lang="da-DK" sz="750" dirty="0">
                <a:latin typeface="Arial" panose="020B0604020202020204" pitchFamily="34" charset="0"/>
                <a:cs typeface="Arial" panose="020B0604020202020204" pitchFamily="34" charset="0"/>
              </a:rPr>
              <a:t> on the </a:t>
            </a:r>
            <a:r>
              <a:rPr lang="da-DK" sz="750" dirty="0" err="1">
                <a:latin typeface="Arial" panose="020B0604020202020204" pitchFamily="34" charset="0"/>
                <a:cs typeface="Arial" panose="020B0604020202020204" pitchFamily="34" charset="0"/>
              </a:rPr>
              <a:t>following</a:t>
            </a:r>
            <a:r>
              <a:rPr lang="da-DK" sz="750" dirty="0">
                <a:latin typeface="Arial" panose="020B0604020202020204" pitchFamily="34" charset="0"/>
                <a:cs typeface="Arial" panose="020B0604020202020204" pitchFamily="34" charset="0"/>
              </a:rPr>
              <a:t> slides </a:t>
            </a:r>
            <a:endParaRPr lang="en-US" sz="75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636258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7"/>
          </p:nvPr>
        </p:nvSpPr>
        <p:spPr/>
        <p:txBody>
          <a:bodyPr/>
          <a:lstStyle/>
          <a:p>
            <a:r>
              <a:rPr lang="da-DK" dirty="0"/>
              <a:t>Major Depressive </a:t>
            </a:r>
            <a:r>
              <a:rPr lang="da-DK" dirty="0" err="1"/>
              <a:t>Disorder</a:t>
            </a:r>
            <a:r>
              <a:rPr lang="da-DK" dirty="0"/>
              <a:t> (MDD)</a:t>
            </a:r>
            <a:endParaRPr lang="en-US" dirty="0"/>
          </a:p>
        </p:txBody>
      </p:sp>
      <p:sp>
        <p:nvSpPr>
          <p:cNvPr id="2" name="Title 1"/>
          <p:cNvSpPr>
            <a:spLocks noGrp="1"/>
          </p:cNvSpPr>
          <p:nvPr>
            <p:ph type="title"/>
          </p:nvPr>
        </p:nvSpPr>
        <p:spPr/>
        <p:txBody>
          <a:bodyPr/>
          <a:lstStyle/>
          <a:p>
            <a:r>
              <a:rPr lang="en-US" dirty="0">
                <a:latin typeface="Arial" panose="020B0604020202020204" pitchFamily="34" charset="0"/>
                <a:cs typeface="Arial" panose="020B0604020202020204" pitchFamily="34" charset="0"/>
              </a:rPr>
              <a:t>Hamilton Depression Rating Scale (HAMD)</a:t>
            </a:r>
          </a:p>
        </p:txBody>
      </p:sp>
      <p:sp>
        <p:nvSpPr>
          <p:cNvPr id="10" name="Content Placeholder 2"/>
          <p:cNvSpPr>
            <a:spLocks noGrp="1"/>
          </p:cNvSpPr>
          <p:nvPr>
            <p:ph idx="19"/>
          </p:nvPr>
        </p:nvSpPr>
        <p:spPr>
          <a:xfrm>
            <a:off x="2943188" y="1064474"/>
            <a:ext cx="5344934" cy="3311411"/>
          </a:xfrm>
        </p:spPr>
        <p:txBody>
          <a:bodyPr>
            <a:normAutofit lnSpcReduction="10000"/>
          </a:bodyPr>
          <a:lstStyle/>
          <a:p>
            <a:pPr marL="257175" indent="-257175">
              <a:lnSpc>
                <a:spcPct val="120000"/>
              </a:lnSpc>
              <a:buFont typeface="Arial" panose="020B0604020202020204" pitchFamily="34" charset="0"/>
              <a:buChar char="•"/>
            </a:pPr>
            <a:r>
              <a:rPr lang="en-US" dirty="0">
                <a:latin typeface="Arial" panose="020B0604020202020204" pitchFamily="34" charset="0"/>
                <a:cs typeface="Arial" panose="020B0604020202020204" pitchFamily="34" charset="0"/>
              </a:rPr>
              <a:t>The Hamilton Depression Rating Scale is the most widely used interview scale, developed in 1960 to measure severity of depression in an inpatient population. </a:t>
            </a:r>
          </a:p>
          <a:p>
            <a:pPr marL="257175" indent="-257175">
              <a:lnSpc>
                <a:spcPct val="120000"/>
              </a:lnSpc>
              <a:buFont typeface="Arial" panose="020B0604020202020204" pitchFamily="34" charset="0"/>
              <a:buChar char="•"/>
            </a:pPr>
            <a:r>
              <a:rPr lang="en-US" dirty="0">
                <a:latin typeface="Arial" panose="020B0604020202020204" pitchFamily="34" charset="0"/>
                <a:cs typeface="Arial" panose="020B0604020202020204" pitchFamily="34" charset="0"/>
              </a:rPr>
              <a:t>In the original clinician-administered scale, the first 17 items are tallied for the total score, while items 18-21 are used to further qualify the depression. </a:t>
            </a:r>
          </a:p>
          <a:p>
            <a:pPr marL="257175" indent="-257175">
              <a:lnSpc>
                <a:spcPct val="120000"/>
              </a:lnSpc>
              <a:buFont typeface="Arial" panose="020B0604020202020204" pitchFamily="34" charset="0"/>
              <a:buChar char="•"/>
            </a:pPr>
            <a:r>
              <a:rPr lang="en-US" dirty="0">
                <a:latin typeface="Arial" panose="020B0604020202020204" pitchFamily="34" charset="0"/>
                <a:cs typeface="Arial" panose="020B0604020202020204" pitchFamily="34" charset="0"/>
              </a:rPr>
              <a:t>Scores of 0-7 are considered normal, and scores greater than or equal to 20 indicate moderately severe depression. Each item either is scored on a 5-point scale, representing absent, mild, moderate, or severe symptoms, or on a 3-point scale, representing absent, slight or doubtful, and clearly present symptoms.</a:t>
            </a:r>
            <a:endParaRPr lang="en-US" baseline="30000" dirty="0">
              <a:latin typeface="Arial" panose="020B0604020202020204" pitchFamily="34" charset="0"/>
              <a:cs typeface="Arial" panose="020B0604020202020204" pitchFamily="34" charset="0"/>
            </a:endParaRPr>
          </a:p>
          <a:p>
            <a:pPr marL="257175" indent="-257175">
              <a:lnSpc>
                <a:spcPct val="120000"/>
              </a:lnSpc>
              <a:buFont typeface="Arial" panose="020B0604020202020204" pitchFamily="34" charset="0"/>
              <a:buChar char="•"/>
            </a:pPr>
            <a:r>
              <a:rPr lang="en-US" dirty="0">
                <a:latin typeface="Arial" panose="020B0604020202020204" pitchFamily="34" charset="0"/>
                <a:cs typeface="Arial" panose="020B0604020202020204" pitchFamily="34" charset="0"/>
              </a:rPr>
              <a:t>The HDRS contains a relatively large number of somatic symptoms and relatively few cognitive or affective symptoms.</a:t>
            </a:r>
            <a:endParaRPr lang="en-US" baseline="30000" dirty="0">
              <a:latin typeface="Arial" panose="020B0604020202020204" pitchFamily="34" charset="0"/>
              <a:cs typeface="Arial" panose="020B0604020202020204" pitchFamily="34" charset="0"/>
            </a:endParaRPr>
          </a:p>
          <a:p>
            <a:pPr marL="257175" indent="-257175">
              <a:lnSpc>
                <a:spcPct val="120000"/>
              </a:lnSpc>
              <a:buFont typeface="Arial" panose="020B0604020202020204" pitchFamily="34" charset="0"/>
              <a:buChar char="•"/>
            </a:pPr>
            <a:r>
              <a:rPr lang="en-GB" dirty="0">
                <a:latin typeface="Arial" panose="020B0604020202020204" pitchFamily="34" charset="0"/>
                <a:cs typeface="Arial" panose="020B0604020202020204" pitchFamily="34" charset="0"/>
              </a:rPr>
              <a:t>It takes approximately 20 to 30 minutes to administer the HDRS.</a:t>
            </a:r>
          </a:p>
        </p:txBody>
      </p:sp>
      <p:sp>
        <p:nvSpPr>
          <p:cNvPr id="13" name="Content Placeholder 12">
            <a:extLst>
              <a:ext uri="{FF2B5EF4-FFF2-40B4-BE49-F238E27FC236}">
                <a16:creationId xmlns:a16="http://schemas.microsoft.com/office/drawing/2014/main" id="{F72EAB01-8382-43D7-AECE-42194991C9CE}"/>
              </a:ext>
            </a:extLst>
          </p:cNvPr>
          <p:cNvSpPr>
            <a:spLocks noGrp="1"/>
          </p:cNvSpPr>
          <p:nvPr>
            <p:ph sz="half" idx="21"/>
          </p:nvPr>
        </p:nvSpPr>
        <p:spPr>
          <a:xfrm>
            <a:off x="0" y="1062589"/>
            <a:ext cx="2662734" cy="3311411"/>
          </a:xfrm>
        </p:spPr>
        <p:txBody>
          <a:bodyPr/>
          <a:lstStyle/>
          <a:p>
            <a:pPr marL="0" indent="0">
              <a:buNone/>
            </a:pPr>
            <a:r>
              <a:rPr lang="en-US" sz="1200" dirty="0">
                <a:latin typeface="Arial" panose="020B0604020202020204" pitchFamily="34" charset="0"/>
                <a:cs typeface="Arial" panose="020B0604020202020204" pitchFamily="34" charset="0"/>
              </a:rPr>
              <a:t>Clinician-administered scale</a:t>
            </a:r>
          </a:p>
          <a:p>
            <a:endParaRPr lang="da-DK" dirty="0"/>
          </a:p>
        </p:txBody>
      </p:sp>
      <p:sp>
        <p:nvSpPr>
          <p:cNvPr id="11" name="Text Placeholder 10">
            <a:extLst>
              <a:ext uri="{FF2B5EF4-FFF2-40B4-BE49-F238E27FC236}">
                <a16:creationId xmlns:a16="http://schemas.microsoft.com/office/drawing/2014/main" id="{5C2C9691-A343-44A0-A12A-E4B6CEFCC089}"/>
              </a:ext>
            </a:extLst>
          </p:cNvPr>
          <p:cNvSpPr>
            <a:spLocks noGrp="1"/>
          </p:cNvSpPr>
          <p:nvPr>
            <p:ph type="body" sz="quarter" idx="18"/>
          </p:nvPr>
        </p:nvSpPr>
        <p:spPr/>
        <p:txBody>
          <a:bodyPr/>
          <a:lstStyle/>
          <a:p>
            <a:r>
              <a:rPr lang="en-US" dirty="0"/>
              <a:t>Williams JW. Eur Arch Psychiatry Clin </a:t>
            </a:r>
            <a:r>
              <a:rPr lang="en-US" dirty="0" err="1"/>
              <a:t>Neurosci</a:t>
            </a:r>
            <a:r>
              <a:rPr lang="en-US" dirty="0"/>
              <a:t>. 2001. 251 (suppl 2):116</a:t>
            </a:r>
          </a:p>
          <a:p>
            <a:r>
              <a:rPr lang="en-US" dirty="0"/>
              <a:t>Hamilton M. J Neurol </a:t>
            </a:r>
            <a:r>
              <a:rPr lang="en-US" dirty="0" err="1"/>
              <a:t>Neurosurg</a:t>
            </a:r>
            <a:r>
              <a:rPr lang="en-US" dirty="0"/>
              <a:t> Psychiatry. 1960,23:56-62.</a:t>
            </a: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4812" y="1667012"/>
            <a:ext cx="1855585" cy="241389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8905356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7"/>
          </p:nvPr>
        </p:nvSpPr>
        <p:spPr/>
        <p:txBody>
          <a:bodyPr/>
          <a:lstStyle/>
          <a:p>
            <a:r>
              <a:rPr lang="da-DK" dirty="0"/>
              <a:t>Major Depressive </a:t>
            </a:r>
            <a:r>
              <a:rPr lang="da-DK" dirty="0" err="1"/>
              <a:t>Disorder</a:t>
            </a:r>
            <a:r>
              <a:rPr lang="da-DK" dirty="0"/>
              <a:t> (MDD)</a:t>
            </a:r>
            <a:endParaRPr lang="en-US" dirty="0"/>
          </a:p>
        </p:txBody>
      </p:sp>
      <p:sp>
        <p:nvSpPr>
          <p:cNvPr id="2" name="Title 1"/>
          <p:cNvSpPr>
            <a:spLocks noGrp="1"/>
          </p:cNvSpPr>
          <p:nvPr>
            <p:ph type="title"/>
          </p:nvPr>
        </p:nvSpPr>
        <p:spPr/>
        <p:txBody>
          <a:bodyPr vert="horz" lIns="68580" tIns="34290" rIns="68580" bIns="34290" rtlCol="0" anchor="t" anchorCtr="0">
            <a:normAutofit fontScale="90000"/>
          </a:bodyPr>
          <a:lstStyle/>
          <a:p>
            <a:r>
              <a:rPr lang="en-US" dirty="0"/>
              <a:t>Montgomery and </a:t>
            </a:r>
            <a:r>
              <a:rPr lang="en-US" dirty="0" err="1"/>
              <a:t>Åsberg</a:t>
            </a:r>
            <a:r>
              <a:rPr lang="en-US" dirty="0"/>
              <a:t> Depression Rating Scale (MADRS)</a:t>
            </a:r>
          </a:p>
        </p:txBody>
      </p:sp>
      <p:sp>
        <p:nvSpPr>
          <p:cNvPr id="10" name="Content Placeholder 2"/>
          <p:cNvSpPr>
            <a:spLocks noGrp="1"/>
          </p:cNvSpPr>
          <p:nvPr>
            <p:ph idx="19"/>
          </p:nvPr>
        </p:nvSpPr>
        <p:spPr>
          <a:xfrm>
            <a:off x="2900309" y="1223521"/>
            <a:ext cx="5508346" cy="3311411"/>
          </a:xfrm>
        </p:spPr>
        <p:txBody>
          <a:bodyPr>
            <a:normAutofit/>
          </a:bodyPr>
          <a:lstStyle/>
          <a:p>
            <a:pPr marL="257175" indent="-257175">
              <a:lnSpc>
                <a:spcPct val="120000"/>
              </a:lnSpc>
              <a:buFont typeface="Arial" panose="020B0604020202020204" pitchFamily="34" charset="0"/>
              <a:buChar char="•"/>
            </a:pPr>
            <a:r>
              <a:rPr lang="en-US" dirty="0"/>
              <a:t>The MADRS is a 10-item rating scale designed to assess the severity of the symptoms in depressive illness and to be sensitive to treatment effects. </a:t>
            </a:r>
          </a:p>
          <a:p>
            <a:pPr marL="257175" indent="-257175">
              <a:lnSpc>
                <a:spcPct val="120000"/>
              </a:lnSpc>
              <a:buFont typeface="Arial" panose="020B0604020202020204" pitchFamily="34" charset="0"/>
              <a:buChar char="•"/>
            </a:pPr>
            <a:r>
              <a:rPr lang="en-US" dirty="0"/>
              <a:t>Symptoms are rated on a 7-point scale from 0 (no symptom) to 6 (severe symptom). Definitions of severity are provided at two-point intervals. The total score of the ten items ranges from 0 to 60. </a:t>
            </a:r>
          </a:p>
          <a:p>
            <a:pPr marL="257175" indent="-257175">
              <a:lnSpc>
                <a:spcPct val="120000"/>
              </a:lnSpc>
              <a:buFont typeface="Arial" panose="020B0604020202020204" pitchFamily="34" charset="0"/>
              <a:buChar char="•"/>
            </a:pPr>
            <a:r>
              <a:rPr lang="en-US" dirty="0"/>
              <a:t>It takes approximately 15 to 20 minutes to administer and rate the MADRS</a:t>
            </a:r>
          </a:p>
        </p:txBody>
      </p:sp>
      <p:sp>
        <p:nvSpPr>
          <p:cNvPr id="5" name="Content Placeholder 4">
            <a:extLst>
              <a:ext uri="{FF2B5EF4-FFF2-40B4-BE49-F238E27FC236}">
                <a16:creationId xmlns:a16="http://schemas.microsoft.com/office/drawing/2014/main" id="{8E36C4F6-6CFB-4060-B65A-F1F0DA34B2A5}"/>
              </a:ext>
            </a:extLst>
          </p:cNvPr>
          <p:cNvSpPr>
            <a:spLocks noGrp="1"/>
          </p:cNvSpPr>
          <p:nvPr>
            <p:ph sz="half" idx="21"/>
          </p:nvPr>
        </p:nvSpPr>
        <p:spPr>
          <a:xfrm>
            <a:off x="-1" y="1062589"/>
            <a:ext cx="2655419" cy="3311411"/>
          </a:xfrm>
        </p:spPr>
        <p:txBody>
          <a:bodyPr/>
          <a:lstStyle/>
          <a:p>
            <a:pPr marL="0" indent="0">
              <a:buNone/>
            </a:pPr>
            <a:r>
              <a:rPr lang="en-US" sz="1200" dirty="0">
                <a:latin typeface="Arial" panose="020B0604020202020204" pitchFamily="34" charset="0"/>
                <a:cs typeface="Arial" panose="020B0604020202020204" pitchFamily="34" charset="0"/>
              </a:rPr>
              <a:t>Clinician-administered scale</a:t>
            </a:r>
          </a:p>
          <a:p>
            <a:endParaRPr lang="da-DK" dirty="0"/>
          </a:p>
        </p:txBody>
      </p:sp>
      <p:sp>
        <p:nvSpPr>
          <p:cNvPr id="3" name="Text Placeholder 2">
            <a:extLst>
              <a:ext uri="{FF2B5EF4-FFF2-40B4-BE49-F238E27FC236}">
                <a16:creationId xmlns:a16="http://schemas.microsoft.com/office/drawing/2014/main" id="{009E4012-788E-462D-9416-447D070019E8}"/>
              </a:ext>
            </a:extLst>
          </p:cNvPr>
          <p:cNvSpPr>
            <a:spLocks noGrp="1"/>
          </p:cNvSpPr>
          <p:nvPr>
            <p:ph type="body" sz="quarter" idx="18"/>
          </p:nvPr>
        </p:nvSpPr>
        <p:spPr/>
        <p:txBody>
          <a:bodyPr/>
          <a:lstStyle/>
          <a:p>
            <a:r>
              <a:rPr lang="en-US" dirty="0"/>
              <a:t>Montgomery &amp; </a:t>
            </a:r>
            <a:r>
              <a:rPr lang="en-US" dirty="0" err="1"/>
              <a:t>Åsberg</a:t>
            </a:r>
            <a:r>
              <a:rPr lang="en-US" dirty="0"/>
              <a:t> Brit J Psychiatry 1979; 134: 382-389</a:t>
            </a:r>
            <a:endParaRPr lang="da-DK" dirty="0"/>
          </a:p>
        </p:txBody>
      </p:sp>
      <p:sp>
        <p:nvSpPr>
          <p:cNvPr id="8" name="Text Placeholder 3"/>
          <p:cNvSpPr txBox="1">
            <a:spLocks/>
          </p:cNvSpPr>
          <p:nvPr/>
        </p:nvSpPr>
        <p:spPr>
          <a:xfrm>
            <a:off x="3017072" y="4237078"/>
            <a:ext cx="4452281" cy="136922"/>
          </a:xfrm>
          <a:prstGeom prst="rect">
            <a:avLst/>
          </a:prstGeom>
        </p:spPr>
        <p:txBody>
          <a:bodyPr vert="horz" lIns="68580" tIns="34290" rIns="68580" bIns="34290" rtlCol="0" anchor="ctr">
            <a:noAutofit/>
          </a:bodyPr>
          <a:lstStyle>
            <a:lvl1pPr marL="0" indent="0" algn="l" defTabSz="914400" rtl="0" eaLnBrk="1" latinLnBrk="0" hangingPunct="1">
              <a:lnSpc>
                <a:spcPct val="90000"/>
              </a:lnSpc>
              <a:spcBef>
                <a:spcPts val="1000"/>
              </a:spcBef>
              <a:buClr>
                <a:srgbClr val="C00000"/>
              </a:buClr>
              <a:buFont typeface="Arial" panose="020B0604020202020204" pitchFamily="34" charset="0"/>
              <a:buNone/>
              <a:defRPr sz="1000" kern="1200">
                <a:solidFill>
                  <a:schemeClr val="tx1"/>
                </a:solidFill>
                <a:latin typeface="Arial" charset="0"/>
                <a:ea typeface="Arial" charset="0"/>
                <a:cs typeface="Arial" charset="0"/>
              </a:defRPr>
            </a:lvl1pPr>
            <a:lvl2pPr marL="457200" indent="0" algn="l" defTabSz="914400" rtl="0" eaLnBrk="1" latinLnBrk="0" hangingPunct="1">
              <a:lnSpc>
                <a:spcPct val="90000"/>
              </a:lnSpc>
              <a:spcBef>
                <a:spcPts val="500"/>
              </a:spcBef>
              <a:buClr>
                <a:srgbClr val="C00000"/>
              </a:buClr>
              <a:buFont typeface="Arial"/>
              <a:buNone/>
              <a:defRPr sz="1800" kern="1200">
                <a:solidFill>
                  <a:schemeClr val="tx1"/>
                </a:solidFill>
                <a:latin typeface="Arial" charset="0"/>
                <a:ea typeface="Arial" charset="0"/>
                <a:cs typeface="Arial" charset="0"/>
              </a:defRPr>
            </a:lvl2pPr>
            <a:lvl3pPr marL="914400" indent="0" algn="l" defTabSz="914400" rtl="0" eaLnBrk="1" latinLnBrk="0" hangingPunct="1">
              <a:lnSpc>
                <a:spcPct val="90000"/>
              </a:lnSpc>
              <a:spcBef>
                <a:spcPts val="500"/>
              </a:spcBef>
              <a:buClr>
                <a:srgbClr val="C00000"/>
              </a:buClr>
              <a:buFont typeface="Arial"/>
              <a:buNone/>
              <a:defRPr sz="1400" kern="1200">
                <a:solidFill>
                  <a:schemeClr val="tx1"/>
                </a:solidFill>
                <a:latin typeface="Arial" charset="0"/>
                <a:ea typeface="Arial" charset="0"/>
                <a:cs typeface="Arial" charset="0"/>
              </a:defRPr>
            </a:lvl3pPr>
            <a:lvl4pPr marL="1371600" indent="0" algn="l" defTabSz="914400" rtl="0" eaLnBrk="1" latinLnBrk="0" hangingPunct="1">
              <a:lnSpc>
                <a:spcPct val="90000"/>
              </a:lnSpc>
              <a:spcBef>
                <a:spcPts val="500"/>
              </a:spcBef>
              <a:buClr>
                <a:srgbClr val="C00000"/>
              </a:buClr>
              <a:buFont typeface="Arial"/>
              <a:buNone/>
              <a:defRPr sz="1000" kern="1200">
                <a:solidFill>
                  <a:schemeClr val="tx1"/>
                </a:solidFill>
                <a:latin typeface="Arial" charset="0"/>
                <a:ea typeface="Arial" charset="0"/>
                <a:cs typeface="Arial" charset="0"/>
              </a:defRPr>
            </a:lvl4pPr>
            <a:lvl5pPr marL="1828800" indent="0" algn="l" defTabSz="914400" rtl="0" eaLnBrk="1" latinLnBrk="0" hangingPunct="1">
              <a:lnSpc>
                <a:spcPct val="90000"/>
              </a:lnSpc>
              <a:spcBef>
                <a:spcPts val="500"/>
              </a:spcBef>
              <a:buClr>
                <a:srgbClr val="C00000"/>
              </a:buClr>
              <a:buFont typeface="Arial"/>
              <a:buNone/>
              <a:defRPr sz="1000" kern="1200">
                <a:solidFill>
                  <a:schemeClr val="tx1"/>
                </a:solidFill>
                <a:latin typeface="Arial" charset="0"/>
                <a:ea typeface="Arial" charset="0"/>
                <a:cs typeface="Arial"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US" sz="750" dirty="0"/>
              <a:t>*Items sensitive to treatments available at the time of development of the MADRS (1979) </a:t>
            </a:r>
            <a:endParaRPr lang="da-DK" sz="750" dirty="0"/>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8508" y="1677544"/>
            <a:ext cx="1858400" cy="240336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1787780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7"/>
          </p:nvPr>
        </p:nvSpPr>
        <p:spPr/>
        <p:txBody>
          <a:bodyPr/>
          <a:lstStyle/>
          <a:p>
            <a:r>
              <a:rPr lang="da-DK" dirty="0"/>
              <a:t>Major Depressive </a:t>
            </a:r>
            <a:r>
              <a:rPr lang="da-DK" dirty="0" err="1"/>
              <a:t>Disorder</a:t>
            </a:r>
            <a:r>
              <a:rPr lang="da-DK" dirty="0"/>
              <a:t> (MDD)</a:t>
            </a:r>
            <a:endParaRPr lang="en-US" dirty="0"/>
          </a:p>
        </p:txBody>
      </p:sp>
      <p:sp>
        <p:nvSpPr>
          <p:cNvPr id="2" name="Title 1"/>
          <p:cNvSpPr>
            <a:spLocks noGrp="1"/>
          </p:cNvSpPr>
          <p:nvPr>
            <p:ph type="title"/>
          </p:nvPr>
        </p:nvSpPr>
        <p:spPr/>
        <p:txBody>
          <a:bodyPr vert="horz" lIns="68580" tIns="34290" rIns="68580" bIns="34290" rtlCol="0" anchor="t" anchorCtr="0">
            <a:normAutofit fontScale="90000"/>
          </a:bodyPr>
          <a:lstStyle/>
          <a:p>
            <a:r>
              <a:rPr lang="en-US" dirty="0"/>
              <a:t>Children Depression Rating Scale - Revised (CDRS-R) </a:t>
            </a:r>
          </a:p>
        </p:txBody>
      </p:sp>
      <p:sp>
        <p:nvSpPr>
          <p:cNvPr id="10" name="Content Placeholder 2"/>
          <p:cNvSpPr>
            <a:spLocks noGrp="1"/>
          </p:cNvSpPr>
          <p:nvPr>
            <p:ph idx="19"/>
          </p:nvPr>
        </p:nvSpPr>
        <p:spPr>
          <a:xfrm>
            <a:off x="2936885" y="1265090"/>
            <a:ext cx="5508346" cy="3056142"/>
          </a:xfrm>
        </p:spPr>
        <p:txBody>
          <a:bodyPr>
            <a:normAutofit/>
          </a:bodyPr>
          <a:lstStyle/>
          <a:p>
            <a:pPr marL="257175"/>
            <a:r>
              <a:rPr lang="en-US" dirty="0"/>
              <a:t>The CDRS-R is a clinician-rated scale to measure the severity of depression of children and adolescents. </a:t>
            </a:r>
          </a:p>
          <a:p>
            <a:pPr marL="257175"/>
            <a:r>
              <a:rPr lang="en-US" dirty="0"/>
              <a:t>The CDRS-R consists of 17 items: 14 items rate verbal observations, and three items rate nonverbal observations (tempo of language, hypoactivity, and nonverbal expression of depressed affect). Depression symptoms are rated on a 5-point scale from 1 to 5 for the verbal observations, and a 7-point scale from 1 to 7 for the nonverbal observations. The total score ranges from 17 (normal) to 113 (severe depression). </a:t>
            </a:r>
          </a:p>
          <a:p>
            <a:pPr marL="257175"/>
            <a:r>
              <a:rPr lang="en-US" dirty="0"/>
              <a:t>It takes approximately 20 to 30 minutes to administer and rate the CDRS-R. </a:t>
            </a:r>
          </a:p>
        </p:txBody>
      </p:sp>
      <p:sp>
        <p:nvSpPr>
          <p:cNvPr id="5" name="Content Placeholder 4">
            <a:extLst>
              <a:ext uri="{FF2B5EF4-FFF2-40B4-BE49-F238E27FC236}">
                <a16:creationId xmlns:a16="http://schemas.microsoft.com/office/drawing/2014/main" id="{8E36C4F6-6CFB-4060-B65A-F1F0DA34B2A5}"/>
              </a:ext>
            </a:extLst>
          </p:cNvPr>
          <p:cNvSpPr>
            <a:spLocks noGrp="1"/>
          </p:cNvSpPr>
          <p:nvPr>
            <p:ph sz="half" idx="21"/>
          </p:nvPr>
        </p:nvSpPr>
        <p:spPr>
          <a:xfrm>
            <a:off x="-1" y="1062589"/>
            <a:ext cx="2655419" cy="3311411"/>
          </a:xfrm>
        </p:spPr>
        <p:txBody>
          <a:bodyPr/>
          <a:lstStyle/>
          <a:p>
            <a:pPr marL="0" indent="0">
              <a:buNone/>
            </a:pPr>
            <a:r>
              <a:rPr lang="en-US" sz="1200" dirty="0">
                <a:latin typeface="Arial" panose="020B0604020202020204" pitchFamily="34" charset="0"/>
                <a:cs typeface="Arial" panose="020B0604020202020204" pitchFamily="34" charset="0"/>
              </a:rPr>
              <a:t>Clinician-rated scale</a:t>
            </a:r>
          </a:p>
          <a:p>
            <a:endParaRPr lang="da-DK" dirty="0"/>
          </a:p>
        </p:txBody>
      </p:sp>
      <p:pic>
        <p:nvPicPr>
          <p:cNvPr id="9" name="Picture 8">
            <a:extLst>
              <a:ext uri="{FF2B5EF4-FFF2-40B4-BE49-F238E27FC236}">
                <a16:creationId xmlns:a16="http://schemas.microsoft.com/office/drawing/2014/main" id="{9144056E-A1DC-4ED7-ACE4-16AF6EF86004}"/>
              </a:ext>
            </a:extLst>
          </p:cNvPr>
          <p:cNvPicPr>
            <a:picLocks noChangeAspect="1"/>
          </p:cNvPicPr>
          <p:nvPr/>
        </p:nvPicPr>
        <p:blipFill rotWithShape="1">
          <a:blip r:embed="rId3">
            <a:extLst>
              <a:ext uri="{28A0092B-C50C-407E-A947-70E740481C1C}">
                <a14:useLocalDpi xmlns:a14="http://schemas.microsoft.com/office/drawing/2010/main" val="0"/>
              </a:ext>
            </a:extLst>
          </a:blip>
          <a:srcRect r="6879" b="6"/>
          <a:stretch/>
        </p:blipFill>
        <p:spPr>
          <a:xfrm>
            <a:off x="404812" y="1645920"/>
            <a:ext cx="1761209" cy="2496628"/>
          </a:xfrm>
          <a:prstGeom prst="round1Rect">
            <a:avLst>
              <a:gd name="adj" fmla="val 990"/>
            </a:avLst>
          </a:prstGeom>
          <a:noFill/>
          <a:ln>
            <a:noFill/>
          </a:ln>
          <a:effectLst>
            <a:outerShdw blurRad="292100" dist="139700" dir="2700000" algn="tl" rotWithShape="0">
              <a:srgbClr val="333333">
                <a:alpha val="65000"/>
              </a:srgbClr>
            </a:outerShdw>
          </a:effectLst>
        </p:spPr>
      </p:pic>
      <p:sp>
        <p:nvSpPr>
          <p:cNvPr id="7" name="Text Placeholder 6">
            <a:extLst>
              <a:ext uri="{FF2B5EF4-FFF2-40B4-BE49-F238E27FC236}">
                <a16:creationId xmlns:a16="http://schemas.microsoft.com/office/drawing/2014/main" id="{CB6B8CF5-FC18-46E8-A94F-0A838D030BD4}"/>
              </a:ext>
            </a:extLst>
          </p:cNvPr>
          <p:cNvSpPr>
            <a:spLocks noGrp="1"/>
          </p:cNvSpPr>
          <p:nvPr>
            <p:ph type="body" sz="quarter" idx="18"/>
          </p:nvPr>
        </p:nvSpPr>
        <p:spPr/>
        <p:txBody>
          <a:bodyPr/>
          <a:lstStyle/>
          <a:p>
            <a:r>
              <a:rPr lang="en-US" kern="1200" dirty="0" err="1">
                <a:latin typeface="Times New Roman" panose="02020603050405020304" pitchFamily="18" charset="0"/>
                <a:ea typeface="+mn-ea"/>
                <a:cs typeface="Times New Roman" panose="02020603050405020304" pitchFamily="18" charset="0"/>
              </a:rPr>
              <a:t>Poznanski</a:t>
            </a:r>
            <a:r>
              <a:rPr lang="en-US" kern="1200" dirty="0">
                <a:latin typeface="Times New Roman" panose="02020603050405020304" pitchFamily="18" charset="0"/>
                <a:ea typeface="+mn-ea"/>
                <a:cs typeface="Times New Roman" panose="02020603050405020304" pitchFamily="18" charset="0"/>
              </a:rPr>
              <a:t> et al. Pediatrics 1979; 164: 442-450. </a:t>
            </a:r>
          </a:p>
        </p:txBody>
      </p:sp>
    </p:spTree>
    <p:extLst>
      <p:ext uri="{BB962C8B-B14F-4D97-AF65-F5344CB8AC3E}">
        <p14:creationId xmlns:p14="http://schemas.microsoft.com/office/powerpoint/2010/main" val="397622143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7"/>
          </p:nvPr>
        </p:nvSpPr>
        <p:spPr/>
        <p:txBody>
          <a:bodyPr/>
          <a:lstStyle/>
          <a:p>
            <a:r>
              <a:rPr lang="da-DK" dirty="0"/>
              <a:t>Major Depressive </a:t>
            </a:r>
            <a:r>
              <a:rPr lang="da-DK" dirty="0" err="1"/>
              <a:t>Disorder</a:t>
            </a:r>
            <a:r>
              <a:rPr lang="da-DK" dirty="0"/>
              <a:t> (MDD)</a:t>
            </a:r>
            <a:endParaRPr lang="en-US" dirty="0"/>
          </a:p>
        </p:txBody>
      </p:sp>
      <p:sp>
        <p:nvSpPr>
          <p:cNvPr id="2" name="Title 1"/>
          <p:cNvSpPr>
            <a:spLocks noGrp="1"/>
          </p:cNvSpPr>
          <p:nvPr>
            <p:ph type="title"/>
          </p:nvPr>
        </p:nvSpPr>
        <p:spPr/>
        <p:txBody>
          <a:bodyPr/>
          <a:lstStyle/>
          <a:p>
            <a:r>
              <a:rPr lang="en-GB" dirty="0"/>
              <a:t>Beck Depression Inventory (BDI-II)</a:t>
            </a:r>
            <a:endParaRPr lang="en-US" dirty="0"/>
          </a:p>
        </p:txBody>
      </p:sp>
      <p:sp>
        <p:nvSpPr>
          <p:cNvPr id="3" name="Content Placeholder 2"/>
          <p:cNvSpPr>
            <a:spLocks noGrp="1"/>
          </p:cNvSpPr>
          <p:nvPr>
            <p:ph idx="19"/>
          </p:nvPr>
        </p:nvSpPr>
        <p:spPr>
          <a:xfrm>
            <a:off x="2908093" y="1221299"/>
            <a:ext cx="5403954" cy="3311411"/>
          </a:xfrm>
        </p:spPr>
        <p:txBody>
          <a:bodyPr>
            <a:normAutofit/>
          </a:bodyPr>
          <a:lstStyle/>
          <a:p>
            <a:pPr marL="257175" indent="-257175">
              <a:buFont typeface="Arial" panose="020B0604020202020204" pitchFamily="34" charset="0"/>
              <a:buChar char="•"/>
            </a:pPr>
            <a:r>
              <a:rPr lang="en-GB" dirty="0"/>
              <a:t>The BDI-II is a 21-item, patient self-rated scale designed to assess presence and severity of symptoms of depression in adolescents and adults.</a:t>
            </a:r>
          </a:p>
          <a:p>
            <a:pPr marL="257175" indent="-257175">
              <a:buFont typeface="Arial" panose="020B0604020202020204" pitchFamily="34" charset="0"/>
              <a:buChar char="•"/>
            </a:pPr>
            <a:r>
              <a:rPr lang="en-GB" dirty="0"/>
              <a:t>Each of the 21 symptoms is rated on a 4-point scale from 0 (no symptom) to 3 (severe symptom). Two items include 7 response options to indicate an increase or decrease (appetite and sleep). </a:t>
            </a:r>
            <a:endParaRPr lang="en-US" dirty="0"/>
          </a:p>
          <a:p>
            <a:pPr marL="257175" indent="-257175">
              <a:buFont typeface="Arial" panose="020B0604020202020204" pitchFamily="34" charset="0"/>
              <a:buChar char="•"/>
            </a:pPr>
            <a:r>
              <a:rPr lang="en-GB" dirty="0"/>
              <a:t>It takes approximately 5 to 10 minutes to complete the BDI-II. </a:t>
            </a:r>
          </a:p>
          <a:p>
            <a:pPr marL="257175" indent="-257175">
              <a:buFont typeface="Arial" panose="020B0604020202020204" pitchFamily="34" charset="0"/>
              <a:buChar char="•"/>
            </a:pPr>
            <a:endParaRPr lang="en-US" dirty="0"/>
          </a:p>
          <a:p>
            <a:pPr marL="257175" indent="-257175">
              <a:buFont typeface="Arial" panose="020B0604020202020204" pitchFamily="34" charset="0"/>
              <a:buChar char="•"/>
            </a:pPr>
            <a:endParaRPr lang="en-US" dirty="0"/>
          </a:p>
        </p:txBody>
      </p:sp>
      <p:sp>
        <p:nvSpPr>
          <p:cNvPr id="7" name="Content Placeholder 6">
            <a:extLst>
              <a:ext uri="{FF2B5EF4-FFF2-40B4-BE49-F238E27FC236}">
                <a16:creationId xmlns:a16="http://schemas.microsoft.com/office/drawing/2014/main" id="{B8B316B9-7E7D-4516-B254-4895E59790A5}"/>
              </a:ext>
            </a:extLst>
          </p:cNvPr>
          <p:cNvSpPr>
            <a:spLocks noGrp="1"/>
          </p:cNvSpPr>
          <p:nvPr>
            <p:ph sz="half" idx="21"/>
          </p:nvPr>
        </p:nvSpPr>
        <p:spPr>
          <a:xfrm>
            <a:off x="-1" y="1062589"/>
            <a:ext cx="2656115" cy="3311411"/>
          </a:xfrm>
        </p:spPr>
        <p:txBody>
          <a:bodyPr/>
          <a:lstStyle/>
          <a:p>
            <a:pPr marL="0" indent="0">
              <a:buNone/>
            </a:pPr>
            <a:r>
              <a:rPr lang="en-US" sz="1200" dirty="0">
                <a:latin typeface="Arial" panose="020B0604020202020204" pitchFamily="34" charset="0"/>
                <a:cs typeface="Arial" panose="020B0604020202020204" pitchFamily="34" charset="0"/>
              </a:rPr>
              <a:t>Patient self-rated scale </a:t>
            </a:r>
          </a:p>
          <a:p>
            <a:endParaRPr lang="da-DK" dirty="0"/>
          </a:p>
        </p:txBody>
      </p:sp>
      <p:sp>
        <p:nvSpPr>
          <p:cNvPr id="5" name="Text Placeholder 4">
            <a:extLst>
              <a:ext uri="{FF2B5EF4-FFF2-40B4-BE49-F238E27FC236}">
                <a16:creationId xmlns:a16="http://schemas.microsoft.com/office/drawing/2014/main" id="{6CA5DD97-0A7E-4B18-B15E-1498BBE80CA8}"/>
              </a:ext>
            </a:extLst>
          </p:cNvPr>
          <p:cNvSpPr>
            <a:spLocks noGrp="1"/>
          </p:cNvSpPr>
          <p:nvPr>
            <p:ph type="body" sz="quarter" idx="18"/>
          </p:nvPr>
        </p:nvSpPr>
        <p:spPr/>
        <p:txBody>
          <a:bodyPr/>
          <a:lstStyle/>
          <a:p>
            <a:r>
              <a:rPr lang="en-US" dirty="0"/>
              <a:t>Beck et al Manual for the Beck Depression Inventory-II. San Antonio, </a:t>
            </a:r>
            <a:r>
              <a:rPr lang="en-US" dirty="0" err="1"/>
              <a:t>Tex</a:t>
            </a:r>
            <a:r>
              <a:rPr lang="en-US" dirty="0"/>
              <a:t>: Psychological Corporation; 1996. (2) Beck et al Arch Gen Psychiatry. 1961 Jun. 4:561-71</a:t>
            </a: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6404" y="1676843"/>
            <a:ext cx="3606104" cy="240406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75572210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7"/>
          </p:nvPr>
        </p:nvSpPr>
        <p:spPr/>
        <p:txBody>
          <a:bodyPr vert="horz" wrap="square" lIns="0" tIns="0" rIns="0" bIns="0" rtlCol="0">
            <a:normAutofit/>
          </a:bodyPr>
          <a:lstStyle/>
          <a:p>
            <a:r>
              <a:rPr lang="da-DK" dirty="0"/>
              <a:t>Major Depressive </a:t>
            </a:r>
            <a:r>
              <a:rPr lang="da-DK" dirty="0" err="1"/>
              <a:t>Disorder</a:t>
            </a:r>
            <a:r>
              <a:rPr lang="da-DK" dirty="0"/>
              <a:t> (MDD)</a:t>
            </a:r>
            <a:endParaRPr lang="en-US" dirty="0"/>
          </a:p>
        </p:txBody>
      </p:sp>
      <p:sp>
        <p:nvSpPr>
          <p:cNvPr id="2" name="Title 1"/>
          <p:cNvSpPr>
            <a:spLocks noGrp="1"/>
          </p:cNvSpPr>
          <p:nvPr>
            <p:ph type="title"/>
          </p:nvPr>
        </p:nvSpPr>
        <p:spPr/>
        <p:txBody>
          <a:bodyPr vert="horz" lIns="0" tIns="0" rIns="0" bIns="0" rtlCol="0" anchor="b" anchorCtr="0">
            <a:normAutofit/>
          </a:bodyPr>
          <a:lstStyle/>
          <a:p>
            <a:r>
              <a:rPr lang="en-US" dirty="0"/>
              <a:t>Geriatric Depression Scale (GDS)</a:t>
            </a:r>
          </a:p>
        </p:txBody>
      </p:sp>
      <p:sp>
        <p:nvSpPr>
          <p:cNvPr id="10" name="Content Placeholder 2"/>
          <p:cNvSpPr>
            <a:spLocks noGrp="1"/>
          </p:cNvSpPr>
          <p:nvPr>
            <p:ph idx="19"/>
          </p:nvPr>
        </p:nvSpPr>
        <p:spPr>
          <a:xfrm>
            <a:off x="2659505" y="1221299"/>
            <a:ext cx="5606671" cy="3311411"/>
          </a:xfrm>
        </p:spPr>
        <p:txBody>
          <a:bodyPr vert="horz" lIns="270000" tIns="270000" rIns="270000" bIns="270000" rtlCol="0">
            <a:normAutofit/>
          </a:bodyPr>
          <a:lstStyle/>
          <a:p>
            <a:r>
              <a:rPr lang="en-US" dirty="0"/>
              <a:t>The GDS  is a patient-rated scale designed to screen for depression in elderly patients, and validated to measure severity of depressive symptoms. </a:t>
            </a:r>
          </a:p>
          <a:p>
            <a:r>
              <a:rPr lang="en-US" dirty="0"/>
              <a:t>The GDS consists of 30 items. Each item is assessed on a dichotomous scale: a “Yes” to a positive item scores 0, and a “Yes” to a negative item scores 1. The total score of the 30 items ranges from 0 (absent) to 30 (maximum severity). </a:t>
            </a:r>
          </a:p>
          <a:p>
            <a:r>
              <a:rPr lang="en-US" dirty="0"/>
              <a:t>It takes approximately 15 minutes to complete the GDS.</a:t>
            </a:r>
          </a:p>
        </p:txBody>
      </p:sp>
      <p:sp>
        <p:nvSpPr>
          <p:cNvPr id="3" name="Content Placeholder 2">
            <a:extLst>
              <a:ext uri="{FF2B5EF4-FFF2-40B4-BE49-F238E27FC236}">
                <a16:creationId xmlns:a16="http://schemas.microsoft.com/office/drawing/2014/main" id="{FACEBB41-EB3E-4FDA-B006-1BAF263494B4}"/>
              </a:ext>
            </a:extLst>
          </p:cNvPr>
          <p:cNvSpPr>
            <a:spLocks noGrp="1"/>
          </p:cNvSpPr>
          <p:nvPr>
            <p:ph sz="half" idx="21"/>
          </p:nvPr>
        </p:nvSpPr>
        <p:spPr>
          <a:xfrm>
            <a:off x="-1" y="1062589"/>
            <a:ext cx="2659506" cy="3311411"/>
          </a:xfrm>
        </p:spPr>
        <p:txBody>
          <a:bodyPr/>
          <a:lstStyle/>
          <a:p>
            <a:pPr marL="0" indent="0">
              <a:buNone/>
            </a:pPr>
            <a:r>
              <a:rPr lang="en-GB" dirty="0">
                <a:latin typeface="Arial" panose="020B0604020202020204" pitchFamily="34" charset="0"/>
                <a:cs typeface="Arial" panose="020B0604020202020204" pitchFamily="34" charset="0"/>
              </a:rPr>
              <a:t>Patient self-rated scale</a:t>
            </a:r>
          </a:p>
        </p:txBody>
      </p:sp>
      <p:sp>
        <p:nvSpPr>
          <p:cNvPr id="7" name="Text Placeholder 4">
            <a:extLst>
              <a:ext uri="{FF2B5EF4-FFF2-40B4-BE49-F238E27FC236}">
                <a16:creationId xmlns:a16="http://schemas.microsoft.com/office/drawing/2014/main" id="{F4BD1059-02A5-4B63-BA8C-3EE422CE54A7}"/>
              </a:ext>
            </a:extLst>
          </p:cNvPr>
          <p:cNvSpPr>
            <a:spLocks noGrp="1"/>
          </p:cNvSpPr>
          <p:nvPr>
            <p:ph type="body" sz="quarter" idx="18"/>
          </p:nvPr>
        </p:nvSpPr>
        <p:spPr/>
        <p:txBody>
          <a:bodyPr/>
          <a:lstStyle/>
          <a:p>
            <a:r>
              <a:rPr lang="en-US" kern="1200" dirty="0" err="1">
                <a:latin typeface="Times New Roman" panose="02020603050405020304" pitchFamily="18" charset="0"/>
                <a:ea typeface="+mn-ea"/>
                <a:cs typeface="Times New Roman" panose="02020603050405020304" pitchFamily="18" charset="0"/>
              </a:rPr>
              <a:t>Yesavage</a:t>
            </a:r>
            <a:r>
              <a:rPr lang="en-US" kern="1200" dirty="0">
                <a:latin typeface="Times New Roman" panose="02020603050405020304" pitchFamily="18" charset="0"/>
                <a:ea typeface="+mn-ea"/>
                <a:cs typeface="Times New Roman" panose="02020603050405020304" pitchFamily="18" charset="0"/>
              </a:rPr>
              <a:t> et al. J </a:t>
            </a:r>
            <a:r>
              <a:rPr lang="en-US" kern="1200" dirty="0" err="1">
                <a:latin typeface="Times New Roman" panose="02020603050405020304" pitchFamily="18" charset="0"/>
                <a:ea typeface="+mn-ea"/>
                <a:cs typeface="Times New Roman" panose="02020603050405020304" pitchFamily="18" charset="0"/>
              </a:rPr>
              <a:t>Psychiatr</a:t>
            </a:r>
            <a:r>
              <a:rPr lang="en-US" kern="1200" dirty="0">
                <a:latin typeface="Times New Roman" panose="02020603050405020304" pitchFamily="18" charset="0"/>
                <a:ea typeface="+mn-ea"/>
                <a:cs typeface="Times New Roman" panose="02020603050405020304" pitchFamily="18" charset="0"/>
              </a:rPr>
              <a:t> Res 1983; 17: 37-49</a:t>
            </a:r>
          </a:p>
          <a:p>
            <a:r>
              <a:rPr lang="en-US" kern="1200" dirty="0">
                <a:latin typeface="Times New Roman" panose="02020603050405020304" pitchFamily="18" charset="0"/>
                <a:ea typeface="+mn-ea"/>
                <a:cs typeface="Times New Roman" panose="02020603050405020304" pitchFamily="18" charset="0"/>
              </a:rPr>
              <a:t>Rinaldi et al. J Am </a:t>
            </a:r>
            <a:r>
              <a:rPr lang="en-US" kern="1200" dirty="0" err="1">
                <a:latin typeface="Times New Roman" panose="02020603050405020304" pitchFamily="18" charset="0"/>
                <a:ea typeface="+mn-ea"/>
                <a:cs typeface="Times New Roman" panose="02020603050405020304" pitchFamily="18" charset="0"/>
              </a:rPr>
              <a:t>Geriatr</a:t>
            </a:r>
            <a:r>
              <a:rPr lang="en-US" kern="1200" dirty="0">
                <a:latin typeface="Times New Roman" panose="02020603050405020304" pitchFamily="18" charset="0"/>
                <a:ea typeface="+mn-ea"/>
                <a:cs typeface="Times New Roman" panose="02020603050405020304" pitchFamily="18" charset="0"/>
              </a:rPr>
              <a:t> Soc. 2003 May. 51(5):694-8.</a:t>
            </a:r>
          </a:p>
        </p:txBody>
      </p:sp>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299541" y="1653235"/>
            <a:ext cx="1920374" cy="2493994"/>
          </a:xfrm>
          <a:prstGeom prst="rect">
            <a:avLst/>
          </a:prstGeom>
          <a:solidFill>
            <a:schemeClr val="accent1"/>
          </a:solidFill>
          <a:ln>
            <a:noFill/>
          </a:ln>
          <a:effectLst>
            <a:outerShdw blurRad="292100" dist="139700" dir="2700000" algn="tl" rotWithShape="0">
              <a:srgbClr val="333333">
                <a:alpha val="65000"/>
              </a:srgbClr>
            </a:outerShdw>
          </a:effectLst>
          <a:extLs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8059671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7"/>
          </p:nvPr>
        </p:nvSpPr>
        <p:spPr/>
        <p:txBody>
          <a:bodyPr vert="horz" wrap="square" lIns="0" tIns="0" rIns="0" bIns="0" rtlCol="0">
            <a:normAutofit/>
          </a:bodyPr>
          <a:lstStyle/>
          <a:p>
            <a:r>
              <a:rPr lang="da-DK" dirty="0"/>
              <a:t>Major Depressive </a:t>
            </a:r>
            <a:r>
              <a:rPr lang="da-DK" dirty="0" err="1"/>
              <a:t>Disorder</a:t>
            </a:r>
            <a:r>
              <a:rPr lang="da-DK" dirty="0"/>
              <a:t> (MDD)</a:t>
            </a:r>
            <a:endParaRPr lang="en-US" dirty="0"/>
          </a:p>
        </p:txBody>
      </p:sp>
      <p:sp>
        <p:nvSpPr>
          <p:cNvPr id="2" name="Title 1"/>
          <p:cNvSpPr>
            <a:spLocks noGrp="1"/>
          </p:cNvSpPr>
          <p:nvPr>
            <p:ph type="title"/>
          </p:nvPr>
        </p:nvSpPr>
        <p:spPr/>
        <p:txBody>
          <a:bodyPr vert="horz" lIns="0" tIns="0" rIns="0" bIns="0" rtlCol="0" anchor="b" anchorCtr="0">
            <a:normAutofit/>
          </a:bodyPr>
          <a:lstStyle/>
          <a:p>
            <a:r>
              <a:rPr lang="en-US" dirty="0"/>
              <a:t>Center for Epidemiologic Studies Depression Scale (CES-D)</a:t>
            </a:r>
          </a:p>
        </p:txBody>
      </p:sp>
      <p:sp>
        <p:nvSpPr>
          <p:cNvPr id="3" name="Content Placeholder 2">
            <a:extLst>
              <a:ext uri="{FF2B5EF4-FFF2-40B4-BE49-F238E27FC236}">
                <a16:creationId xmlns:a16="http://schemas.microsoft.com/office/drawing/2014/main" id="{DFBBE2B9-9B61-4641-A234-4F896EAD6C89}"/>
              </a:ext>
            </a:extLst>
          </p:cNvPr>
          <p:cNvSpPr>
            <a:spLocks noGrp="1"/>
          </p:cNvSpPr>
          <p:nvPr>
            <p:ph idx="19"/>
          </p:nvPr>
        </p:nvSpPr>
        <p:spPr>
          <a:xfrm>
            <a:off x="2849389" y="1321789"/>
            <a:ext cx="5272211" cy="3311411"/>
          </a:xfrm>
        </p:spPr>
        <p:txBody>
          <a:bodyPr/>
          <a:lstStyle/>
          <a:p>
            <a:pPr marL="135000" indent="-135000" defTabSz="685800">
              <a:buFont typeface="Arial" panose="020B0604020202020204" pitchFamily="34" charset="0"/>
              <a:buChar char="•"/>
            </a:pPr>
            <a:r>
              <a:rPr lang="en-US" sz="1200" dirty="0">
                <a:solidFill>
                  <a:srgbClr val="3F1A01"/>
                </a:solidFill>
                <a:latin typeface="+mn-lt"/>
                <a:ea typeface="+mn-ea"/>
                <a:cs typeface="+mn-cs"/>
              </a:rPr>
              <a:t>The Center for Epidemiologic Studies Depression (CES-D) scale was published in 1977 as a screening tool for depression in the general population.</a:t>
            </a:r>
            <a:r>
              <a:rPr lang="en-US" sz="1200" baseline="30000" dirty="0">
                <a:solidFill>
                  <a:srgbClr val="3F1A01"/>
                </a:solidFill>
                <a:latin typeface="+mn-lt"/>
                <a:ea typeface="+mn-ea"/>
                <a:cs typeface="+mn-cs"/>
              </a:rPr>
              <a:t>1</a:t>
            </a:r>
            <a:r>
              <a:rPr lang="en-US" sz="1200" dirty="0">
                <a:solidFill>
                  <a:srgbClr val="3F1A01"/>
                </a:solidFill>
                <a:latin typeface="+mn-lt"/>
                <a:ea typeface="+mn-ea"/>
                <a:cs typeface="+mn-cs"/>
              </a:rPr>
              <a:t> </a:t>
            </a:r>
          </a:p>
          <a:p>
            <a:pPr marL="135000" indent="-135000" defTabSz="685800">
              <a:buFont typeface="Arial" panose="020B0604020202020204" pitchFamily="34" charset="0"/>
              <a:buChar char="•"/>
            </a:pPr>
            <a:r>
              <a:rPr lang="en-US" sz="1200" dirty="0">
                <a:solidFill>
                  <a:srgbClr val="3F1A01"/>
                </a:solidFill>
                <a:latin typeface="+mn-lt"/>
                <a:ea typeface="+mn-ea"/>
                <a:cs typeface="+mn-cs"/>
              </a:rPr>
              <a:t>The CES-D is often used in studies examining the well-being of participants in large-scale population surveys. </a:t>
            </a:r>
          </a:p>
          <a:p>
            <a:pPr marL="135000" indent="-135000" defTabSz="685800">
              <a:buFont typeface="Arial" panose="020B0604020202020204" pitchFamily="34" charset="0"/>
              <a:buChar char="•"/>
            </a:pPr>
            <a:r>
              <a:rPr lang="en-US" sz="1200" dirty="0">
                <a:solidFill>
                  <a:srgbClr val="3F1A01"/>
                </a:solidFill>
                <a:latin typeface="+mn-lt"/>
                <a:ea typeface="+mn-ea"/>
                <a:cs typeface="+mn-cs"/>
              </a:rPr>
              <a:t>The self-administered screening scale consists of 20 items, 16 negatively worded and 4 positively worded. The instrument measures affective and somatic aspects of depression.</a:t>
            </a:r>
            <a:r>
              <a:rPr lang="en-US" sz="1200" baseline="30000" dirty="0">
                <a:solidFill>
                  <a:srgbClr val="3F1A01"/>
                </a:solidFill>
                <a:latin typeface="+mn-lt"/>
                <a:ea typeface="+mn-ea"/>
                <a:cs typeface="+mn-cs"/>
              </a:rPr>
              <a:t>  </a:t>
            </a:r>
            <a:r>
              <a:rPr lang="en-US" sz="1200" dirty="0">
                <a:solidFill>
                  <a:srgbClr val="3F1A01"/>
                </a:solidFill>
                <a:latin typeface="+mn-lt"/>
                <a:ea typeface="+mn-ea"/>
                <a:cs typeface="+mn-cs"/>
              </a:rPr>
              <a:t>Each question receives a score ranging from 0 to 3, and the possible range of scores is from 0 to 60, with higher scores indicating the presence of greater symptomatology. </a:t>
            </a:r>
          </a:p>
          <a:p>
            <a:pPr marL="135000" indent="-135000" defTabSz="685800">
              <a:buFont typeface="Arial" panose="020B0604020202020204" pitchFamily="34" charset="0"/>
              <a:buChar char="•"/>
            </a:pPr>
            <a:r>
              <a:rPr lang="en-US" sz="1200" dirty="0">
                <a:solidFill>
                  <a:srgbClr val="3F1A01"/>
                </a:solidFill>
                <a:latin typeface="+mn-lt"/>
                <a:ea typeface="+mn-ea"/>
                <a:cs typeface="+mn-cs"/>
              </a:rPr>
              <a:t>The CES-D was revised to reflect current DSM-IV diagnostic criteria for depression, the CESD-R</a:t>
            </a:r>
            <a:r>
              <a:rPr lang="en-US" sz="1200" baseline="30000" dirty="0">
                <a:solidFill>
                  <a:srgbClr val="3F1A01"/>
                </a:solidFill>
                <a:latin typeface="+mn-lt"/>
                <a:ea typeface="+mn-ea"/>
                <a:cs typeface="+mn-cs"/>
              </a:rPr>
              <a:t>2</a:t>
            </a:r>
            <a:r>
              <a:rPr lang="en-US" sz="1200" dirty="0">
                <a:solidFill>
                  <a:srgbClr val="3F1A01"/>
                </a:solidFill>
                <a:latin typeface="+mn-lt"/>
                <a:ea typeface="+mn-ea"/>
                <a:cs typeface="+mn-cs"/>
              </a:rPr>
              <a:t> </a:t>
            </a:r>
          </a:p>
        </p:txBody>
      </p:sp>
      <p:sp>
        <p:nvSpPr>
          <p:cNvPr id="5" name="Content Placeholder 4">
            <a:extLst>
              <a:ext uri="{FF2B5EF4-FFF2-40B4-BE49-F238E27FC236}">
                <a16:creationId xmlns:a16="http://schemas.microsoft.com/office/drawing/2014/main" id="{D4785709-FD19-482F-A0EA-17670CB53A33}"/>
              </a:ext>
            </a:extLst>
          </p:cNvPr>
          <p:cNvSpPr>
            <a:spLocks noGrp="1"/>
          </p:cNvSpPr>
          <p:nvPr>
            <p:ph sz="half" idx="21"/>
          </p:nvPr>
        </p:nvSpPr>
        <p:spPr>
          <a:xfrm>
            <a:off x="-1" y="1062589"/>
            <a:ext cx="2649601" cy="3311411"/>
          </a:xfrm>
        </p:spPr>
        <p:txBody>
          <a:bodyPr/>
          <a:lstStyle/>
          <a:p>
            <a:pPr marL="0" indent="0">
              <a:buNone/>
            </a:pPr>
            <a:r>
              <a:rPr lang="en-GB" dirty="0">
                <a:latin typeface="Arial" panose="020B0604020202020204" pitchFamily="34" charset="0"/>
                <a:cs typeface="Arial" panose="020B0604020202020204" pitchFamily="34" charset="0"/>
              </a:rPr>
              <a:t>Patient self-rated scale</a:t>
            </a:r>
          </a:p>
        </p:txBody>
      </p:sp>
      <p:sp>
        <p:nvSpPr>
          <p:cNvPr id="7" name="Text Placeholder 4">
            <a:extLst>
              <a:ext uri="{FF2B5EF4-FFF2-40B4-BE49-F238E27FC236}">
                <a16:creationId xmlns:a16="http://schemas.microsoft.com/office/drawing/2014/main" id="{E802776C-C3BE-4A09-BFB5-55A731EBDCE2}"/>
              </a:ext>
            </a:extLst>
          </p:cNvPr>
          <p:cNvSpPr>
            <a:spLocks noGrp="1"/>
          </p:cNvSpPr>
          <p:nvPr>
            <p:ph type="body" sz="quarter" idx="18"/>
          </p:nvPr>
        </p:nvSpPr>
        <p:spPr/>
        <p:txBody>
          <a:bodyPr/>
          <a:lstStyle/>
          <a:p>
            <a:r>
              <a:rPr lang="en-US" kern="1200" dirty="0" err="1">
                <a:latin typeface="Times New Roman" panose="02020603050405020304" pitchFamily="18" charset="0"/>
                <a:ea typeface="+mn-ea"/>
                <a:cs typeface="Times New Roman" panose="02020603050405020304" pitchFamily="18" charset="0"/>
              </a:rPr>
              <a:t>Radloff</a:t>
            </a:r>
            <a:r>
              <a:rPr lang="en-US" kern="1200" dirty="0">
                <a:latin typeface="Times New Roman" panose="02020603050405020304" pitchFamily="18" charset="0"/>
                <a:ea typeface="+mn-ea"/>
                <a:cs typeface="Times New Roman" panose="02020603050405020304" pitchFamily="18" charset="0"/>
              </a:rPr>
              <a:t> LS. Appl Psych </a:t>
            </a:r>
            <a:r>
              <a:rPr lang="en-US" kern="1200" dirty="0" err="1">
                <a:latin typeface="Times New Roman" panose="02020603050405020304" pitchFamily="18" charset="0"/>
                <a:ea typeface="+mn-ea"/>
                <a:cs typeface="Times New Roman" panose="02020603050405020304" pitchFamily="18" charset="0"/>
              </a:rPr>
              <a:t>Meas</a:t>
            </a:r>
            <a:r>
              <a:rPr lang="en-US" kern="1200" dirty="0">
                <a:latin typeface="Times New Roman" panose="02020603050405020304" pitchFamily="18" charset="0"/>
                <a:ea typeface="+mn-ea"/>
                <a:cs typeface="Times New Roman" panose="02020603050405020304" pitchFamily="18" charset="0"/>
              </a:rPr>
              <a:t> 1977; 1: 385–401</a:t>
            </a:r>
          </a:p>
          <a:p>
            <a:r>
              <a:rPr lang="en-US" kern="1200" dirty="0">
                <a:latin typeface="Times New Roman" panose="02020603050405020304" pitchFamily="18" charset="0"/>
                <a:ea typeface="+mn-ea"/>
                <a:cs typeface="Times New Roman" panose="02020603050405020304" pitchFamily="18" charset="0"/>
              </a:rPr>
              <a:t>Van Dam &amp; </a:t>
            </a:r>
            <a:r>
              <a:rPr lang="en-US" kern="1200" dirty="0" err="1">
                <a:latin typeface="Times New Roman" panose="02020603050405020304" pitchFamily="18" charset="0"/>
                <a:ea typeface="+mn-ea"/>
                <a:cs typeface="Times New Roman" panose="02020603050405020304" pitchFamily="18" charset="0"/>
              </a:rPr>
              <a:t>Earleywine</a:t>
            </a:r>
            <a:r>
              <a:rPr lang="en-US" kern="1200" dirty="0">
                <a:latin typeface="Times New Roman" panose="02020603050405020304" pitchFamily="18" charset="0"/>
                <a:ea typeface="+mn-ea"/>
                <a:cs typeface="Times New Roman" panose="02020603050405020304" pitchFamily="18" charset="0"/>
              </a:rPr>
              <a:t>. Psychiatry Res. 2011. 186(1):128-32.</a:t>
            </a: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295386" y="1631196"/>
            <a:ext cx="1900614" cy="2494403"/>
          </a:xfrm>
          <a:prstGeom prst="rect">
            <a:avLst/>
          </a:prstGeom>
          <a:solidFill>
            <a:schemeClr val="accent1"/>
          </a:solidFill>
          <a:ln>
            <a:noFill/>
          </a:ln>
          <a:effectLst>
            <a:outerShdw blurRad="292100" dist="139700" dir="2700000" algn="tl" rotWithShape="0">
              <a:srgbClr val="333333">
                <a:alpha val="65000"/>
              </a:srgbClr>
            </a:outerShdw>
          </a:effectLst>
          <a:extLs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3571211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7"/>
          </p:nvPr>
        </p:nvSpPr>
        <p:spPr/>
        <p:txBody>
          <a:bodyPr/>
          <a:lstStyle/>
          <a:p>
            <a:r>
              <a:rPr lang="da-DK" dirty="0"/>
              <a:t>Major Depressive </a:t>
            </a:r>
            <a:r>
              <a:rPr lang="da-DK" dirty="0" err="1"/>
              <a:t>Disorder</a:t>
            </a:r>
            <a:r>
              <a:rPr lang="da-DK" dirty="0"/>
              <a:t> (MDD)</a:t>
            </a:r>
            <a:endParaRPr lang="en-US" dirty="0"/>
          </a:p>
        </p:txBody>
      </p:sp>
      <p:sp>
        <p:nvSpPr>
          <p:cNvPr id="2" name="Title 1"/>
          <p:cNvSpPr>
            <a:spLocks noGrp="1"/>
          </p:cNvSpPr>
          <p:nvPr>
            <p:ph type="title"/>
          </p:nvPr>
        </p:nvSpPr>
        <p:spPr>
          <a:xfrm>
            <a:off x="340005" y="610790"/>
            <a:ext cx="6910388" cy="249299"/>
          </a:xfrm>
        </p:spPr>
        <p:txBody>
          <a:bodyPr vert="horz" lIns="68580" tIns="34290" rIns="68580" bIns="34290" rtlCol="0" anchor="t" anchorCtr="0">
            <a:normAutofit fontScale="90000"/>
          </a:bodyPr>
          <a:lstStyle/>
          <a:p>
            <a:r>
              <a:rPr lang="en-US" dirty="0"/>
              <a:t>Patient Health Questionnaire (PHQ2 or PHQ9)</a:t>
            </a:r>
          </a:p>
        </p:txBody>
      </p:sp>
      <p:sp>
        <p:nvSpPr>
          <p:cNvPr id="10" name="Content Placeholder 2"/>
          <p:cNvSpPr>
            <a:spLocks noGrp="1"/>
          </p:cNvSpPr>
          <p:nvPr>
            <p:ph idx="19"/>
          </p:nvPr>
        </p:nvSpPr>
        <p:spPr>
          <a:xfrm>
            <a:off x="2891205" y="1317858"/>
            <a:ext cx="5230395" cy="3056142"/>
          </a:xfrm>
        </p:spPr>
        <p:txBody>
          <a:bodyPr>
            <a:normAutofit/>
          </a:bodyPr>
          <a:lstStyle/>
          <a:p>
            <a:pPr marL="257175" indent="-257175">
              <a:lnSpc>
                <a:spcPct val="120000"/>
              </a:lnSpc>
              <a:buFont typeface="Arial" panose="020B0604020202020204" pitchFamily="34" charset="0"/>
              <a:buChar char="•"/>
            </a:pPr>
            <a:r>
              <a:rPr lang="en-US" dirty="0"/>
              <a:t>The Patient Health Questionnaire is a self-administered tool of 2 (PHQ2) or 9 (PHQ9) items.</a:t>
            </a:r>
            <a:r>
              <a:rPr lang="en-US" baseline="30000" dirty="0"/>
              <a:t> 1,2,3</a:t>
            </a:r>
            <a:endParaRPr lang="en-US" dirty="0"/>
          </a:p>
          <a:p>
            <a:pPr marL="257175" indent="-257175">
              <a:lnSpc>
                <a:spcPct val="120000"/>
              </a:lnSpc>
              <a:buFont typeface="Arial" panose="020B0604020202020204" pitchFamily="34" charset="0"/>
              <a:buChar char="•"/>
            </a:pPr>
            <a:r>
              <a:rPr lang="en-US" dirty="0"/>
              <a:t>The PHQ-2 is a screening tool for depression that assesses the frequency of depressed mood and anhedonia over the past 2 weeks, scoring each as 0 ("not at all") to 3 ("nearly every day").</a:t>
            </a:r>
            <a:r>
              <a:rPr lang="en-US" baseline="30000" dirty="0"/>
              <a:t>1</a:t>
            </a:r>
            <a:r>
              <a:rPr lang="en-US" dirty="0"/>
              <a:t> </a:t>
            </a:r>
          </a:p>
          <a:p>
            <a:pPr marL="257175" indent="-257175">
              <a:lnSpc>
                <a:spcPct val="120000"/>
              </a:lnSpc>
              <a:buFont typeface="Arial" panose="020B0604020202020204" pitchFamily="34" charset="0"/>
              <a:buChar char="•"/>
            </a:pPr>
            <a:r>
              <a:rPr lang="en-US" dirty="0"/>
              <a:t>The PHQ 9 establishes the clinical diagnosis of depression and can additionally be used to track the severity of symptoms over time.</a:t>
            </a:r>
            <a:r>
              <a:rPr lang="en-US" baseline="30000" dirty="0"/>
              <a:t>2,3</a:t>
            </a:r>
          </a:p>
          <a:p>
            <a:pPr marL="257175" indent="-257175">
              <a:lnSpc>
                <a:spcPct val="120000"/>
              </a:lnSpc>
              <a:buFont typeface="Arial" panose="020B0604020202020204" pitchFamily="34" charset="0"/>
              <a:buChar char="•"/>
            </a:pPr>
            <a:r>
              <a:rPr lang="en-US" dirty="0"/>
              <a:t>PHQ-9 scores of 5, 10, 15, and 20 are representative of mild, moderate, moderately severe, and severe depression</a:t>
            </a:r>
            <a:r>
              <a:rPr lang="en-US" baseline="30000" dirty="0"/>
              <a:t>2,3</a:t>
            </a:r>
            <a:r>
              <a:rPr lang="en-US" dirty="0"/>
              <a:t> </a:t>
            </a:r>
          </a:p>
        </p:txBody>
      </p:sp>
      <p:sp>
        <p:nvSpPr>
          <p:cNvPr id="8" name="Content Placeholder 7">
            <a:extLst>
              <a:ext uri="{FF2B5EF4-FFF2-40B4-BE49-F238E27FC236}">
                <a16:creationId xmlns:a16="http://schemas.microsoft.com/office/drawing/2014/main" id="{EB5785C1-21E2-44B0-8D5D-ADB889CDA309}"/>
              </a:ext>
            </a:extLst>
          </p:cNvPr>
          <p:cNvSpPr>
            <a:spLocks noGrp="1"/>
          </p:cNvSpPr>
          <p:nvPr>
            <p:ph sz="half" idx="21"/>
          </p:nvPr>
        </p:nvSpPr>
        <p:spPr>
          <a:xfrm>
            <a:off x="-1" y="1062589"/>
            <a:ext cx="2664001" cy="3311411"/>
          </a:xfrm>
        </p:spPr>
        <p:txBody>
          <a:bodyPr/>
          <a:lstStyle/>
          <a:p>
            <a:pPr marL="0" indent="0">
              <a:buNone/>
            </a:pPr>
            <a:r>
              <a:rPr lang="en-US" sz="1200" dirty="0">
                <a:latin typeface="Arial" panose="020B0604020202020204" pitchFamily="34" charset="0"/>
                <a:cs typeface="Arial" panose="020B0604020202020204" pitchFamily="34" charset="0"/>
              </a:rPr>
              <a:t>Patient self-rated tool</a:t>
            </a:r>
          </a:p>
          <a:p>
            <a:endParaRPr lang="da-DK" dirty="0"/>
          </a:p>
        </p:txBody>
      </p:sp>
      <p:sp>
        <p:nvSpPr>
          <p:cNvPr id="6" name="Text Placeholder 5">
            <a:extLst>
              <a:ext uri="{FF2B5EF4-FFF2-40B4-BE49-F238E27FC236}">
                <a16:creationId xmlns:a16="http://schemas.microsoft.com/office/drawing/2014/main" id="{6B3772F2-A4C4-4967-B158-974ECB142B53}"/>
              </a:ext>
            </a:extLst>
          </p:cNvPr>
          <p:cNvSpPr>
            <a:spLocks noGrp="1"/>
          </p:cNvSpPr>
          <p:nvPr>
            <p:ph type="body" sz="quarter" idx="18"/>
          </p:nvPr>
        </p:nvSpPr>
        <p:spPr/>
        <p:txBody>
          <a:bodyPr/>
          <a:lstStyle/>
          <a:p>
            <a:r>
              <a:rPr lang="da-DK" dirty="0"/>
              <a:t>Kroenke et al. Med Care. 2003 Nov. 41(11):1284-92</a:t>
            </a:r>
          </a:p>
          <a:p>
            <a:r>
              <a:rPr lang="da-DK" dirty="0" err="1"/>
              <a:t>Gilbody</a:t>
            </a:r>
            <a:r>
              <a:rPr lang="da-DK" dirty="0"/>
              <a:t> et al. J Gen Intern Med. 2007 Nov. 22(11):1596-602</a:t>
            </a:r>
          </a:p>
          <a:p>
            <a:r>
              <a:rPr lang="da-DK" dirty="0"/>
              <a:t>Williams et al. Gen </a:t>
            </a:r>
            <a:r>
              <a:rPr lang="da-DK" dirty="0" err="1"/>
              <a:t>Hosp</a:t>
            </a:r>
            <a:r>
              <a:rPr lang="da-DK" dirty="0"/>
              <a:t> </a:t>
            </a:r>
            <a:r>
              <a:rPr lang="da-DK" dirty="0" err="1"/>
              <a:t>Psychiatry</a:t>
            </a:r>
            <a:r>
              <a:rPr lang="da-DK" dirty="0"/>
              <a:t>. 2002 Jul-Aug. 24(4):225-37.</a:t>
            </a:r>
          </a:p>
        </p:txBody>
      </p:sp>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0005" y="1666382"/>
            <a:ext cx="1858400" cy="241452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1992490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7"/>
          </p:nvPr>
        </p:nvSpPr>
        <p:spPr/>
        <p:txBody>
          <a:bodyPr vert="horz" wrap="square" lIns="0" tIns="0" rIns="0" bIns="0" rtlCol="0">
            <a:normAutofit/>
          </a:bodyPr>
          <a:lstStyle/>
          <a:p>
            <a:r>
              <a:rPr lang="da-DK" dirty="0"/>
              <a:t>Major Depressive </a:t>
            </a:r>
            <a:r>
              <a:rPr lang="da-DK" dirty="0" err="1"/>
              <a:t>Disorder</a:t>
            </a:r>
            <a:r>
              <a:rPr lang="da-DK" dirty="0"/>
              <a:t> (MDD)</a:t>
            </a:r>
            <a:endParaRPr lang="en-US" dirty="0"/>
          </a:p>
        </p:txBody>
      </p:sp>
      <p:sp>
        <p:nvSpPr>
          <p:cNvPr id="2" name="Title 1"/>
          <p:cNvSpPr>
            <a:spLocks noGrp="1"/>
          </p:cNvSpPr>
          <p:nvPr>
            <p:ph type="title"/>
          </p:nvPr>
        </p:nvSpPr>
        <p:spPr/>
        <p:txBody>
          <a:bodyPr vert="horz" lIns="0" tIns="0" rIns="0" bIns="0" rtlCol="0" anchor="b" anchorCtr="0">
            <a:normAutofit/>
          </a:bodyPr>
          <a:lstStyle/>
          <a:p>
            <a:r>
              <a:rPr lang="en-US" sz="1700"/>
              <a:t>General Behavior Inventory 10-Item Depression Scale (GBI-10D) </a:t>
            </a:r>
          </a:p>
        </p:txBody>
      </p:sp>
      <p:sp>
        <p:nvSpPr>
          <p:cNvPr id="10" name="Content Placeholder 2"/>
          <p:cNvSpPr>
            <a:spLocks noGrp="1"/>
          </p:cNvSpPr>
          <p:nvPr>
            <p:ph idx="19"/>
          </p:nvPr>
        </p:nvSpPr>
        <p:spPr>
          <a:xfrm>
            <a:off x="2656800" y="1265089"/>
            <a:ext cx="5799187" cy="3311411"/>
          </a:xfrm>
        </p:spPr>
        <p:txBody>
          <a:bodyPr vert="horz" lIns="270000" tIns="270000" rIns="270000" bIns="270000" rtlCol="0">
            <a:normAutofit/>
          </a:bodyPr>
          <a:lstStyle/>
          <a:p>
            <a:r>
              <a:rPr lang="en-US" dirty="0"/>
              <a:t>The GBI 10-item depression scale is a parent- and subject-rated scale designed to screen for depressive symptoms in children and adolescents. </a:t>
            </a:r>
          </a:p>
          <a:p>
            <a:r>
              <a:rPr lang="en-US" dirty="0"/>
              <a:t>The ten depression items are rated on a 4-point scale from 0 (never or hardly ever) to 3 (very often or almost constantly). The total score ranges from 0 to 30,with higher scores indicating greater pathology. </a:t>
            </a:r>
          </a:p>
          <a:p>
            <a:r>
              <a:rPr lang="en-US" dirty="0"/>
              <a:t>It takes approximately 5 minutes to complete the GBI 10-D</a:t>
            </a:r>
          </a:p>
        </p:txBody>
      </p:sp>
      <p:sp>
        <p:nvSpPr>
          <p:cNvPr id="3" name="Content Placeholder 2">
            <a:extLst>
              <a:ext uri="{FF2B5EF4-FFF2-40B4-BE49-F238E27FC236}">
                <a16:creationId xmlns:a16="http://schemas.microsoft.com/office/drawing/2014/main" id="{6A346ABF-12CD-482B-95AB-A6266A2177AE}"/>
              </a:ext>
            </a:extLst>
          </p:cNvPr>
          <p:cNvSpPr>
            <a:spLocks noGrp="1"/>
          </p:cNvSpPr>
          <p:nvPr>
            <p:ph sz="half" idx="21"/>
          </p:nvPr>
        </p:nvSpPr>
        <p:spPr>
          <a:xfrm>
            <a:off x="0" y="1062589"/>
            <a:ext cx="2656800" cy="3311411"/>
          </a:xfrm>
        </p:spPr>
        <p:txBody>
          <a:bodyPr/>
          <a:lstStyle/>
          <a:p>
            <a:pPr marL="0" indent="0">
              <a:buNone/>
            </a:pPr>
            <a:r>
              <a:rPr lang="en-GB" dirty="0">
                <a:latin typeface="Arial" panose="020B0604020202020204" pitchFamily="34" charset="0"/>
                <a:cs typeface="Arial" panose="020B0604020202020204" pitchFamily="34" charset="0"/>
              </a:rPr>
              <a:t>Parent</a:t>
            </a:r>
            <a:r>
              <a:rPr lang="en-GB" sz="800" i="0" kern="1200" dirty="0">
                <a:solidFill>
                  <a:srgbClr val="B59E5F"/>
                </a:solidFill>
                <a:latin typeface="Times New Roman" panose="02020603050405020304" pitchFamily="18" charset="0"/>
                <a:ea typeface="+mn-ea"/>
                <a:cs typeface="Times New Roman" panose="02020603050405020304" pitchFamily="18" charset="0"/>
              </a:rPr>
              <a:t> </a:t>
            </a:r>
            <a:r>
              <a:rPr lang="en-GB" dirty="0">
                <a:latin typeface="Arial" panose="020B0604020202020204" pitchFamily="34" charset="0"/>
                <a:cs typeface="Arial" panose="020B0604020202020204" pitchFamily="34" charset="0"/>
              </a:rPr>
              <a:t>and</a:t>
            </a:r>
            <a:r>
              <a:rPr lang="en-GB" sz="800" i="0" kern="1200" dirty="0">
                <a:solidFill>
                  <a:srgbClr val="B59E5F"/>
                </a:solidFill>
                <a:latin typeface="Times New Roman" panose="02020603050405020304" pitchFamily="18" charset="0"/>
                <a:ea typeface="+mn-ea"/>
                <a:cs typeface="Times New Roman" panose="02020603050405020304" pitchFamily="18" charset="0"/>
              </a:rPr>
              <a:t> </a:t>
            </a:r>
            <a:r>
              <a:rPr lang="en-GB" dirty="0">
                <a:latin typeface="Arial" panose="020B0604020202020204" pitchFamily="34" charset="0"/>
                <a:cs typeface="Arial" panose="020B0604020202020204" pitchFamily="34" charset="0"/>
              </a:rPr>
              <a:t>patient</a:t>
            </a:r>
            <a:r>
              <a:rPr lang="en-GB" sz="800" i="0" kern="1200" dirty="0">
                <a:solidFill>
                  <a:srgbClr val="B59E5F"/>
                </a:solidFill>
                <a:latin typeface="Times New Roman" panose="02020603050405020304" pitchFamily="18" charset="0"/>
                <a:ea typeface="+mn-ea"/>
                <a:cs typeface="Times New Roman" panose="02020603050405020304" pitchFamily="18" charset="0"/>
              </a:rPr>
              <a:t> </a:t>
            </a:r>
            <a:r>
              <a:rPr lang="en-GB" dirty="0">
                <a:latin typeface="Arial" panose="020B0604020202020204" pitchFamily="34" charset="0"/>
                <a:cs typeface="Arial" panose="020B0604020202020204" pitchFamily="34" charset="0"/>
              </a:rPr>
              <a:t>self-rated</a:t>
            </a:r>
            <a:r>
              <a:rPr lang="en-GB" sz="800" i="0" kern="1200" dirty="0">
                <a:solidFill>
                  <a:srgbClr val="B59E5F"/>
                </a:solidFill>
                <a:latin typeface="Times New Roman" panose="02020603050405020304" pitchFamily="18" charset="0"/>
                <a:ea typeface="+mn-ea"/>
                <a:cs typeface="Times New Roman" panose="02020603050405020304" pitchFamily="18" charset="0"/>
              </a:rPr>
              <a:t> </a:t>
            </a:r>
            <a:r>
              <a:rPr lang="en-GB" dirty="0">
                <a:latin typeface="Arial" panose="020B0604020202020204" pitchFamily="34" charset="0"/>
                <a:cs typeface="Arial" panose="020B0604020202020204" pitchFamily="34" charset="0"/>
              </a:rPr>
              <a:t>scale</a:t>
            </a:r>
          </a:p>
        </p:txBody>
      </p:sp>
      <p:sp>
        <p:nvSpPr>
          <p:cNvPr id="7" name="Text Placeholder 5">
            <a:extLst>
              <a:ext uri="{FF2B5EF4-FFF2-40B4-BE49-F238E27FC236}">
                <a16:creationId xmlns:a16="http://schemas.microsoft.com/office/drawing/2014/main" id="{5D087E47-6F27-4138-AB44-03F00809F1F1}"/>
              </a:ext>
            </a:extLst>
          </p:cNvPr>
          <p:cNvSpPr>
            <a:spLocks noGrp="1"/>
          </p:cNvSpPr>
          <p:nvPr>
            <p:ph type="body" sz="quarter" idx="18"/>
          </p:nvPr>
        </p:nvSpPr>
        <p:spPr/>
        <p:txBody>
          <a:bodyPr/>
          <a:lstStyle/>
          <a:p>
            <a:r>
              <a:rPr lang="en-US" kern="1200" dirty="0" err="1">
                <a:latin typeface="Times New Roman" panose="02020603050405020304" pitchFamily="18" charset="0"/>
                <a:ea typeface="+mn-ea"/>
                <a:cs typeface="Times New Roman" panose="02020603050405020304" pitchFamily="18" charset="0"/>
              </a:rPr>
              <a:t>Youngstrom</a:t>
            </a:r>
            <a:r>
              <a:rPr lang="en-US" kern="1200" dirty="0">
                <a:latin typeface="Times New Roman" panose="02020603050405020304" pitchFamily="18" charset="0"/>
                <a:ea typeface="+mn-ea"/>
                <a:cs typeface="Times New Roman" panose="02020603050405020304" pitchFamily="18" charset="0"/>
              </a:rPr>
              <a:t>  et al. </a:t>
            </a:r>
            <a:r>
              <a:rPr lang="en-US" kern="1200" dirty="0" err="1">
                <a:latin typeface="Times New Roman" panose="02020603050405020304" pitchFamily="18" charset="0"/>
                <a:ea typeface="+mn-ea"/>
                <a:cs typeface="Times New Roman" panose="02020603050405020304" pitchFamily="18" charset="0"/>
              </a:rPr>
              <a:t>Jof</a:t>
            </a:r>
            <a:r>
              <a:rPr lang="en-US" kern="1200" dirty="0">
                <a:latin typeface="Times New Roman" panose="02020603050405020304" pitchFamily="18" charset="0"/>
                <a:ea typeface="+mn-ea"/>
                <a:cs typeface="Times New Roman" panose="02020603050405020304" pitchFamily="18" charset="0"/>
              </a:rPr>
              <a:t> Child &amp; </a:t>
            </a:r>
            <a:r>
              <a:rPr lang="en-US" kern="1200" dirty="0" err="1">
                <a:latin typeface="Times New Roman" panose="02020603050405020304" pitchFamily="18" charset="0"/>
                <a:ea typeface="+mn-ea"/>
                <a:cs typeface="Times New Roman" panose="02020603050405020304" pitchFamily="18" charset="0"/>
              </a:rPr>
              <a:t>Adoles</a:t>
            </a:r>
            <a:r>
              <a:rPr lang="en-US" kern="1200" dirty="0">
                <a:latin typeface="Times New Roman" panose="02020603050405020304" pitchFamily="18" charset="0"/>
                <a:ea typeface="+mn-ea"/>
                <a:cs typeface="Times New Roman" panose="02020603050405020304" pitchFamily="18" charset="0"/>
              </a:rPr>
              <a:t> </a:t>
            </a:r>
            <a:r>
              <a:rPr lang="en-US" kern="1200" dirty="0" err="1">
                <a:latin typeface="Times New Roman" panose="02020603050405020304" pitchFamily="18" charset="0"/>
                <a:ea typeface="+mn-ea"/>
                <a:cs typeface="Times New Roman" panose="02020603050405020304" pitchFamily="18" charset="0"/>
              </a:rPr>
              <a:t>Psychopharm</a:t>
            </a:r>
            <a:r>
              <a:rPr lang="en-US" kern="1200" dirty="0">
                <a:latin typeface="Times New Roman" panose="02020603050405020304" pitchFamily="18" charset="0"/>
                <a:ea typeface="+mn-ea"/>
                <a:cs typeface="Times New Roman" panose="02020603050405020304" pitchFamily="18" charset="0"/>
              </a:rPr>
              <a:t> 2013; 23: 72-79. </a:t>
            </a:r>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504495" y="1874111"/>
            <a:ext cx="1699235" cy="2206800"/>
          </a:xfrm>
          <a:prstGeom prst="rect">
            <a:avLst/>
          </a:prstGeom>
          <a:solidFill>
            <a:schemeClr val="accent1"/>
          </a:solidFill>
          <a:ln>
            <a:noFill/>
          </a:ln>
          <a:effectLst>
            <a:outerShdw blurRad="292100" dist="139700" dir="2700000" algn="tl" rotWithShape="0">
              <a:srgbClr val="333333">
                <a:alpha val="65000"/>
              </a:srgbClr>
            </a:outerShdw>
          </a:effectLst>
          <a:extLs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6579915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7"/>
          </p:nvPr>
        </p:nvSpPr>
        <p:spPr/>
        <p:txBody>
          <a:bodyPr/>
          <a:lstStyle/>
          <a:p>
            <a:r>
              <a:rPr lang="da-DK" dirty="0"/>
              <a:t>Major Depressive </a:t>
            </a:r>
            <a:r>
              <a:rPr lang="da-DK" dirty="0" err="1"/>
              <a:t>Disorder</a:t>
            </a:r>
            <a:r>
              <a:rPr lang="da-DK" dirty="0"/>
              <a:t> (MDD)</a:t>
            </a:r>
            <a:endParaRPr lang="en-US" dirty="0"/>
          </a:p>
        </p:txBody>
      </p:sp>
      <p:sp>
        <p:nvSpPr>
          <p:cNvPr id="2" name="Title 1"/>
          <p:cNvSpPr>
            <a:spLocks noGrp="1"/>
          </p:cNvSpPr>
          <p:nvPr>
            <p:ph type="title"/>
          </p:nvPr>
        </p:nvSpPr>
        <p:spPr>
          <a:xfrm>
            <a:off x="404812" y="575954"/>
            <a:ext cx="6910388" cy="475955"/>
          </a:xfrm>
        </p:spPr>
        <p:txBody>
          <a:bodyPr>
            <a:normAutofit fontScale="90000"/>
          </a:bodyPr>
          <a:lstStyle/>
          <a:p>
            <a:r>
              <a:rPr lang="en-US" dirty="0">
                <a:latin typeface="Arial" panose="020B0604020202020204" pitchFamily="34" charset="0"/>
                <a:cs typeface="Arial" panose="020B0604020202020204" pitchFamily="34" charset="0"/>
              </a:rPr>
              <a:t>Depression rating scales measure symptom reduction in clinical trials, but are rarely used in clinical practice</a:t>
            </a:r>
          </a:p>
        </p:txBody>
      </p:sp>
      <p:sp>
        <p:nvSpPr>
          <p:cNvPr id="5" name="Content Placeholder 4">
            <a:extLst>
              <a:ext uri="{FF2B5EF4-FFF2-40B4-BE49-F238E27FC236}">
                <a16:creationId xmlns:a16="http://schemas.microsoft.com/office/drawing/2014/main" id="{89793D4F-40A0-4B5F-B099-B72E795F05B4}"/>
              </a:ext>
            </a:extLst>
          </p:cNvPr>
          <p:cNvSpPr>
            <a:spLocks noGrp="1"/>
          </p:cNvSpPr>
          <p:nvPr>
            <p:ph sz="half" idx="20"/>
          </p:nvPr>
        </p:nvSpPr>
        <p:spPr>
          <a:xfrm>
            <a:off x="6100097" y="1106134"/>
            <a:ext cx="2637900" cy="3311411"/>
          </a:xfrm>
        </p:spPr>
        <p:txBody>
          <a:bodyPr tIns="144000"/>
          <a:lstStyle/>
          <a:p>
            <a:r>
              <a:rPr lang="en-US" sz="1200" dirty="0">
                <a:solidFill>
                  <a:prstClr val="black"/>
                </a:solidFill>
                <a:latin typeface="Arial" panose="020B0604020202020204" pitchFamily="34" charset="0"/>
                <a:cs typeface="Arial" panose="020B0604020202020204" pitchFamily="34" charset="0"/>
              </a:rPr>
              <a:t>Severity of depression of children and adolescents</a:t>
            </a:r>
          </a:p>
        </p:txBody>
      </p:sp>
      <p:sp>
        <p:nvSpPr>
          <p:cNvPr id="8" name="Content Placeholder 7">
            <a:extLst>
              <a:ext uri="{FF2B5EF4-FFF2-40B4-BE49-F238E27FC236}">
                <a16:creationId xmlns:a16="http://schemas.microsoft.com/office/drawing/2014/main" id="{E05B8B09-161D-424D-A4D1-27A2DC1E65D9}"/>
              </a:ext>
            </a:extLst>
          </p:cNvPr>
          <p:cNvSpPr>
            <a:spLocks noGrp="1"/>
          </p:cNvSpPr>
          <p:nvPr>
            <p:ph sz="half" idx="21"/>
          </p:nvPr>
        </p:nvSpPr>
        <p:spPr>
          <a:xfrm>
            <a:off x="404812" y="1130290"/>
            <a:ext cx="2637900" cy="3287255"/>
          </a:xfrm>
        </p:spPr>
        <p:txBody>
          <a:bodyPr tIns="144000"/>
          <a:lstStyle/>
          <a:p>
            <a:pPr defTabSz="576000">
              <a:spcBef>
                <a:spcPts val="0"/>
              </a:spcBef>
            </a:pPr>
            <a:r>
              <a:rPr lang="en-US" sz="1200" dirty="0">
                <a:solidFill>
                  <a:prstClr val="black"/>
                </a:solidFill>
                <a:latin typeface="Arial" panose="020B0604020202020204" pitchFamily="34" charset="0"/>
                <a:cs typeface="Arial" panose="020B0604020202020204" pitchFamily="34" charset="0"/>
              </a:rPr>
              <a:t>Depressive and physical symptoms</a:t>
            </a:r>
          </a:p>
          <a:p>
            <a:pPr marL="0" indent="0" defTabSz="576000">
              <a:spcBef>
                <a:spcPts val="0"/>
              </a:spcBef>
              <a:buNone/>
            </a:pPr>
            <a:endParaRPr lang="da-DK" dirty="0"/>
          </a:p>
        </p:txBody>
      </p:sp>
      <p:sp>
        <p:nvSpPr>
          <p:cNvPr id="10" name="Content Placeholder 9">
            <a:extLst>
              <a:ext uri="{FF2B5EF4-FFF2-40B4-BE49-F238E27FC236}">
                <a16:creationId xmlns:a16="http://schemas.microsoft.com/office/drawing/2014/main" id="{23DF2FAD-B582-4790-BF1F-B4ED38190F41}"/>
              </a:ext>
            </a:extLst>
          </p:cNvPr>
          <p:cNvSpPr>
            <a:spLocks noGrp="1"/>
          </p:cNvSpPr>
          <p:nvPr>
            <p:ph sz="half" idx="22"/>
          </p:nvPr>
        </p:nvSpPr>
        <p:spPr>
          <a:xfrm>
            <a:off x="3252455" y="1106134"/>
            <a:ext cx="2637900" cy="3311411"/>
          </a:xfrm>
        </p:spPr>
        <p:txBody>
          <a:bodyPr tIns="144000"/>
          <a:lstStyle/>
          <a:p>
            <a:pPr>
              <a:spcBef>
                <a:spcPts val="0"/>
              </a:spcBef>
            </a:pPr>
            <a:r>
              <a:rPr lang="en-US" sz="1200" dirty="0">
                <a:solidFill>
                  <a:prstClr val="black"/>
                </a:solidFill>
                <a:latin typeface="Arial" panose="020B0604020202020204" pitchFamily="34" charset="0"/>
                <a:cs typeface="Arial" panose="020B0604020202020204" pitchFamily="34" charset="0"/>
              </a:rPr>
              <a:t>Depressive, anxious, and somatic symptoms</a:t>
            </a:r>
          </a:p>
        </p:txBody>
      </p:sp>
      <p:sp>
        <p:nvSpPr>
          <p:cNvPr id="3" name="Text Placeholder 2">
            <a:extLst>
              <a:ext uri="{FF2B5EF4-FFF2-40B4-BE49-F238E27FC236}">
                <a16:creationId xmlns:a16="http://schemas.microsoft.com/office/drawing/2014/main" id="{4AA4A431-D663-4FC2-8F23-CC5E8A43C637}"/>
              </a:ext>
            </a:extLst>
          </p:cNvPr>
          <p:cNvSpPr>
            <a:spLocks noGrp="1"/>
          </p:cNvSpPr>
          <p:nvPr>
            <p:ph type="body" sz="quarter" idx="18"/>
          </p:nvPr>
        </p:nvSpPr>
        <p:spPr>
          <a:xfrm>
            <a:off x="404812" y="4701689"/>
            <a:ext cx="6910388" cy="323166"/>
          </a:xfrm>
        </p:spPr>
        <p:txBody>
          <a:bodyPr numCol="2"/>
          <a:lstStyle/>
          <a:p>
            <a:r>
              <a:rPr lang="en-US" dirty="0"/>
              <a:t>Furukawa TA. J </a:t>
            </a:r>
            <a:r>
              <a:rPr lang="en-US" dirty="0" err="1"/>
              <a:t>Psychosom</a:t>
            </a:r>
            <a:r>
              <a:rPr lang="en-US" dirty="0"/>
              <a:t> Res. 2010;68(6);581-589</a:t>
            </a:r>
          </a:p>
          <a:p>
            <a:r>
              <a:rPr lang="en-US" dirty="0"/>
              <a:t>Snaith P. Br J Psychiatry. 1993;163:293-298</a:t>
            </a:r>
          </a:p>
          <a:p>
            <a:r>
              <a:rPr lang="en-US" dirty="0" err="1"/>
              <a:t>Demyttenaere</a:t>
            </a:r>
            <a:r>
              <a:rPr lang="en-US" dirty="0"/>
              <a:t> K, De </a:t>
            </a:r>
            <a:r>
              <a:rPr lang="en-US" dirty="0" err="1"/>
              <a:t>Fruyt</a:t>
            </a:r>
            <a:r>
              <a:rPr lang="en-US" dirty="0"/>
              <a:t>. </a:t>
            </a:r>
            <a:r>
              <a:rPr lang="en-US" dirty="0" err="1"/>
              <a:t>Pscyhother</a:t>
            </a:r>
            <a:r>
              <a:rPr lang="en-US" dirty="0"/>
              <a:t> </a:t>
            </a:r>
            <a:r>
              <a:rPr lang="en-US" dirty="0" err="1"/>
              <a:t>Psychosom</a:t>
            </a:r>
            <a:r>
              <a:rPr lang="en-US" dirty="0"/>
              <a:t>. 2003;72(2):61-70</a:t>
            </a:r>
          </a:p>
          <a:p>
            <a:r>
              <a:rPr lang="en-US" dirty="0"/>
              <a:t>Montgomery SA, et al. Br J Psychiatry. 1979;134:382-389</a:t>
            </a:r>
          </a:p>
          <a:p>
            <a:r>
              <a:rPr lang="en-US" dirty="0"/>
              <a:t>Hamilton M. J Neurol </a:t>
            </a:r>
            <a:r>
              <a:rPr lang="en-US" dirty="0" err="1"/>
              <a:t>Neurosurg</a:t>
            </a:r>
            <a:r>
              <a:rPr lang="en-US" dirty="0"/>
              <a:t> Psychiatry. 1960;23:56-62</a:t>
            </a:r>
          </a:p>
          <a:p>
            <a:r>
              <a:rPr lang="en-US" dirty="0" err="1"/>
              <a:t>Poznanski</a:t>
            </a:r>
            <a:r>
              <a:rPr lang="en-US" dirty="0"/>
              <a:t> et al. Pediatrics 1979; 164: 442-450.</a:t>
            </a:r>
          </a:p>
        </p:txBody>
      </p:sp>
      <p:sp>
        <p:nvSpPr>
          <p:cNvPr id="15" name="Rounded Rectangle 14"/>
          <p:cNvSpPr/>
          <p:nvPr/>
        </p:nvSpPr>
        <p:spPr>
          <a:xfrm>
            <a:off x="628650" y="1894139"/>
            <a:ext cx="1885950" cy="2400843"/>
          </a:xfrm>
          <a:prstGeom prst="roundRect">
            <a:avLst>
              <a:gd name="adj" fmla="val 11945"/>
            </a:avLst>
          </a:prstGeom>
          <a:solidFill>
            <a:schemeClr val="bg1"/>
          </a:solidFill>
          <a:ln w="38100">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lIns="68572" tIns="34286" rIns="68572" bIns="34286"/>
          <a:lstStyle/>
          <a:p>
            <a:pPr>
              <a:defRPr/>
            </a:pPr>
            <a:endParaRPr lang="en-US" sz="1050" dirty="0">
              <a:solidFill>
                <a:prstClr val="black"/>
              </a:solidFill>
              <a:latin typeface="Arial" panose="020B0604020202020204" pitchFamily="34" charset="0"/>
              <a:cs typeface="Arial" panose="020B0604020202020204" pitchFamily="34" charset="0"/>
            </a:endParaRPr>
          </a:p>
        </p:txBody>
      </p:sp>
      <p:pic>
        <p:nvPicPr>
          <p:cNvPr id="18" name="Picture 2"/>
          <p:cNvPicPr>
            <a:picLocks noChangeAspect="1" noChangeArrowheads="1"/>
          </p:cNvPicPr>
          <p:nvPr/>
        </p:nvPicPr>
        <p:blipFill>
          <a:blip r:embed="rId3"/>
          <a:srcRect/>
          <a:stretch>
            <a:fillRect/>
          </a:stretch>
        </p:blipFill>
        <p:spPr bwMode="auto">
          <a:xfrm>
            <a:off x="814388" y="2175058"/>
            <a:ext cx="1528218" cy="1964421"/>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5" name="Rounded Rectangle 24"/>
          <p:cNvSpPr/>
          <p:nvPr/>
        </p:nvSpPr>
        <p:spPr>
          <a:xfrm>
            <a:off x="814388" y="1747287"/>
            <a:ext cx="1514475" cy="280919"/>
          </a:xfrm>
          <a:prstGeom prst="roundRect">
            <a:avLst/>
          </a:prstGeom>
          <a:solidFill>
            <a:schemeClr val="accent2"/>
          </a:solidFill>
          <a:ln w="12700">
            <a:solidFill>
              <a:schemeClr val="accent2"/>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72" tIns="34286" rIns="68572" bIns="34286" anchor="ctr">
            <a:spAutoFit/>
          </a:bodyPr>
          <a:lstStyle/>
          <a:p>
            <a:pPr algn="ctr">
              <a:defRPr/>
            </a:pPr>
            <a:r>
              <a:rPr lang="en-US" sz="1200" b="1" dirty="0">
                <a:solidFill>
                  <a:prstClr val="white"/>
                </a:solidFill>
                <a:latin typeface="Arial" panose="020B0604020202020204" pitchFamily="34" charset="0"/>
                <a:cs typeface="Arial" panose="020B0604020202020204" pitchFamily="34" charset="0"/>
              </a:rPr>
              <a:t>MADRS</a:t>
            </a:r>
            <a:r>
              <a:rPr lang="en-US" sz="1200" b="1" baseline="30000" dirty="0">
                <a:solidFill>
                  <a:prstClr val="white"/>
                </a:solidFill>
                <a:latin typeface="Arial" panose="020B0604020202020204" pitchFamily="34" charset="0"/>
                <a:cs typeface="Arial" panose="020B0604020202020204" pitchFamily="34" charset="0"/>
              </a:rPr>
              <a:t>4</a:t>
            </a:r>
          </a:p>
        </p:txBody>
      </p:sp>
      <p:sp>
        <p:nvSpPr>
          <p:cNvPr id="16" name="Rounded Rectangle 15"/>
          <p:cNvSpPr/>
          <p:nvPr/>
        </p:nvSpPr>
        <p:spPr>
          <a:xfrm>
            <a:off x="3629025" y="1897627"/>
            <a:ext cx="1885950" cy="2400843"/>
          </a:xfrm>
          <a:prstGeom prst="roundRect">
            <a:avLst>
              <a:gd name="adj" fmla="val 11945"/>
            </a:avLst>
          </a:prstGeom>
          <a:solidFill>
            <a:schemeClr val="bg1"/>
          </a:solidFill>
          <a:ln w="38100">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lIns="68572" tIns="34286" rIns="68572" bIns="34286"/>
          <a:lstStyle/>
          <a:p>
            <a:pPr marL="130969" indent="-130969">
              <a:buFont typeface="Arial" panose="020B0604020202020204" pitchFamily="34" charset="0"/>
              <a:buChar char="•"/>
              <a:defRPr/>
            </a:pPr>
            <a:endParaRPr lang="en-US" sz="1050" dirty="0">
              <a:solidFill>
                <a:prstClr val="black"/>
              </a:solidFill>
              <a:latin typeface="Arial" panose="020B0604020202020204" pitchFamily="34" charset="0"/>
              <a:cs typeface="Arial" panose="020B0604020202020204" pitchFamily="34" charset="0"/>
            </a:endParaRPr>
          </a:p>
        </p:txBody>
      </p:sp>
      <p:pic>
        <p:nvPicPr>
          <p:cNvPr id="20" name="Picture 8"/>
          <p:cNvPicPr>
            <a:picLocks noChangeAspect="1" noChangeArrowheads="1"/>
          </p:cNvPicPr>
          <p:nvPr/>
        </p:nvPicPr>
        <p:blipFill rotWithShape="1">
          <a:blip r:embed="rId4"/>
          <a:srcRect/>
          <a:stretch/>
        </p:blipFill>
        <p:spPr bwMode="auto">
          <a:xfrm>
            <a:off x="3814764" y="2794962"/>
            <a:ext cx="884635" cy="1253542"/>
          </a:xfrm>
          <a:prstGeom prst="rect">
            <a:avLst/>
          </a:prstGeom>
          <a:ln>
            <a:noFill/>
          </a:ln>
          <a:effectLst>
            <a:outerShdw blurRad="190500" algn="tl" rotWithShape="0">
              <a:srgbClr val="000000">
                <a:alpha val="70000"/>
              </a:srgbClr>
            </a:outerShdw>
          </a:effectLst>
        </p:spPr>
      </p:pic>
      <p:pic>
        <p:nvPicPr>
          <p:cNvPr id="21" name="Picture 6"/>
          <p:cNvPicPr>
            <a:picLocks noChangeAspect="1" noChangeArrowheads="1"/>
          </p:cNvPicPr>
          <p:nvPr/>
        </p:nvPicPr>
        <p:blipFill rotWithShape="1">
          <a:blip r:embed="rId5"/>
          <a:srcRect/>
          <a:stretch/>
        </p:blipFill>
        <p:spPr bwMode="auto">
          <a:xfrm>
            <a:off x="3949304" y="2615295"/>
            <a:ext cx="909638" cy="1500641"/>
          </a:xfrm>
          <a:prstGeom prst="rect">
            <a:avLst/>
          </a:prstGeom>
          <a:ln>
            <a:noFill/>
          </a:ln>
          <a:effectLst>
            <a:outerShdw blurRad="190500" algn="tl" rotWithShape="0">
              <a:srgbClr val="000000">
                <a:alpha val="70000"/>
              </a:srgbClr>
            </a:outerShdw>
          </a:effectLst>
        </p:spPr>
      </p:pic>
      <p:pic>
        <p:nvPicPr>
          <p:cNvPr id="22" name="Picture 4"/>
          <p:cNvPicPr>
            <a:picLocks noChangeAspect="1" noChangeArrowheads="1"/>
          </p:cNvPicPr>
          <p:nvPr/>
        </p:nvPicPr>
        <p:blipFill rotWithShape="1">
          <a:blip r:embed="rId6"/>
          <a:srcRect/>
          <a:stretch/>
        </p:blipFill>
        <p:spPr bwMode="auto">
          <a:xfrm>
            <a:off x="4165998" y="2406877"/>
            <a:ext cx="892969" cy="1599771"/>
          </a:xfrm>
          <a:prstGeom prst="rect">
            <a:avLst/>
          </a:prstGeom>
          <a:ln>
            <a:noFill/>
          </a:ln>
          <a:effectLst>
            <a:outerShdw blurRad="190500" algn="tl" rotWithShape="0">
              <a:srgbClr val="000000">
                <a:alpha val="70000"/>
              </a:srgbClr>
            </a:outerShdw>
          </a:effectLst>
        </p:spPr>
      </p:pic>
      <p:pic>
        <p:nvPicPr>
          <p:cNvPr id="23" name="Picture 3"/>
          <p:cNvPicPr>
            <a:picLocks noChangeAspect="1" noChangeArrowheads="1"/>
          </p:cNvPicPr>
          <p:nvPr/>
        </p:nvPicPr>
        <p:blipFill>
          <a:blip r:embed="rId7"/>
          <a:srcRect/>
          <a:stretch>
            <a:fillRect/>
          </a:stretch>
        </p:blipFill>
        <p:spPr bwMode="auto">
          <a:xfrm>
            <a:off x="4333875" y="2185662"/>
            <a:ext cx="1050132" cy="1698911"/>
          </a:xfrm>
          <a:prstGeom prst="rect">
            <a:avLst/>
          </a:prstGeom>
          <a:ln>
            <a:noFill/>
          </a:ln>
          <a:effectLst>
            <a:outerShdw blurRad="190500" algn="tl" rotWithShape="0">
              <a:srgbClr val="000000">
                <a:alpha val="70000"/>
              </a:srgbClr>
            </a:outerShdw>
          </a:effectLst>
        </p:spPr>
      </p:pic>
      <p:sp>
        <p:nvSpPr>
          <p:cNvPr id="26" name="Rounded Rectangle 25"/>
          <p:cNvSpPr/>
          <p:nvPr/>
        </p:nvSpPr>
        <p:spPr>
          <a:xfrm>
            <a:off x="3814763" y="1746705"/>
            <a:ext cx="1515666" cy="280919"/>
          </a:xfrm>
          <a:prstGeom prst="roundRect">
            <a:avLst/>
          </a:prstGeom>
          <a:solidFill>
            <a:schemeClr val="accent2"/>
          </a:solidFill>
          <a:ln w="12700">
            <a:solidFill>
              <a:schemeClr val="accent2"/>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72" tIns="34286" rIns="68572" bIns="34286" anchor="ctr">
            <a:spAutoFit/>
          </a:bodyPr>
          <a:lstStyle/>
          <a:p>
            <a:pPr algn="ctr">
              <a:defRPr/>
            </a:pPr>
            <a:r>
              <a:rPr lang="en-US" sz="1200" b="1" dirty="0">
                <a:solidFill>
                  <a:prstClr val="white"/>
                </a:solidFill>
                <a:latin typeface="Arial" panose="020B0604020202020204" pitchFamily="34" charset="0"/>
                <a:cs typeface="Arial" panose="020B0604020202020204" pitchFamily="34" charset="0"/>
              </a:rPr>
              <a:t>HAMD</a:t>
            </a:r>
            <a:r>
              <a:rPr lang="en-US" sz="1200" b="1" baseline="30000" dirty="0">
                <a:solidFill>
                  <a:prstClr val="white"/>
                </a:solidFill>
                <a:latin typeface="Arial" panose="020B0604020202020204" pitchFamily="34" charset="0"/>
                <a:cs typeface="Arial" panose="020B0604020202020204" pitchFamily="34" charset="0"/>
              </a:rPr>
              <a:t>5</a:t>
            </a:r>
          </a:p>
        </p:txBody>
      </p:sp>
      <p:sp>
        <p:nvSpPr>
          <p:cNvPr id="17" name="Rounded Rectangle 16"/>
          <p:cNvSpPr/>
          <p:nvPr/>
        </p:nvSpPr>
        <p:spPr>
          <a:xfrm>
            <a:off x="6629400" y="1894139"/>
            <a:ext cx="1885950" cy="2400843"/>
          </a:xfrm>
          <a:prstGeom prst="roundRect">
            <a:avLst>
              <a:gd name="adj" fmla="val 11945"/>
            </a:avLst>
          </a:prstGeom>
          <a:solidFill>
            <a:schemeClr val="bg1"/>
          </a:solidFill>
          <a:ln w="38100">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lIns="68572" tIns="34286" rIns="68572" bIns="34286"/>
          <a:lstStyle/>
          <a:p>
            <a:pPr>
              <a:defRPr/>
            </a:pPr>
            <a:endParaRPr lang="en-US" sz="1050" dirty="0">
              <a:solidFill>
                <a:prstClr val="black"/>
              </a:solidFill>
              <a:latin typeface="Arial" panose="020B0604020202020204" pitchFamily="34" charset="0"/>
              <a:cs typeface="Arial" panose="020B0604020202020204" pitchFamily="34" charset="0"/>
            </a:endParaRPr>
          </a:p>
        </p:txBody>
      </p:sp>
      <p:sp>
        <p:nvSpPr>
          <p:cNvPr id="27" name="Rounded Rectangle 26"/>
          <p:cNvSpPr/>
          <p:nvPr/>
        </p:nvSpPr>
        <p:spPr>
          <a:xfrm>
            <a:off x="6803231" y="1746705"/>
            <a:ext cx="1514475" cy="280919"/>
          </a:xfrm>
          <a:prstGeom prst="roundRect">
            <a:avLst/>
          </a:prstGeom>
          <a:solidFill>
            <a:schemeClr val="accent2"/>
          </a:solidFill>
          <a:ln w="12700">
            <a:solidFill>
              <a:schemeClr val="accent2"/>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72" tIns="34286" rIns="68572" bIns="34286" anchor="ctr">
            <a:spAutoFit/>
          </a:bodyPr>
          <a:lstStyle/>
          <a:p>
            <a:pPr algn="ctr">
              <a:defRPr/>
            </a:pPr>
            <a:r>
              <a:rPr lang="en-US" sz="1200" b="1" dirty="0">
                <a:solidFill>
                  <a:prstClr val="white"/>
                </a:solidFill>
                <a:latin typeface="Arial" panose="020B0604020202020204" pitchFamily="34" charset="0"/>
                <a:cs typeface="Arial" panose="020B0604020202020204" pitchFamily="34" charset="0"/>
              </a:rPr>
              <a:t>CDRS-R</a:t>
            </a:r>
            <a:r>
              <a:rPr lang="en-US" sz="1200" b="1" baseline="30000" dirty="0">
                <a:solidFill>
                  <a:prstClr val="white"/>
                </a:solidFill>
                <a:latin typeface="Arial" panose="020B0604020202020204" pitchFamily="34" charset="0"/>
                <a:cs typeface="Arial" panose="020B0604020202020204" pitchFamily="34" charset="0"/>
              </a:rPr>
              <a:t>6</a:t>
            </a:r>
          </a:p>
        </p:txBody>
      </p:sp>
      <p:sp>
        <p:nvSpPr>
          <p:cNvPr id="32" name="TextBox 31"/>
          <p:cNvSpPr txBox="1"/>
          <p:nvPr/>
        </p:nvSpPr>
        <p:spPr>
          <a:xfrm>
            <a:off x="454614" y="4417545"/>
            <a:ext cx="8916861" cy="207749"/>
          </a:xfrm>
          <a:prstGeom prst="rect">
            <a:avLst/>
          </a:prstGeom>
          <a:noFill/>
        </p:spPr>
        <p:txBody>
          <a:bodyPr wrap="square" rtlCol="0">
            <a:spAutoFit/>
          </a:bodyPr>
          <a:lstStyle/>
          <a:p>
            <a:r>
              <a:rPr lang="en-US" sz="700" dirty="0">
                <a:latin typeface="Arial" panose="020B0604020202020204" pitchFamily="34" charset="0"/>
                <a:cs typeface="Arial" panose="020B0604020202020204" pitchFamily="34" charset="0"/>
              </a:rPr>
              <a:t>CGI-S, Clinical Global Impression-Severity scale; HAM-D, Hamilton Depression Rating Scale; MADRS, Montgomery–</a:t>
            </a:r>
            <a:r>
              <a:rPr lang="en-US" sz="700" dirty="0" err="1">
                <a:latin typeface="Arial" panose="020B0604020202020204" pitchFamily="34" charset="0"/>
                <a:cs typeface="Arial" panose="020B0604020202020204" pitchFamily="34" charset="0"/>
              </a:rPr>
              <a:t>Åsberg</a:t>
            </a:r>
            <a:r>
              <a:rPr lang="en-US" sz="700" dirty="0">
                <a:latin typeface="Arial" panose="020B0604020202020204" pitchFamily="34" charset="0"/>
                <a:cs typeface="Arial" panose="020B0604020202020204" pitchFamily="34" charset="0"/>
              </a:rPr>
              <a:t> Depression Rating </a:t>
            </a:r>
            <a:r>
              <a:rPr lang="en-US" sz="700" dirty="0" err="1">
                <a:latin typeface="Arial" panose="020B0604020202020204" pitchFamily="34" charset="0"/>
                <a:cs typeface="Arial" panose="020B0604020202020204" pitchFamily="34" charset="0"/>
              </a:rPr>
              <a:t>Scale;CDRS-R</a:t>
            </a:r>
            <a:r>
              <a:rPr lang="en-US" sz="700" dirty="0">
                <a:latin typeface="Arial" panose="020B0604020202020204" pitchFamily="34" charset="0"/>
                <a:cs typeface="Arial" panose="020B0604020202020204" pitchFamily="34" charset="0"/>
              </a:rPr>
              <a:t> Children's Depression Rating Scale™, Revised</a:t>
            </a:r>
          </a:p>
        </p:txBody>
      </p:sp>
      <p:pic>
        <p:nvPicPr>
          <p:cNvPr id="29" name="Picture 28"/>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803230" y="2175059"/>
            <a:ext cx="1514475" cy="1964420"/>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99081931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7"/>
          </p:nvPr>
        </p:nvSpPr>
        <p:spPr/>
        <p:txBody>
          <a:bodyPr/>
          <a:lstStyle/>
          <a:p>
            <a:r>
              <a:rPr lang="da-DK" dirty="0"/>
              <a:t>Major Depressive </a:t>
            </a:r>
            <a:r>
              <a:rPr lang="da-DK" dirty="0" err="1"/>
              <a:t>Disorder</a:t>
            </a:r>
            <a:r>
              <a:rPr lang="da-DK" dirty="0"/>
              <a:t> (MDD)</a:t>
            </a:r>
            <a:endParaRPr lang="en-US" dirty="0"/>
          </a:p>
        </p:txBody>
      </p:sp>
      <p:sp>
        <p:nvSpPr>
          <p:cNvPr id="2" name="Title 1"/>
          <p:cNvSpPr>
            <a:spLocks noGrp="1"/>
          </p:cNvSpPr>
          <p:nvPr>
            <p:ph type="title"/>
          </p:nvPr>
        </p:nvSpPr>
        <p:spPr/>
        <p:txBody>
          <a:bodyPr>
            <a:normAutofit fontScale="90000"/>
          </a:bodyPr>
          <a:lstStyle/>
          <a:p>
            <a:r>
              <a:rPr lang="en-US" dirty="0"/>
              <a:t>There are multiple ways to measure clinical outcomes in depression</a:t>
            </a:r>
          </a:p>
        </p:txBody>
      </p:sp>
      <p:sp>
        <p:nvSpPr>
          <p:cNvPr id="3" name="Text Placeholder 2">
            <a:extLst>
              <a:ext uri="{FF2B5EF4-FFF2-40B4-BE49-F238E27FC236}">
                <a16:creationId xmlns:a16="http://schemas.microsoft.com/office/drawing/2014/main" id="{80E7DD7E-631E-447C-BC60-F7B8EE2F7E62}"/>
              </a:ext>
            </a:extLst>
          </p:cNvPr>
          <p:cNvSpPr>
            <a:spLocks noGrp="1"/>
          </p:cNvSpPr>
          <p:nvPr>
            <p:ph type="body" sz="quarter" idx="18"/>
          </p:nvPr>
        </p:nvSpPr>
        <p:spPr>
          <a:xfrm>
            <a:off x="404812" y="4660070"/>
            <a:ext cx="6910388" cy="395574"/>
          </a:xfrm>
        </p:spPr>
        <p:txBody>
          <a:bodyPr numCol="2"/>
          <a:lstStyle/>
          <a:p>
            <a:r>
              <a:rPr lang="en-US" dirty="0"/>
              <a:t>Sanderson WC. </a:t>
            </a:r>
            <a:r>
              <a:rPr lang="en-US" dirty="0" err="1"/>
              <a:t>Behav</a:t>
            </a:r>
            <a:r>
              <a:rPr lang="en-US" dirty="0"/>
              <a:t> </a:t>
            </a:r>
            <a:r>
              <a:rPr lang="en-US" dirty="0" err="1"/>
              <a:t>Modif</a:t>
            </a:r>
            <a:r>
              <a:rPr lang="en-US" dirty="0"/>
              <a:t>. 2003;27(3):290-299</a:t>
            </a:r>
          </a:p>
          <a:p>
            <a:r>
              <a:rPr lang="en-US" dirty="0"/>
              <a:t>Barlow DH, et al. </a:t>
            </a:r>
            <a:r>
              <a:rPr lang="en-US" dirty="0" err="1"/>
              <a:t>Behav</a:t>
            </a:r>
            <a:r>
              <a:rPr lang="en-US" dirty="0"/>
              <a:t> Res </a:t>
            </a:r>
            <a:r>
              <a:rPr lang="en-US" dirty="0" err="1"/>
              <a:t>Ther</a:t>
            </a:r>
            <a:r>
              <a:rPr lang="en-US" dirty="0"/>
              <a:t>. 1999;37(Suppl 1):S147-S162</a:t>
            </a:r>
          </a:p>
          <a:p>
            <a:r>
              <a:rPr lang="en-US" dirty="0"/>
              <a:t>Herbert JD, </a:t>
            </a:r>
            <a:r>
              <a:rPr lang="en-US" dirty="0" err="1"/>
              <a:t>Gaudiano</a:t>
            </a:r>
            <a:r>
              <a:rPr lang="en-US" dirty="0"/>
              <a:t> BA. J Clin Psychol. 2005;61(7):893-908</a:t>
            </a:r>
          </a:p>
          <a:p>
            <a:endParaRPr lang="en-US" dirty="0"/>
          </a:p>
          <a:p>
            <a:r>
              <a:rPr lang="en-US" dirty="0"/>
              <a:t>Danner M, et al. Int J Technol Assess Health Care. 2011:27(4):369–75</a:t>
            </a:r>
          </a:p>
          <a:p>
            <a:r>
              <a:rPr lang="en-US" dirty="0"/>
              <a:t>Zimmerman M, et al. J Clin Psychiatry. 2012;73:790–95</a:t>
            </a:r>
          </a:p>
          <a:p>
            <a:r>
              <a:rPr lang="en-US" dirty="0"/>
              <a:t>Zimmerman M, et al. J Affect </a:t>
            </a:r>
            <a:r>
              <a:rPr lang="en-US" dirty="0" err="1"/>
              <a:t>Disord</a:t>
            </a:r>
            <a:r>
              <a:rPr lang="en-US" dirty="0"/>
              <a:t>. 2012;142:77–81</a:t>
            </a:r>
          </a:p>
          <a:p>
            <a:pPr marL="0" indent="0">
              <a:buNone/>
            </a:pPr>
            <a:endParaRPr lang="da-DK" dirty="0"/>
          </a:p>
        </p:txBody>
      </p:sp>
      <p:sp>
        <p:nvSpPr>
          <p:cNvPr id="6" name="Rounded Rectangle 5"/>
          <p:cNvSpPr/>
          <p:nvPr/>
        </p:nvSpPr>
        <p:spPr>
          <a:xfrm>
            <a:off x="706475" y="1113034"/>
            <a:ext cx="7250859" cy="648000"/>
          </a:xfrm>
          <a:prstGeom prst="roundRect">
            <a:avLst/>
          </a:prstGeom>
          <a:ln>
            <a:solidFill>
              <a:schemeClr val="accent1"/>
            </a:solidFill>
          </a:ln>
        </p:spPr>
        <p:style>
          <a:lnRef idx="2">
            <a:schemeClr val="accent2"/>
          </a:lnRef>
          <a:fillRef idx="1">
            <a:schemeClr val="lt1"/>
          </a:fillRef>
          <a:effectRef idx="0">
            <a:schemeClr val="accent2"/>
          </a:effectRef>
          <a:fontRef idx="minor">
            <a:schemeClr val="dk1"/>
          </a:fontRef>
        </p:style>
        <p:txBody>
          <a:bodyPr lIns="68572" tIns="34286" rIns="68572" bIns="34286"/>
          <a:lstStyle/>
          <a:p>
            <a:pPr algn="ctr">
              <a:buClr>
                <a:srgbClr val="9E3039"/>
              </a:buClr>
              <a:defRPr/>
            </a:pPr>
            <a:r>
              <a:rPr lang="en-US" sz="1350" dirty="0">
                <a:solidFill>
                  <a:prstClr val="black"/>
                </a:solidFill>
                <a:latin typeface="Arial" panose="020B0604020202020204" pitchFamily="34" charset="0"/>
                <a:cs typeface="Arial" panose="020B0604020202020204" pitchFamily="34" charset="0"/>
              </a:rPr>
              <a:t>In clinical practice, physicians and patients take a less empirical approach, </a:t>
            </a:r>
            <a:br>
              <a:rPr lang="en-US" sz="1350" dirty="0">
                <a:solidFill>
                  <a:prstClr val="black"/>
                </a:solidFill>
                <a:latin typeface="Arial" panose="020B0604020202020204" pitchFamily="34" charset="0"/>
                <a:cs typeface="Arial" panose="020B0604020202020204" pitchFamily="34" charset="0"/>
              </a:rPr>
            </a:br>
            <a:r>
              <a:rPr lang="en-US" sz="1350" dirty="0">
                <a:solidFill>
                  <a:prstClr val="black"/>
                </a:solidFill>
                <a:latin typeface="Arial" panose="020B0604020202020204" pitchFamily="34" charset="0"/>
                <a:cs typeface="Arial" panose="020B0604020202020204" pitchFamily="34" charset="0"/>
              </a:rPr>
              <a:t>often with differing priorities</a:t>
            </a:r>
            <a:r>
              <a:rPr lang="en-US" sz="1350" baseline="30000" dirty="0">
                <a:solidFill>
                  <a:prstClr val="black"/>
                </a:solidFill>
                <a:latin typeface="Arial" panose="020B0604020202020204" pitchFamily="34" charset="0"/>
                <a:cs typeface="Arial" panose="020B0604020202020204" pitchFamily="34" charset="0"/>
              </a:rPr>
              <a:t>1–6</a:t>
            </a:r>
          </a:p>
        </p:txBody>
      </p:sp>
      <p:sp>
        <p:nvSpPr>
          <p:cNvPr id="7" name="Rounded Rectangle 6"/>
          <p:cNvSpPr/>
          <p:nvPr/>
        </p:nvSpPr>
        <p:spPr>
          <a:xfrm>
            <a:off x="706475" y="2542821"/>
            <a:ext cx="1081088" cy="434152"/>
          </a:xfrm>
          <a:prstGeom prst="roundRect">
            <a:avLst/>
          </a:prstGeom>
          <a:solidFill>
            <a:schemeClr val="accent6">
              <a:lumMod val="90000"/>
            </a:schemeClr>
          </a:solidFill>
          <a:ln w="381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68572" tIns="34286" rIns="68572" bIns="34286" anchor="ctr">
            <a:spAutoFit/>
          </a:bodyPr>
          <a:lstStyle/>
          <a:p>
            <a:pPr algn="ctr">
              <a:defRPr/>
            </a:pPr>
            <a:r>
              <a:rPr lang="en-US" sz="1050" b="1" dirty="0">
                <a:solidFill>
                  <a:prstClr val="white"/>
                </a:solidFill>
                <a:latin typeface="Arial" panose="020B0604020202020204" pitchFamily="34" charset="0"/>
                <a:cs typeface="Arial" panose="020B0604020202020204" pitchFamily="34" charset="0"/>
              </a:rPr>
              <a:t>Key treatment priorities</a:t>
            </a:r>
            <a:endParaRPr lang="en-US" sz="1050" b="1" baseline="30000" dirty="0">
              <a:solidFill>
                <a:prstClr val="white"/>
              </a:solidFill>
              <a:latin typeface="Arial" panose="020B0604020202020204" pitchFamily="34" charset="0"/>
              <a:cs typeface="Arial" panose="020B0604020202020204" pitchFamily="34" charset="0"/>
            </a:endParaRPr>
          </a:p>
        </p:txBody>
      </p:sp>
      <p:sp>
        <p:nvSpPr>
          <p:cNvPr id="8" name="Rounded Rectangle 7"/>
          <p:cNvSpPr/>
          <p:nvPr/>
        </p:nvSpPr>
        <p:spPr>
          <a:xfrm>
            <a:off x="706475" y="3577245"/>
            <a:ext cx="1081088" cy="434152"/>
          </a:xfrm>
          <a:prstGeom prst="roundRect">
            <a:avLst/>
          </a:prstGeom>
          <a:solidFill>
            <a:schemeClr val="accent6">
              <a:lumMod val="90000"/>
            </a:schemeClr>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lIns="68572" tIns="34286" rIns="68572" bIns="34286" anchor="ctr">
            <a:spAutoFit/>
          </a:bodyPr>
          <a:lstStyle/>
          <a:p>
            <a:pPr algn="ctr">
              <a:defRPr/>
            </a:pPr>
            <a:r>
              <a:rPr lang="en-US" sz="1050" b="1" dirty="0">
                <a:solidFill>
                  <a:prstClr val="white"/>
                </a:solidFill>
                <a:latin typeface="Arial" panose="020B0604020202020204" pitchFamily="34" charset="0"/>
                <a:cs typeface="Arial" panose="020B0604020202020204" pitchFamily="34" charset="0"/>
              </a:rPr>
              <a:t>Criteria for remission</a:t>
            </a:r>
            <a:endParaRPr lang="en-US" sz="1050" b="1" baseline="30000" dirty="0">
              <a:solidFill>
                <a:prstClr val="white"/>
              </a:solidFill>
              <a:latin typeface="Arial" panose="020B0604020202020204" pitchFamily="34" charset="0"/>
              <a:cs typeface="Arial" panose="020B0604020202020204" pitchFamily="34" charset="0"/>
            </a:endParaRPr>
          </a:p>
        </p:txBody>
      </p:sp>
      <p:sp>
        <p:nvSpPr>
          <p:cNvPr id="9" name="Rounded Rectangle 8"/>
          <p:cNvSpPr/>
          <p:nvPr/>
        </p:nvSpPr>
        <p:spPr>
          <a:xfrm>
            <a:off x="2665366" y="1928070"/>
            <a:ext cx="1081088" cy="255380"/>
          </a:xfrm>
          <a:prstGeom prst="roundRect">
            <a:avLst/>
          </a:prstGeom>
          <a:solidFill>
            <a:schemeClr val="accent6">
              <a:lumMod val="90000"/>
            </a:schemeClr>
          </a:solidFill>
          <a:ln w="381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68572" tIns="34286" rIns="68572" bIns="34286" anchor="ctr">
            <a:spAutoFit/>
          </a:bodyPr>
          <a:lstStyle/>
          <a:p>
            <a:pPr algn="ctr">
              <a:defRPr/>
            </a:pPr>
            <a:r>
              <a:rPr lang="en-US" sz="1050" b="1" dirty="0">
                <a:solidFill>
                  <a:prstClr val="white"/>
                </a:solidFill>
                <a:latin typeface="Arial" panose="020B0604020202020204" pitchFamily="34" charset="0"/>
                <a:cs typeface="Arial" panose="020B0604020202020204" pitchFamily="34" charset="0"/>
              </a:rPr>
              <a:t>Physician</a:t>
            </a:r>
            <a:endParaRPr lang="en-US" sz="1050" b="1" baseline="30000" dirty="0">
              <a:solidFill>
                <a:prstClr val="white"/>
              </a:solidFill>
              <a:latin typeface="Arial" panose="020B0604020202020204" pitchFamily="34" charset="0"/>
              <a:cs typeface="Arial" panose="020B0604020202020204" pitchFamily="34" charset="0"/>
            </a:endParaRPr>
          </a:p>
        </p:txBody>
      </p:sp>
      <p:sp>
        <p:nvSpPr>
          <p:cNvPr id="10" name="Rounded Rectangle 9"/>
          <p:cNvSpPr/>
          <p:nvPr/>
        </p:nvSpPr>
        <p:spPr>
          <a:xfrm>
            <a:off x="5978201" y="1928068"/>
            <a:ext cx="1081088" cy="255380"/>
          </a:xfrm>
          <a:prstGeom prst="roundRect">
            <a:avLst/>
          </a:prstGeom>
          <a:solidFill>
            <a:schemeClr val="accent6">
              <a:lumMod val="90000"/>
            </a:schemeClr>
          </a:solidFill>
          <a:ln w="381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68572" tIns="34286" rIns="68572" bIns="34286" anchor="ctr">
            <a:spAutoFit/>
          </a:bodyPr>
          <a:lstStyle/>
          <a:p>
            <a:pPr algn="ctr">
              <a:defRPr/>
            </a:pPr>
            <a:r>
              <a:rPr lang="en-US" sz="1050" b="1" dirty="0">
                <a:solidFill>
                  <a:prstClr val="white"/>
                </a:solidFill>
                <a:latin typeface="Arial" panose="020B0604020202020204" pitchFamily="34" charset="0"/>
                <a:cs typeface="Arial" panose="020B0604020202020204" pitchFamily="34" charset="0"/>
              </a:rPr>
              <a:t>Patient</a:t>
            </a:r>
            <a:endParaRPr lang="en-US" sz="1050" b="1" baseline="30000" dirty="0">
              <a:solidFill>
                <a:prstClr val="white"/>
              </a:solidFill>
              <a:latin typeface="Arial" panose="020B0604020202020204" pitchFamily="34" charset="0"/>
              <a:cs typeface="Arial" panose="020B0604020202020204" pitchFamily="34" charset="0"/>
            </a:endParaRPr>
          </a:p>
        </p:txBody>
      </p:sp>
      <p:sp>
        <p:nvSpPr>
          <p:cNvPr id="11" name="Rounded Rectangle 10"/>
          <p:cNvSpPr/>
          <p:nvPr/>
        </p:nvSpPr>
        <p:spPr>
          <a:xfrm>
            <a:off x="5204296" y="2274606"/>
            <a:ext cx="2645569" cy="2027536"/>
          </a:xfrm>
          <a:prstGeom prst="roundRect">
            <a:avLst>
              <a:gd name="adj" fmla="val 5836"/>
            </a:avLst>
          </a:prstGeom>
          <a:solidFill>
            <a:schemeClr val="accent2">
              <a:lumMod val="75000"/>
            </a:schemeClr>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lIns="68572" tIns="34286" rIns="68572" bIns="34286"/>
          <a:lstStyle/>
          <a:p>
            <a:pPr algn="ctr">
              <a:defRPr/>
            </a:pPr>
            <a:r>
              <a:rPr lang="en-GB" sz="1050" b="1" dirty="0">
                <a:solidFill>
                  <a:prstClr val="white"/>
                </a:solidFill>
                <a:latin typeface="Arial" panose="020B0604020202020204" pitchFamily="34" charset="0"/>
                <a:cs typeface="Arial" panose="020B0604020202020204" pitchFamily="34" charset="0"/>
              </a:rPr>
              <a:t> </a:t>
            </a:r>
          </a:p>
        </p:txBody>
      </p:sp>
      <p:sp>
        <p:nvSpPr>
          <p:cNvPr id="12" name="Rounded Rectangle 11"/>
          <p:cNvSpPr/>
          <p:nvPr/>
        </p:nvSpPr>
        <p:spPr>
          <a:xfrm>
            <a:off x="1895032" y="2275668"/>
            <a:ext cx="2646759" cy="2026474"/>
          </a:xfrm>
          <a:prstGeom prst="roundRect">
            <a:avLst>
              <a:gd name="adj" fmla="val 5836"/>
            </a:avLst>
          </a:prstGeom>
          <a:solidFill>
            <a:schemeClr val="tx2">
              <a:lumMod val="75000"/>
              <a:lumOff val="25000"/>
            </a:schemeClr>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lIns="68572" tIns="34286" rIns="68572" bIns="34286"/>
          <a:lstStyle/>
          <a:p>
            <a:pPr algn="ctr">
              <a:defRPr/>
            </a:pPr>
            <a:r>
              <a:rPr lang="en-GB" sz="1050" b="1" dirty="0">
                <a:solidFill>
                  <a:prstClr val="white"/>
                </a:solidFill>
                <a:latin typeface="Arial" panose="020B0604020202020204" pitchFamily="34" charset="0"/>
                <a:cs typeface="Arial" panose="020B0604020202020204" pitchFamily="34" charset="0"/>
              </a:rPr>
              <a:t> </a:t>
            </a:r>
          </a:p>
        </p:txBody>
      </p:sp>
      <p:sp>
        <p:nvSpPr>
          <p:cNvPr id="13" name="Rounded Rectangle 12"/>
          <p:cNvSpPr/>
          <p:nvPr/>
        </p:nvSpPr>
        <p:spPr>
          <a:xfrm>
            <a:off x="5265018" y="2375915"/>
            <a:ext cx="2524125" cy="854537"/>
          </a:xfrm>
          <a:prstGeom prst="roundRect">
            <a:avLst>
              <a:gd name="adj" fmla="val 9553"/>
            </a:avLst>
          </a:prstGeom>
          <a:solidFill>
            <a:schemeClr val="bg1"/>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lIns="68572" tIns="34286" rIns="68572" bIns="34286" anchor="ctr"/>
          <a:lstStyle/>
          <a:p>
            <a:pPr marL="173831" indent="-173831">
              <a:spcAft>
                <a:spcPts val="750"/>
              </a:spcAft>
              <a:buFont typeface="+mj-lt"/>
              <a:buAutoNum type="arabicPeriod"/>
              <a:defRPr/>
            </a:pPr>
            <a:r>
              <a:rPr lang="en-US" sz="1050" dirty="0">
                <a:solidFill>
                  <a:prstClr val="black"/>
                </a:solidFill>
                <a:latin typeface="Arial" panose="020B0604020202020204" pitchFamily="34" charset="0"/>
                <a:cs typeface="Arial" panose="020B0604020202020204" pitchFamily="34" charset="0"/>
              </a:rPr>
              <a:t>Response</a:t>
            </a:r>
            <a:r>
              <a:rPr lang="en-US" sz="1050" baseline="30000" dirty="0">
                <a:solidFill>
                  <a:prstClr val="black"/>
                </a:solidFill>
                <a:latin typeface="Arial" panose="020B0604020202020204" pitchFamily="34" charset="0"/>
                <a:cs typeface="Arial" panose="020B0604020202020204" pitchFamily="34" charset="0"/>
              </a:rPr>
              <a:t>4</a:t>
            </a:r>
          </a:p>
          <a:p>
            <a:pPr marL="173831" indent="-173831">
              <a:spcAft>
                <a:spcPts val="750"/>
              </a:spcAft>
              <a:buFont typeface="+mj-lt"/>
              <a:buAutoNum type="arabicPeriod"/>
              <a:defRPr/>
            </a:pPr>
            <a:r>
              <a:rPr lang="en-US" sz="1050" dirty="0">
                <a:solidFill>
                  <a:prstClr val="black"/>
                </a:solidFill>
                <a:latin typeface="Arial" panose="020B0604020202020204" pitchFamily="34" charset="0"/>
                <a:cs typeface="Arial" panose="020B0604020202020204" pitchFamily="34" charset="0"/>
              </a:rPr>
              <a:t>Reduction in cognitive symptoms</a:t>
            </a:r>
            <a:r>
              <a:rPr lang="en-US" sz="1050" baseline="30000" dirty="0">
                <a:solidFill>
                  <a:prstClr val="black"/>
                </a:solidFill>
                <a:latin typeface="Arial" panose="020B0604020202020204" pitchFamily="34" charset="0"/>
                <a:cs typeface="Arial" panose="020B0604020202020204" pitchFamily="34" charset="0"/>
              </a:rPr>
              <a:t>4</a:t>
            </a:r>
            <a:r>
              <a:rPr lang="en-US" sz="1050" dirty="0">
                <a:solidFill>
                  <a:prstClr val="black"/>
                </a:solidFill>
                <a:latin typeface="Arial" panose="020B0604020202020204" pitchFamily="34" charset="0"/>
                <a:cs typeface="Arial" panose="020B0604020202020204" pitchFamily="34" charset="0"/>
              </a:rPr>
              <a:t> </a:t>
            </a:r>
          </a:p>
          <a:p>
            <a:pPr marL="173831" indent="-173831">
              <a:spcAft>
                <a:spcPts val="750"/>
              </a:spcAft>
              <a:buFont typeface="+mj-lt"/>
              <a:buAutoNum type="arabicPeriod"/>
              <a:defRPr/>
            </a:pPr>
            <a:r>
              <a:rPr lang="en-US" sz="1050" dirty="0">
                <a:solidFill>
                  <a:prstClr val="black"/>
                </a:solidFill>
                <a:latin typeface="Arial" panose="020B0604020202020204" pitchFamily="34" charset="0"/>
                <a:cs typeface="Arial" panose="020B0604020202020204" pitchFamily="34" charset="0"/>
              </a:rPr>
              <a:t>Reduction in anxiety symptoms</a:t>
            </a:r>
            <a:r>
              <a:rPr lang="en-US" sz="1050" baseline="30000" dirty="0">
                <a:solidFill>
                  <a:prstClr val="black"/>
                </a:solidFill>
                <a:latin typeface="Arial" panose="020B0604020202020204" pitchFamily="34" charset="0"/>
                <a:cs typeface="Arial" panose="020B0604020202020204" pitchFamily="34" charset="0"/>
              </a:rPr>
              <a:t>4</a:t>
            </a:r>
          </a:p>
        </p:txBody>
      </p:sp>
      <p:sp>
        <p:nvSpPr>
          <p:cNvPr id="14" name="Rounded Rectangle 13"/>
          <p:cNvSpPr/>
          <p:nvPr/>
        </p:nvSpPr>
        <p:spPr>
          <a:xfrm>
            <a:off x="1955754" y="3369970"/>
            <a:ext cx="2525316" cy="854537"/>
          </a:xfrm>
          <a:prstGeom prst="roundRect">
            <a:avLst>
              <a:gd name="adj" fmla="val 11945"/>
            </a:avLst>
          </a:prstGeom>
          <a:solidFill>
            <a:schemeClr val="bg1"/>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lIns="68572" tIns="34286" rIns="68572" bIns="34286" anchor="ctr"/>
          <a:lstStyle/>
          <a:p>
            <a:pPr marL="173831" indent="-173831" algn="ctr">
              <a:spcAft>
                <a:spcPts val="750"/>
              </a:spcAft>
              <a:defRPr/>
            </a:pPr>
            <a:r>
              <a:rPr lang="en-US" sz="1050" b="1" dirty="0">
                <a:solidFill>
                  <a:prstClr val="black"/>
                </a:solidFill>
                <a:latin typeface="Arial" panose="020B0604020202020204" pitchFamily="34" charset="0"/>
                <a:cs typeface="Arial" panose="020B0604020202020204" pitchFamily="34" charset="0"/>
              </a:rPr>
              <a:t>Decrease</a:t>
            </a:r>
            <a:r>
              <a:rPr lang="en-US" sz="1050" dirty="0">
                <a:solidFill>
                  <a:prstClr val="black"/>
                </a:solidFill>
                <a:latin typeface="Arial" panose="020B0604020202020204" pitchFamily="34" charset="0"/>
                <a:cs typeface="Arial" panose="020B0604020202020204" pitchFamily="34" charset="0"/>
              </a:rPr>
              <a:t> in negative affect symptoms</a:t>
            </a:r>
            <a:endParaRPr lang="en-US" sz="1050" baseline="30000" dirty="0">
              <a:solidFill>
                <a:prstClr val="black"/>
              </a:solidFill>
              <a:latin typeface="Arial" panose="020B0604020202020204" pitchFamily="34" charset="0"/>
              <a:cs typeface="Arial" panose="020B0604020202020204" pitchFamily="34" charset="0"/>
            </a:endParaRPr>
          </a:p>
        </p:txBody>
      </p:sp>
      <p:sp>
        <p:nvSpPr>
          <p:cNvPr id="15" name="Rounded Rectangle 14"/>
          <p:cNvSpPr/>
          <p:nvPr/>
        </p:nvSpPr>
        <p:spPr>
          <a:xfrm>
            <a:off x="5265018" y="3373457"/>
            <a:ext cx="2524125" cy="854537"/>
          </a:xfrm>
          <a:prstGeom prst="roundRect">
            <a:avLst>
              <a:gd name="adj" fmla="val 9553"/>
            </a:avLst>
          </a:prstGeom>
          <a:solidFill>
            <a:schemeClr val="bg1"/>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lIns="68572" tIns="34286" rIns="68572" bIns="34286" anchor="ctr"/>
          <a:lstStyle/>
          <a:p>
            <a:pPr marL="173831" indent="-173831" algn="ctr">
              <a:spcAft>
                <a:spcPts val="750"/>
              </a:spcAft>
              <a:defRPr/>
            </a:pPr>
            <a:r>
              <a:rPr lang="en-US" sz="1050" b="1" dirty="0">
                <a:solidFill>
                  <a:prstClr val="black"/>
                </a:solidFill>
                <a:latin typeface="Arial" panose="020B0604020202020204" pitchFamily="34" charset="0"/>
                <a:cs typeface="Arial" panose="020B0604020202020204" pitchFamily="34" charset="0"/>
              </a:rPr>
              <a:t>Increase</a:t>
            </a:r>
            <a:r>
              <a:rPr lang="en-US" sz="1050" dirty="0">
                <a:solidFill>
                  <a:prstClr val="black"/>
                </a:solidFill>
                <a:latin typeface="Arial" panose="020B0604020202020204" pitchFamily="34" charset="0"/>
                <a:cs typeface="Arial" panose="020B0604020202020204" pitchFamily="34" charset="0"/>
              </a:rPr>
              <a:t> in positive affect symptoms</a:t>
            </a:r>
            <a:r>
              <a:rPr lang="en-US" sz="1050" baseline="30000" dirty="0">
                <a:solidFill>
                  <a:prstClr val="black"/>
                </a:solidFill>
                <a:latin typeface="Arial" panose="020B0604020202020204" pitchFamily="34" charset="0"/>
                <a:cs typeface="Arial" panose="020B0604020202020204" pitchFamily="34" charset="0"/>
              </a:rPr>
              <a:t>5</a:t>
            </a:r>
          </a:p>
          <a:p>
            <a:pPr marL="173831" indent="-173831" algn="ctr">
              <a:spcAft>
                <a:spcPts val="750"/>
              </a:spcAft>
              <a:defRPr/>
            </a:pPr>
            <a:r>
              <a:rPr lang="en-US" sz="1050" dirty="0">
                <a:solidFill>
                  <a:prstClr val="black"/>
                </a:solidFill>
                <a:latin typeface="Arial" panose="020B0604020202020204" pitchFamily="34" charset="0"/>
                <a:cs typeface="Arial" panose="020B0604020202020204" pitchFamily="34" charset="0"/>
              </a:rPr>
              <a:t>Return to </a:t>
            </a:r>
            <a:r>
              <a:rPr lang="en-US" sz="1050" b="1" dirty="0">
                <a:solidFill>
                  <a:prstClr val="black"/>
                </a:solidFill>
                <a:latin typeface="Arial" panose="020B0604020202020204" pitchFamily="34" charset="0"/>
                <a:cs typeface="Arial" panose="020B0604020202020204" pitchFamily="34" charset="0"/>
              </a:rPr>
              <a:t>normal function</a:t>
            </a:r>
            <a:r>
              <a:rPr lang="en-US" sz="1050" b="1" baseline="30000" dirty="0">
                <a:solidFill>
                  <a:prstClr val="black"/>
                </a:solidFill>
                <a:latin typeface="Arial" panose="020B0604020202020204" pitchFamily="34" charset="0"/>
                <a:cs typeface="Arial" panose="020B0604020202020204" pitchFamily="34" charset="0"/>
              </a:rPr>
              <a:t>4</a:t>
            </a:r>
            <a:r>
              <a:rPr lang="en-US" sz="1050" b="1" dirty="0">
                <a:solidFill>
                  <a:prstClr val="black"/>
                </a:solidFill>
                <a:latin typeface="Arial" panose="020B0604020202020204" pitchFamily="34" charset="0"/>
                <a:cs typeface="Arial" panose="020B0604020202020204" pitchFamily="34" charset="0"/>
              </a:rPr>
              <a:t> </a:t>
            </a:r>
          </a:p>
        </p:txBody>
      </p:sp>
      <p:sp>
        <p:nvSpPr>
          <p:cNvPr id="16" name="Rounded Rectangle 15"/>
          <p:cNvSpPr/>
          <p:nvPr/>
        </p:nvSpPr>
        <p:spPr>
          <a:xfrm>
            <a:off x="1943252" y="2365451"/>
            <a:ext cx="2525316" cy="854537"/>
          </a:xfrm>
          <a:prstGeom prst="roundRect">
            <a:avLst>
              <a:gd name="adj" fmla="val 11945"/>
            </a:avLst>
          </a:prstGeom>
          <a:solidFill>
            <a:schemeClr val="bg1"/>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lIns="68572" tIns="34286" rIns="68572" bIns="34286" anchor="ctr"/>
          <a:lstStyle/>
          <a:p>
            <a:pPr marL="173831" indent="-173831">
              <a:spcAft>
                <a:spcPts val="750"/>
              </a:spcAft>
              <a:buFont typeface="+mj-lt"/>
              <a:buAutoNum type="arabicPeriod"/>
              <a:defRPr/>
            </a:pPr>
            <a:r>
              <a:rPr lang="en-US" sz="1050" dirty="0">
                <a:solidFill>
                  <a:prstClr val="black"/>
                </a:solidFill>
                <a:latin typeface="Arial" panose="020B0604020202020204" pitchFamily="34" charset="0"/>
                <a:cs typeface="Arial" panose="020B0604020202020204" pitchFamily="34" charset="0"/>
              </a:rPr>
              <a:t>Remission</a:t>
            </a:r>
            <a:r>
              <a:rPr lang="en-US" sz="1050" baseline="30000" dirty="0">
                <a:solidFill>
                  <a:prstClr val="black"/>
                </a:solidFill>
                <a:latin typeface="Arial" panose="020B0604020202020204" pitchFamily="34" charset="0"/>
                <a:cs typeface="Arial" panose="020B0604020202020204" pitchFamily="34" charset="0"/>
              </a:rPr>
              <a:t>4,5</a:t>
            </a:r>
          </a:p>
          <a:p>
            <a:pPr marL="173831" indent="-173831">
              <a:spcAft>
                <a:spcPts val="750"/>
              </a:spcAft>
              <a:buFont typeface="+mj-lt"/>
              <a:buAutoNum type="arabicPeriod"/>
              <a:defRPr/>
            </a:pPr>
            <a:r>
              <a:rPr lang="en-US" sz="1050" dirty="0">
                <a:solidFill>
                  <a:prstClr val="black"/>
                </a:solidFill>
                <a:latin typeface="Arial" panose="020B0604020202020204" pitchFamily="34" charset="0"/>
                <a:cs typeface="Arial" panose="020B0604020202020204" pitchFamily="34" charset="0"/>
              </a:rPr>
              <a:t>Avoidance of relapse</a:t>
            </a:r>
            <a:r>
              <a:rPr lang="en-US" sz="1050" baseline="30000" dirty="0">
                <a:solidFill>
                  <a:prstClr val="black"/>
                </a:solidFill>
                <a:latin typeface="Arial" panose="020B0604020202020204" pitchFamily="34" charset="0"/>
                <a:cs typeface="Arial" panose="020B0604020202020204" pitchFamily="34" charset="0"/>
              </a:rPr>
              <a:t>4</a:t>
            </a:r>
          </a:p>
          <a:p>
            <a:pPr marL="173831" indent="-173831">
              <a:spcAft>
                <a:spcPts val="750"/>
              </a:spcAft>
              <a:buFont typeface="+mj-lt"/>
              <a:buAutoNum type="arabicPeriod"/>
              <a:defRPr/>
            </a:pPr>
            <a:r>
              <a:rPr lang="en-US" sz="1050" dirty="0">
                <a:solidFill>
                  <a:prstClr val="black"/>
                </a:solidFill>
                <a:latin typeface="Arial" panose="020B0604020202020204" pitchFamily="34" charset="0"/>
                <a:cs typeface="Arial" panose="020B0604020202020204" pitchFamily="34" charset="0"/>
              </a:rPr>
              <a:t>Improvements in social function</a:t>
            </a:r>
            <a:r>
              <a:rPr lang="en-US" sz="1050" baseline="30000" dirty="0">
                <a:solidFill>
                  <a:prstClr val="black"/>
                </a:solidFill>
                <a:latin typeface="Arial" panose="020B0604020202020204" pitchFamily="34" charset="0"/>
                <a:cs typeface="Arial" panose="020B0604020202020204" pitchFamily="34" charset="0"/>
              </a:rPr>
              <a:t>4</a:t>
            </a:r>
          </a:p>
        </p:txBody>
      </p:sp>
    </p:spTree>
    <p:extLst>
      <p:ext uri="{BB962C8B-B14F-4D97-AF65-F5344CB8AC3E}">
        <p14:creationId xmlns:p14="http://schemas.microsoft.com/office/powerpoint/2010/main" val="188406762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7"/>
          </p:nvPr>
        </p:nvSpPr>
        <p:spPr/>
        <p:txBody>
          <a:bodyPr>
            <a:noAutofit/>
          </a:bodyPr>
          <a:lstStyle/>
          <a:p>
            <a:pPr defTabSz="911546">
              <a:defRPr/>
            </a:pPr>
            <a:r>
              <a:rPr lang="da-DK" dirty="0"/>
              <a:t>Major Depressive </a:t>
            </a:r>
            <a:r>
              <a:rPr lang="da-DK" dirty="0" err="1"/>
              <a:t>Disorder</a:t>
            </a:r>
            <a:r>
              <a:rPr lang="da-DK" dirty="0"/>
              <a:t> (MDD)</a:t>
            </a:r>
            <a:endParaRPr lang="en-US" dirty="0"/>
          </a:p>
        </p:txBody>
      </p:sp>
      <p:sp>
        <p:nvSpPr>
          <p:cNvPr id="2" name="Title 1"/>
          <p:cNvSpPr>
            <a:spLocks noGrp="1"/>
          </p:cNvSpPr>
          <p:nvPr>
            <p:ph type="title"/>
          </p:nvPr>
        </p:nvSpPr>
        <p:spPr/>
        <p:txBody>
          <a:bodyPr/>
          <a:lstStyle/>
          <a:p>
            <a:r>
              <a:rPr lang="en-US" dirty="0">
                <a:latin typeface="Arial" panose="020B0604020202020204" pitchFamily="34" charset="0"/>
                <a:cs typeface="Arial" panose="020B0604020202020204" pitchFamily="34" charset="0"/>
              </a:rPr>
              <a:t>Functional impairment in MDD</a:t>
            </a:r>
          </a:p>
        </p:txBody>
      </p:sp>
      <p:sp>
        <p:nvSpPr>
          <p:cNvPr id="3" name="Content Placeholder 2"/>
          <p:cNvSpPr>
            <a:spLocks noGrp="1"/>
          </p:cNvSpPr>
          <p:nvPr>
            <p:ph idx="19"/>
          </p:nvPr>
        </p:nvSpPr>
        <p:spPr>
          <a:xfrm>
            <a:off x="409574" y="2011680"/>
            <a:ext cx="4057649" cy="2362320"/>
          </a:xfrm>
        </p:spPr>
        <p:txBody>
          <a:bodyPr/>
          <a:lstStyle/>
          <a:p>
            <a:r>
              <a:rPr lang="en-US" sz="1800" dirty="0">
                <a:latin typeface="Arial" panose="020B0604020202020204" pitchFamily="34" charset="0"/>
                <a:cs typeface="Arial" panose="020B0604020202020204" pitchFamily="34" charset="0"/>
              </a:rPr>
              <a:t>Work</a:t>
            </a:r>
          </a:p>
          <a:p>
            <a:r>
              <a:rPr lang="en-US" sz="1800" dirty="0">
                <a:latin typeface="Arial" panose="020B0604020202020204" pitchFamily="34" charset="0"/>
                <a:cs typeface="Arial" panose="020B0604020202020204" pitchFamily="34" charset="0"/>
              </a:rPr>
              <a:t>Social life and leisure activities</a:t>
            </a:r>
          </a:p>
          <a:p>
            <a:r>
              <a:rPr lang="en-US" sz="1800" dirty="0">
                <a:latin typeface="Arial" panose="020B0604020202020204" pitchFamily="34" charset="0"/>
                <a:cs typeface="Arial" panose="020B0604020202020204" pitchFamily="34" charset="0"/>
              </a:rPr>
              <a:t>Family life and home responsibilities</a:t>
            </a:r>
          </a:p>
          <a:p>
            <a:r>
              <a:rPr lang="en-US" sz="1800" dirty="0">
                <a:latin typeface="Arial" panose="020B0604020202020204" pitchFamily="34" charset="0"/>
                <a:cs typeface="Arial" panose="020B0604020202020204" pitchFamily="34" charset="0"/>
              </a:rPr>
              <a:t>Interpersonal relationships</a:t>
            </a:r>
          </a:p>
        </p:txBody>
      </p:sp>
      <p:sp>
        <p:nvSpPr>
          <p:cNvPr id="6" name="Content Placeholder 5">
            <a:extLst>
              <a:ext uri="{FF2B5EF4-FFF2-40B4-BE49-F238E27FC236}">
                <a16:creationId xmlns:a16="http://schemas.microsoft.com/office/drawing/2014/main" id="{2B1F2781-CB5F-4D54-8EF2-D216B309A6D3}"/>
              </a:ext>
            </a:extLst>
          </p:cNvPr>
          <p:cNvSpPr>
            <a:spLocks noGrp="1"/>
          </p:cNvSpPr>
          <p:nvPr>
            <p:ph sz="half" idx="20"/>
          </p:nvPr>
        </p:nvSpPr>
        <p:spPr>
          <a:xfrm>
            <a:off x="4676778" y="1793966"/>
            <a:ext cx="4057648" cy="2580034"/>
          </a:xfrm>
        </p:spPr>
        <p:txBody>
          <a:bodyPr/>
          <a:lstStyle/>
          <a:p>
            <a:pPr marL="0" indent="0" algn="ctr" defTabSz="911363">
              <a:spcBef>
                <a:spcPts val="0"/>
              </a:spcBef>
              <a:buNone/>
              <a:defRPr/>
            </a:pPr>
            <a:endParaRPr lang="en-CA" b="1" dirty="0"/>
          </a:p>
          <a:p>
            <a:pPr marL="0" indent="0" algn="ctr" defTabSz="911363">
              <a:spcBef>
                <a:spcPts val="0"/>
              </a:spcBef>
              <a:buNone/>
              <a:defRPr/>
            </a:pPr>
            <a:r>
              <a:rPr lang="en-CA" b="1" dirty="0"/>
              <a:t>Patient-ranked factors to define ‘remission</a:t>
            </a:r>
            <a:r>
              <a:rPr lang="en-CA" b="1" dirty="0">
                <a:solidFill>
                  <a:schemeClr val="tx2"/>
                </a:solidFill>
              </a:rPr>
              <a:t>’</a:t>
            </a:r>
          </a:p>
          <a:p>
            <a:pPr marL="228594" indent="0" defTabSz="911363">
              <a:spcBef>
                <a:spcPts val="600"/>
              </a:spcBef>
              <a:buSzPct val="100000"/>
              <a:buNone/>
              <a:defRPr/>
            </a:pPr>
            <a:endParaRPr lang="en-CA" dirty="0">
              <a:solidFill>
                <a:sysClr val="windowText" lastClr="000000"/>
              </a:solidFill>
            </a:endParaRPr>
          </a:p>
          <a:p>
            <a:pPr marL="457194" indent="-228600" defTabSz="911363">
              <a:spcBef>
                <a:spcPts val="600"/>
              </a:spcBef>
              <a:buSzPct val="100000"/>
              <a:buFont typeface="+mj-lt"/>
              <a:buAutoNum type="arabicPeriod"/>
              <a:defRPr/>
            </a:pPr>
            <a:r>
              <a:rPr lang="en-CA" dirty="0">
                <a:solidFill>
                  <a:sysClr val="windowText" lastClr="000000"/>
                </a:solidFill>
              </a:rPr>
              <a:t>Positive mental health </a:t>
            </a:r>
            <a:br>
              <a:rPr lang="en-CA" dirty="0">
                <a:solidFill>
                  <a:sysClr val="windowText" lastClr="000000"/>
                </a:solidFill>
              </a:rPr>
            </a:br>
            <a:r>
              <a:rPr lang="en-CA" dirty="0">
                <a:solidFill>
                  <a:sysClr val="windowText" lastClr="000000"/>
                </a:solidFill>
              </a:rPr>
              <a:t>(optimism, self-confidence)</a:t>
            </a:r>
          </a:p>
          <a:p>
            <a:pPr marL="457194" indent="-228600" defTabSz="911363">
              <a:spcBef>
                <a:spcPts val="0"/>
              </a:spcBef>
              <a:buSzPct val="100000"/>
              <a:buFont typeface="+mj-lt"/>
              <a:buAutoNum type="arabicPeriod"/>
              <a:defRPr/>
            </a:pPr>
            <a:r>
              <a:rPr lang="en-CA" dirty="0">
                <a:solidFill>
                  <a:sysClr val="windowText" lastClr="000000"/>
                </a:solidFill>
              </a:rPr>
              <a:t>Return to ‘normal’ self</a:t>
            </a:r>
          </a:p>
          <a:p>
            <a:pPr marL="457194" indent="-228600" defTabSz="911363">
              <a:spcBef>
                <a:spcPts val="0"/>
              </a:spcBef>
              <a:buSzPct val="100000"/>
              <a:buFont typeface="+mj-lt"/>
              <a:buAutoNum type="arabicPeriod"/>
              <a:defRPr/>
            </a:pPr>
            <a:r>
              <a:rPr lang="en-CA" b="1" dirty="0">
                <a:solidFill>
                  <a:schemeClr val="accent2"/>
                </a:solidFill>
              </a:rPr>
              <a:t>Return to usual level of functioning</a:t>
            </a:r>
          </a:p>
          <a:p>
            <a:pPr marL="228594" indent="0">
              <a:spcBef>
                <a:spcPts val="0"/>
              </a:spcBef>
              <a:buSzPct val="100000"/>
              <a:buNone/>
              <a:defRPr/>
            </a:pPr>
            <a:r>
              <a:rPr lang="en-CA" dirty="0">
                <a:solidFill>
                  <a:srgbClr val="383729"/>
                </a:solidFill>
              </a:rPr>
              <a:t>____</a:t>
            </a:r>
          </a:p>
          <a:p>
            <a:pPr marL="228594" indent="0">
              <a:spcBef>
                <a:spcPts val="0"/>
              </a:spcBef>
              <a:buSzPct val="100000"/>
              <a:buNone/>
              <a:defRPr/>
            </a:pPr>
            <a:endParaRPr lang="en-CA" b="1" dirty="0">
              <a:solidFill>
                <a:schemeClr val="accent2"/>
              </a:solidFill>
            </a:endParaRPr>
          </a:p>
          <a:p>
            <a:pPr marL="228594" indent="0">
              <a:spcBef>
                <a:spcPts val="0"/>
              </a:spcBef>
              <a:buSzPct val="100000"/>
              <a:buNone/>
              <a:defRPr/>
            </a:pPr>
            <a:r>
              <a:rPr lang="en-CA" dirty="0">
                <a:solidFill>
                  <a:srgbClr val="383729"/>
                </a:solidFill>
              </a:rPr>
              <a:t>6. </a:t>
            </a:r>
            <a:r>
              <a:rPr lang="en-CA" dirty="0">
                <a:solidFill>
                  <a:sysClr val="windowText" lastClr="000000"/>
                </a:solidFill>
              </a:rPr>
              <a:t>Absence of depressive symptoms</a:t>
            </a:r>
          </a:p>
        </p:txBody>
      </p:sp>
      <p:sp>
        <p:nvSpPr>
          <p:cNvPr id="5" name="Text Placeholder 4">
            <a:extLst>
              <a:ext uri="{FF2B5EF4-FFF2-40B4-BE49-F238E27FC236}">
                <a16:creationId xmlns:a16="http://schemas.microsoft.com/office/drawing/2014/main" id="{65488BC9-F56D-42E6-ACCF-0558E592E140}"/>
              </a:ext>
            </a:extLst>
          </p:cNvPr>
          <p:cNvSpPr>
            <a:spLocks noGrp="1"/>
          </p:cNvSpPr>
          <p:nvPr>
            <p:ph type="body" sz="quarter" idx="18"/>
          </p:nvPr>
        </p:nvSpPr>
        <p:spPr/>
        <p:txBody>
          <a:bodyPr/>
          <a:lstStyle/>
          <a:p>
            <a:pPr marL="0" indent="0" defTabSz="911546">
              <a:buNone/>
              <a:defRPr/>
            </a:pPr>
            <a:r>
              <a:rPr lang="en-CA" dirty="0"/>
              <a:t>MDD=major depressive disorder</a:t>
            </a:r>
          </a:p>
          <a:p>
            <a:pPr algn="l" defTabSz="911546">
              <a:defRPr/>
            </a:pPr>
            <a:r>
              <a:rPr lang="en-CA" dirty="0"/>
              <a:t>Sheehan DV. J Clin Psychiatry 2016;77:e908;Zimmerman M et al. Am J Psychiatry 2006;163:148-50</a:t>
            </a:r>
          </a:p>
        </p:txBody>
      </p:sp>
      <p:sp>
        <p:nvSpPr>
          <p:cNvPr id="8" name="AutoShape 17"/>
          <p:cNvSpPr>
            <a:spLocks noChangeArrowheads="1"/>
          </p:cNvSpPr>
          <p:nvPr/>
        </p:nvSpPr>
        <p:spPr bwMode="auto">
          <a:xfrm>
            <a:off x="404812" y="1164004"/>
            <a:ext cx="8329614" cy="437862"/>
          </a:xfrm>
          <a:prstGeom prst="roundRect">
            <a:avLst>
              <a:gd name="adj" fmla="val 6452"/>
            </a:avLst>
          </a:prstGeom>
          <a:solidFill>
            <a:schemeClr val="accent2"/>
          </a:solidFill>
          <a:ln w="12700" cmpd="sng">
            <a:solidFill>
              <a:schemeClr val="accent2"/>
            </a:solidFill>
            <a:headEnd/>
            <a:tailEnd/>
          </a:ln>
        </p:spPr>
        <p:style>
          <a:lnRef idx="2">
            <a:schemeClr val="dk1"/>
          </a:lnRef>
          <a:fillRef idx="1">
            <a:schemeClr val="lt1"/>
          </a:fillRef>
          <a:effectRef idx="0">
            <a:schemeClr val="dk1"/>
          </a:effectRef>
          <a:fontRef idx="minor">
            <a:schemeClr val="dk1"/>
          </a:fontRef>
        </p:style>
        <p:txBody>
          <a:bodyPr lIns="270000" anchor="ctr"/>
          <a:lstStyle/>
          <a:p>
            <a:pPr algn="ctr" defTabSz="914378">
              <a:spcBef>
                <a:spcPts val="450"/>
              </a:spcBef>
              <a:defRPr/>
            </a:pPr>
            <a:r>
              <a:rPr lang="en-GB" sz="1400" b="1" dirty="0">
                <a:solidFill>
                  <a:schemeClr val="bg1"/>
                </a:solidFill>
                <a:latin typeface="Arial" panose="020B0604020202020204" pitchFamily="34" charset="0"/>
                <a:cs typeface="Arial" panose="020B0604020202020204" pitchFamily="34" charset="0"/>
              </a:rPr>
              <a:t>Functional impairment is defined as disruptions both globally and in specific areas</a:t>
            </a:r>
          </a:p>
        </p:txBody>
      </p:sp>
    </p:spTree>
    <p:extLst>
      <p:ext uri="{BB962C8B-B14F-4D97-AF65-F5344CB8AC3E}">
        <p14:creationId xmlns:p14="http://schemas.microsoft.com/office/powerpoint/2010/main" val="2043501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7"/>
          </p:nvPr>
        </p:nvSpPr>
        <p:spPr/>
        <p:txBody>
          <a:bodyPr/>
          <a:lstStyle/>
          <a:p>
            <a:r>
              <a:rPr lang="da-DK" dirty="0"/>
              <a:t>Major Depressive </a:t>
            </a:r>
            <a:r>
              <a:rPr lang="da-DK" dirty="0" err="1"/>
              <a:t>Disorder</a:t>
            </a:r>
            <a:r>
              <a:rPr lang="da-DK" dirty="0"/>
              <a:t> (MDD)</a:t>
            </a:r>
            <a:endParaRPr lang="en-US" dirty="0"/>
          </a:p>
        </p:txBody>
      </p:sp>
      <p:sp>
        <p:nvSpPr>
          <p:cNvPr id="2" name="Title 1"/>
          <p:cNvSpPr>
            <a:spLocks noGrp="1"/>
          </p:cNvSpPr>
          <p:nvPr>
            <p:ph type="title"/>
          </p:nvPr>
        </p:nvSpPr>
        <p:spPr>
          <a:xfrm>
            <a:off x="404812" y="610790"/>
            <a:ext cx="6910388" cy="464400"/>
          </a:xfrm>
        </p:spPr>
        <p:txBody>
          <a:bodyPr>
            <a:normAutofit fontScale="90000"/>
          </a:bodyPr>
          <a:lstStyle/>
          <a:p>
            <a:r>
              <a:rPr lang="en-US" dirty="0"/>
              <a:t>Patient-reported psychopathology is significant among those meeting clinical criteria for remission</a:t>
            </a:r>
          </a:p>
        </p:txBody>
      </p:sp>
      <p:sp>
        <p:nvSpPr>
          <p:cNvPr id="3" name="Text Placeholder 2">
            <a:extLst>
              <a:ext uri="{FF2B5EF4-FFF2-40B4-BE49-F238E27FC236}">
                <a16:creationId xmlns:a16="http://schemas.microsoft.com/office/drawing/2014/main" id="{E9993C2A-12C7-4026-A58B-A62E7C342D57}"/>
              </a:ext>
            </a:extLst>
          </p:cNvPr>
          <p:cNvSpPr>
            <a:spLocks noGrp="1"/>
          </p:cNvSpPr>
          <p:nvPr>
            <p:ph type="body" sz="quarter" idx="18"/>
          </p:nvPr>
        </p:nvSpPr>
        <p:spPr/>
        <p:txBody>
          <a:bodyPr/>
          <a:lstStyle/>
          <a:p>
            <a:r>
              <a:rPr lang="en-US" dirty="0"/>
              <a:t>Zimmerman M et al. J Clin Psychiatry 2012;73:790–795</a:t>
            </a:r>
          </a:p>
        </p:txBody>
      </p:sp>
      <p:sp>
        <p:nvSpPr>
          <p:cNvPr id="5" name="Rectangle 4"/>
          <p:cNvSpPr/>
          <p:nvPr/>
        </p:nvSpPr>
        <p:spPr>
          <a:xfrm>
            <a:off x="3190642" y="1019503"/>
            <a:ext cx="5324708" cy="300082"/>
          </a:xfrm>
          <a:prstGeom prst="rect">
            <a:avLst/>
          </a:prstGeom>
        </p:spPr>
        <p:txBody>
          <a:bodyPr wrap="square">
            <a:spAutoFit/>
          </a:bodyPr>
          <a:lstStyle/>
          <a:p>
            <a:endParaRPr lang="en-GB" sz="1350" b="1" dirty="0">
              <a:latin typeface="Arial" panose="020B0604020202020204" pitchFamily="34" charset="0"/>
              <a:cs typeface="Arial" panose="020B0604020202020204" pitchFamily="34" charset="0"/>
            </a:endParaRPr>
          </a:p>
        </p:txBody>
      </p:sp>
      <p:sp>
        <p:nvSpPr>
          <p:cNvPr id="6" name="Rounded Rectangle 5"/>
          <p:cNvSpPr/>
          <p:nvPr/>
        </p:nvSpPr>
        <p:spPr>
          <a:xfrm>
            <a:off x="404812" y="4042713"/>
            <a:ext cx="8225381" cy="518681"/>
          </a:xfrm>
          <a:prstGeom prst="roundRect">
            <a:avLst/>
          </a:prstGeom>
          <a:ln>
            <a:solidFill>
              <a:schemeClr val="accent1"/>
            </a:solidFill>
          </a:ln>
        </p:spPr>
        <p:style>
          <a:lnRef idx="2">
            <a:schemeClr val="accent2"/>
          </a:lnRef>
          <a:fillRef idx="1">
            <a:schemeClr val="lt1"/>
          </a:fillRef>
          <a:effectRef idx="0">
            <a:schemeClr val="accent2"/>
          </a:effectRef>
          <a:fontRef idx="minor">
            <a:schemeClr val="dk1"/>
          </a:fontRef>
        </p:style>
        <p:txBody>
          <a:bodyPr lIns="68572" tIns="34286" rIns="68572" bIns="34286"/>
          <a:lstStyle/>
          <a:p>
            <a:pPr algn="ctr">
              <a:buClr>
                <a:srgbClr val="9E3039"/>
              </a:buClr>
              <a:defRPr/>
            </a:pPr>
            <a:r>
              <a:rPr lang="en-US" sz="1200" dirty="0">
                <a:solidFill>
                  <a:prstClr val="black"/>
                </a:solidFill>
                <a:latin typeface="Arial" panose="020B0604020202020204" pitchFamily="34" charset="0"/>
                <a:cs typeface="Arial" panose="020B0604020202020204" pitchFamily="34" charset="0"/>
              </a:rPr>
              <a:t>Patients with a HAM-D17 score ≤7, but who did not consider themselves to be in remission (n = 77), had significantly greater severity of symptoms and levels of anxiety than those who did consider themselves to be in remission (n = 63)</a:t>
            </a:r>
            <a:r>
              <a:rPr lang="en-US" sz="1200" baseline="30000" dirty="0">
                <a:solidFill>
                  <a:prstClr val="black"/>
                </a:solidFill>
                <a:latin typeface="Arial" panose="020B0604020202020204" pitchFamily="34" charset="0"/>
                <a:cs typeface="Arial" panose="020B0604020202020204" pitchFamily="34" charset="0"/>
              </a:rPr>
              <a:t>1</a:t>
            </a:r>
          </a:p>
        </p:txBody>
      </p:sp>
      <p:grpSp>
        <p:nvGrpSpPr>
          <p:cNvPr id="7" name="Group 6"/>
          <p:cNvGrpSpPr/>
          <p:nvPr/>
        </p:nvGrpSpPr>
        <p:grpSpPr>
          <a:xfrm>
            <a:off x="1095799" y="1047750"/>
            <a:ext cx="6952401" cy="3048000"/>
            <a:chOff x="0" y="1676791"/>
            <a:chExt cx="9269868" cy="4064000"/>
          </a:xfrm>
        </p:grpSpPr>
        <p:graphicFrame>
          <p:nvGraphicFramePr>
            <p:cNvPr id="8" name="Chart 7"/>
            <p:cNvGraphicFramePr/>
            <p:nvPr/>
          </p:nvGraphicFramePr>
          <p:xfrm>
            <a:off x="588505" y="1676791"/>
            <a:ext cx="8681363" cy="4064000"/>
          </p:xfrm>
          <a:graphic>
            <a:graphicData uri="http://schemas.openxmlformats.org/drawingml/2006/chart">
              <c:chart xmlns:c="http://schemas.openxmlformats.org/drawingml/2006/chart" xmlns:r="http://schemas.openxmlformats.org/officeDocument/2006/relationships" r:id="rId3"/>
            </a:graphicData>
          </a:graphic>
        </p:graphicFrame>
        <p:sp>
          <p:nvSpPr>
            <p:cNvPr id="9" name="Rectangle 8"/>
            <p:cNvSpPr/>
            <p:nvPr/>
          </p:nvSpPr>
          <p:spPr>
            <a:xfrm>
              <a:off x="0" y="2135107"/>
              <a:ext cx="1997427" cy="476252"/>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r"/>
              <a:r>
                <a:rPr lang="en-GB" sz="788" dirty="0">
                  <a:solidFill>
                    <a:schemeClr val="tx1"/>
                  </a:solidFill>
                  <a:latin typeface="Arial" panose="020B0604020202020204" pitchFamily="34" charset="0"/>
                  <a:cs typeface="Arial" panose="020B0604020202020204" pitchFamily="34" charset="0"/>
                </a:rPr>
                <a:t>17-item Hamilton Rating Scale for Depression (HAM-D17)</a:t>
              </a:r>
            </a:p>
          </p:txBody>
        </p:sp>
        <p:sp>
          <p:nvSpPr>
            <p:cNvPr id="10" name="Rectangle 9"/>
            <p:cNvSpPr/>
            <p:nvPr/>
          </p:nvSpPr>
          <p:spPr>
            <a:xfrm>
              <a:off x="0" y="2725656"/>
              <a:ext cx="1997427" cy="531815"/>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r"/>
              <a:r>
                <a:rPr lang="en-GB" sz="788" dirty="0">
                  <a:solidFill>
                    <a:schemeClr val="tx1"/>
                  </a:solidFill>
                  <a:latin typeface="Arial" panose="020B0604020202020204" pitchFamily="34" charset="0"/>
                  <a:cs typeface="Arial" panose="020B0604020202020204" pitchFamily="34" charset="0"/>
                </a:rPr>
                <a:t>Quick Inventory of </a:t>
              </a:r>
              <a:br>
                <a:rPr lang="en-GB" sz="788" dirty="0">
                  <a:solidFill>
                    <a:schemeClr val="tx1"/>
                  </a:solidFill>
                  <a:latin typeface="Arial" panose="020B0604020202020204" pitchFamily="34" charset="0"/>
                  <a:cs typeface="Arial" panose="020B0604020202020204" pitchFamily="34" charset="0"/>
                </a:rPr>
              </a:br>
              <a:r>
                <a:rPr lang="en-GB" sz="788" dirty="0">
                  <a:solidFill>
                    <a:schemeClr val="tx1"/>
                  </a:solidFill>
                  <a:latin typeface="Arial" panose="020B0604020202020204" pitchFamily="34" charset="0"/>
                  <a:cs typeface="Arial" panose="020B0604020202020204" pitchFamily="34" charset="0"/>
                </a:rPr>
                <a:t>Depressive Symptomatology (QUIDS)</a:t>
              </a:r>
            </a:p>
          </p:txBody>
        </p:sp>
        <p:sp>
          <p:nvSpPr>
            <p:cNvPr id="11" name="Rectangle 10"/>
            <p:cNvSpPr/>
            <p:nvPr/>
          </p:nvSpPr>
          <p:spPr>
            <a:xfrm>
              <a:off x="282927" y="3307471"/>
              <a:ext cx="1714500" cy="531815"/>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r"/>
              <a:r>
                <a:rPr lang="en-GB" sz="788" dirty="0">
                  <a:solidFill>
                    <a:schemeClr val="tx1"/>
                  </a:solidFill>
                  <a:latin typeface="Arial" panose="020B0604020202020204" pitchFamily="34" charset="0"/>
                  <a:cs typeface="Arial" panose="020B0604020202020204" pitchFamily="34" charset="0"/>
                </a:rPr>
                <a:t>Clinically Useful Anxiety Outcome Scale (CUXOS)</a:t>
              </a:r>
            </a:p>
          </p:txBody>
        </p:sp>
        <p:sp>
          <p:nvSpPr>
            <p:cNvPr id="12" name="Rectangle 11"/>
            <p:cNvSpPr/>
            <p:nvPr/>
          </p:nvSpPr>
          <p:spPr>
            <a:xfrm>
              <a:off x="282927" y="3886911"/>
              <a:ext cx="1714500" cy="531815"/>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r"/>
              <a:r>
                <a:rPr lang="en-GB" sz="788" dirty="0">
                  <a:solidFill>
                    <a:schemeClr val="tx1"/>
                  </a:solidFill>
                  <a:latin typeface="Arial" panose="020B0604020202020204" pitchFamily="34" charset="0"/>
                  <a:cs typeface="Arial" panose="020B0604020202020204" pitchFamily="34" charset="0"/>
                </a:rPr>
                <a:t>Clinically Useful Depression Outcome Scale (CUDOS)</a:t>
              </a:r>
            </a:p>
          </p:txBody>
        </p:sp>
        <p:sp>
          <p:nvSpPr>
            <p:cNvPr id="13" name="Rectangle 12"/>
            <p:cNvSpPr/>
            <p:nvPr/>
          </p:nvSpPr>
          <p:spPr>
            <a:xfrm>
              <a:off x="282927" y="4516356"/>
              <a:ext cx="1714500" cy="531815"/>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r"/>
              <a:r>
                <a:rPr lang="en-GB" sz="788" dirty="0">
                  <a:solidFill>
                    <a:schemeClr val="tx1"/>
                  </a:solidFill>
                  <a:latin typeface="Arial" panose="020B0604020202020204" pitchFamily="34" charset="0"/>
                  <a:cs typeface="Arial" panose="020B0604020202020204" pitchFamily="34" charset="0"/>
                </a:rPr>
                <a:t>Patient Global Rating </a:t>
              </a:r>
              <a:br>
                <a:rPr lang="en-GB" sz="788" dirty="0">
                  <a:solidFill>
                    <a:schemeClr val="tx1"/>
                  </a:solidFill>
                  <a:latin typeface="Arial" panose="020B0604020202020204" pitchFamily="34" charset="0"/>
                  <a:cs typeface="Arial" panose="020B0604020202020204" pitchFamily="34" charset="0"/>
                </a:rPr>
              </a:br>
              <a:r>
                <a:rPr lang="en-GB" sz="788" dirty="0">
                  <a:solidFill>
                    <a:schemeClr val="tx1"/>
                  </a:solidFill>
                  <a:latin typeface="Arial" panose="020B0604020202020204" pitchFamily="34" charset="0"/>
                  <a:cs typeface="Arial" panose="020B0604020202020204" pitchFamily="34" charset="0"/>
                </a:rPr>
                <a:t>of Severity</a:t>
              </a:r>
            </a:p>
          </p:txBody>
        </p:sp>
        <p:sp>
          <p:nvSpPr>
            <p:cNvPr id="14" name="TextBox 13"/>
            <p:cNvSpPr txBox="1"/>
            <p:nvPr/>
          </p:nvSpPr>
          <p:spPr>
            <a:xfrm>
              <a:off x="3448051" y="5288046"/>
              <a:ext cx="2962275" cy="307776"/>
            </a:xfrm>
            <a:prstGeom prst="rect">
              <a:avLst/>
            </a:prstGeom>
            <a:noFill/>
          </p:spPr>
          <p:txBody>
            <a:bodyPr wrap="square" rtlCol="0">
              <a:spAutoFit/>
            </a:bodyPr>
            <a:lstStyle/>
            <a:p>
              <a:pPr algn="ctr"/>
              <a:r>
                <a:rPr lang="en-GB" sz="900" dirty="0">
                  <a:latin typeface="Arial" panose="020B0604020202020204" pitchFamily="34" charset="0"/>
                  <a:cs typeface="Arial" panose="020B0604020202020204" pitchFamily="34" charset="0"/>
                </a:rPr>
                <a:t>Severity score</a:t>
              </a:r>
            </a:p>
          </p:txBody>
        </p:sp>
        <p:sp>
          <p:nvSpPr>
            <p:cNvPr id="15" name="TextBox 14"/>
            <p:cNvSpPr txBox="1"/>
            <p:nvPr/>
          </p:nvSpPr>
          <p:spPr>
            <a:xfrm>
              <a:off x="3105149" y="2323066"/>
              <a:ext cx="476251" cy="400109"/>
            </a:xfrm>
            <a:prstGeom prst="rect">
              <a:avLst/>
            </a:prstGeom>
            <a:noFill/>
          </p:spPr>
          <p:txBody>
            <a:bodyPr wrap="square" rtlCol="0">
              <a:spAutoFit/>
            </a:bodyPr>
            <a:lstStyle/>
            <a:p>
              <a:r>
                <a:rPr lang="en-GB" sz="1350" dirty="0"/>
                <a:t>*</a:t>
              </a:r>
            </a:p>
          </p:txBody>
        </p:sp>
        <p:sp>
          <p:nvSpPr>
            <p:cNvPr id="16" name="TextBox 15"/>
            <p:cNvSpPr txBox="1"/>
            <p:nvPr/>
          </p:nvSpPr>
          <p:spPr>
            <a:xfrm>
              <a:off x="4319587" y="2901946"/>
              <a:ext cx="476251" cy="400109"/>
            </a:xfrm>
            <a:prstGeom prst="rect">
              <a:avLst/>
            </a:prstGeom>
            <a:noFill/>
          </p:spPr>
          <p:txBody>
            <a:bodyPr wrap="square" rtlCol="0">
              <a:spAutoFit/>
            </a:bodyPr>
            <a:lstStyle/>
            <a:p>
              <a:r>
                <a:rPr lang="en-GB" sz="1350" dirty="0"/>
                <a:t>*</a:t>
              </a:r>
            </a:p>
          </p:txBody>
        </p:sp>
        <p:sp>
          <p:nvSpPr>
            <p:cNvPr id="17" name="TextBox 16"/>
            <p:cNvSpPr txBox="1"/>
            <p:nvPr/>
          </p:nvSpPr>
          <p:spPr>
            <a:xfrm>
              <a:off x="7551315" y="3495430"/>
              <a:ext cx="476251" cy="400109"/>
            </a:xfrm>
            <a:prstGeom prst="rect">
              <a:avLst/>
            </a:prstGeom>
            <a:noFill/>
          </p:spPr>
          <p:txBody>
            <a:bodyPr wrap="square" rtlCol="0">
              <a:spAutoFit/>
            </a:bodyPr>
            <a:lstStyle/>
            <a:p>
              <a:r>
                <a:rPr lang="en-GB" sz="1350" dirty="0"/>
                <a:t>*</a:t>
              </a:r>
            </a:p>
          </p:txBody>
        </p:sp>
        <p:sp>
          <p:nvSpPr>
            <p:cNvPr id="18" name="TextBox 17"/>
            <p:cNvSpPr txBox="1"/>
            <p:nvPr/>
          </p:nvSpPr>
          <p:spPr>
            <a:xfrm>
              <a:off x="6471117" y="4098962"/>
              <a:ext cx="476251" cy="400109"/>
            </a:xfrm>
            <a:prstGeom prst="rect">
              <a:avLst/>
            </a:prstGeom>
            <a:noFill/>
          </p:spPr>
          <p:txBody>
            <a:bodyPr wrap="square" rtlCol="0">
              <a:spAutoFit/>
            </a:bodyPr>
            <a:lstStyle/>
            <a:p>
              <a:r>
                <a:rPr lang="en-GB" sz="1350" dirty="0"/>
                <a:t>*</a:t>
              </a:r>
            </a:p>
          </p:txBody>
        </p:sp>
        <p:sp>
          <p:nvSpPr>
            <p:cNvPr id="19" name="TextBox 18"/>
            <p:cNvSpPr txBox="1"/>
            <p:nvPr/>
          </p:nvSpPr>
          <p:spPr>
            <a:xfrm>
              <a:off x="2394417" y="4675740"/>
              <a:ext cx="476251" cy="400109"/>
            </a:xfrm>
            <a:prstGeom prst="rect">
              <a:avLst/>
            </a:prstGeom>
            <a:noFill/>
          </p:spPr>
          <p:txBody>
            <a:bodyPr wrap="square" rtlCol="0">
              <a:spAutoFit/>
            </a:bodyPr>
            <a:lstStyle/>
            <a:p>
              <a:r>
                <a:rPr lang="en-GB" sz="1350" dirty="0"/>
                <a:t>*</a:t>
              </a:r>
            </a:p>
          </p:txBody>
        </p:sp>
      </p:grpSp>
      <p:sp>
        <p:nvSpPr>
          <p:cNvPr id="20" name="Rectangle 19"/>
          <p:cNvSpPr/>
          <p:nvPr/>
        </p:nvSpPr>
        <p:spPr>
          <a:xfrm>
            <a:off x="7053931" y="3779274"/>
            <a:ext cx="623889" cy="207749"/>
          </a:xfrm>
          <a:prstGeom prst="rect">
            <a:avLst/>
          </a:prstGeom>
        </p:spPr>
        <p:txBody>
          <a:bodyPr wrap="none">
            <a:spAutoFit/>
          </a:bodyPr>
          <a:lstStyle/>
          <a:p>
            <a:r>
              <a:rPr lang="en-GB" sz="750" dirty="0">
                <a:latin typeface="Arial" panose="020B0604020202020204" pitchFamily="34" charset="0"/>
                <a:cs typeface="Arial" panose="020B0604020202020204" pitchFamily="34" charset="0"/>
              </a:rPr>
              <a:t>*p &lt; 0.001</a:t>
            </a:r>
            <a:endParaRPr lang="en-US" sz="75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8937448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7"/>
          </p:nvPr>
        </p:nvSpPr>
        <p:spPr/>
        <p:txBody>
          <a:bodyPr/>
          <a:lstStyle/>
          <a:p>
            <a:r>
              <a:rPr lang="da-DK" dirty="0"/>
              <a:t>Major Depressive </a:t>
            </a:r>
            <a:r>
              <a:rPr lang="da-DK" dirty="0" err="1"/>
              <a:t>Disorder</a:t>
            </a:r>
            <a:r>
              <a:rPr lang="da-DK" dirty="0"/>
              <a:t> (MDD)</a:t>
            </a:r>
            <a:endParaRPr lang="en-US" dirty="0"/>
          </a:p>
        </p:txBody>
      </p:sp>
      <p:sp>
        <p:nvSpPr>
          <p:cNvPr id="2" name="Title 1"/>
          <p:cNvSpPr>
            <a:spLocks noGrp="1"/>
          </p:cNvSpPr>
          <p:nvPr>
            <p:ph type="title"/>
          </p:nvPr>
        </p:nvSpPr>
        <p:spPr/>
        <p:txBody>
          <a:bodyPr/>
          <a:lstStyle/>
          <a:p>
            <a:r>
              <a:rPr lang="da-DK" dirty="0">
                <a:latin typeface="Arial" panose="020B0604020202020204" pitchFamily="34" charset="0"/>
                <a:cs typeface="Arial" panose="020B0604020202020204" pitchFamily="34" charset="0"/>
              </a:rPr>
              <a:t>The definition of treatment success in depression has </a:t>
            </a:r>
            <a:r>
              <a:rPr lang="da-DK" dirty="0" err="1">
                <a:latin typeface="Arial" panose="020B0604020202020204" pitchFamily="34" charset="0"/>
                <a:cs typeface="Arial" panose="020B0604020202020204" pitchFamily="34" charset="0"/>
              </a:rPr>
              <a:t>evolved</a:t>
            </a:r>
            <a:endParaRPr lang="en-US" dirty="0">
              <a:latin typeface="Arial" panose="020B0604020202020204" pitchFamily="34" charset="0"/>
              <a:cs typeface="Arial" panose="020B0604020202020204" pitchFamily="34" charset="0"/>
            </a:endParaRPr>
          </a:p>
        </p:txBody>
      </p:sp>
      <p:sp>
        <p:nvSpPr>
          <p:cNvPr id="3" name="Text Placeholder 2">
            <a:extLst>
              <a:ext uri="{FF2B5EF4-FFF2-40B4-BE49-F238E27FC236}">
                <a16:creationId xmlns:a16="http://schemas.microsoft.com/office/drawing/2014/main" id="{8129CC40-729B-4F66-BE4B-B804E0135EF2}"/>
              </a:ext>
            </a:extLst>
          </p:cNvPr>
          <p:cNvSpPr>
            <a:spLocks noGrp="1"/>
          </p:cNvSpPr>
          <p:nvPr>
            <p:ph type="body" sz="quarter" idx="18"/>
          </p:nvPr>
        </p:nvSpPr>
        <p:spPr/>
        <p:txBody>
          <a:bodyPr/>
          <a:lstStyle/>
          <a:p>
            <a:r>
              <a:rPr lang="en-US" dirty="0"/>
              <a:t>Nierenberg AA &amp; </a:t>
            </a:r>
            <a:r>
              <a:rPr lang="en-US" dirty="0" err="1"/>
              <a:t>DeCecco</a:t>
            </a:r>
            <a:r>
              <a:rPr lang="en-US" dirty="0"/>
              <a:t> LM. J Clin Psychiatry 2001;62(suppl 16):5–9</a:t>
            </a:r>
          </a:p>
          <a:p>
            <a:r>
              <a:rPr lang="en-US" dirty="0"/>
              <a:t>Hawley CJ et al. J Affect </a:t>
            </a:r>
            <a:r>
              <a:rPr lang="en-US" dirty="0" err="1"/>
              <a:t>Disord</a:t>
            </a:r>
            <a:r>
              <a:rPr lang="en-US" dirty="0"/>
              <a:t> 2002;72(2):177–184. </a:t>
            </a:r>
          </a:p>
          <a:p>
            <a:r>
              <a:rPr lang="en-US" dirty="0" err="1"/>
              <a:t>Saltiel</a:t>
            </a:r>
            <a:r>
              <a:rPr lang="en-US" dirty="0"/>
              <a:t> PF &amp; </a:t>
            </a:r>
            <a:r>
              <a:rPr lang="en-US" dirty="0" err="1"/>
              <a:t>Silvershein</a:t>
            </a:r>
            <a:r>
              <a:rPr lang="en-US" dirty="0"/>
              <a:t> DI. Depress Anxiety 2012;29(7):638–645</a:t>
            </a:r>
          </a:p>
        </p:txBody>
      </p:sp>
      <p:sp>
        <p:nvSpPr>
          <p:cNvPr id="8" name="TextBox 8"/>
          <p:cNvSpPr txBox="1">
            <a:spLocks noChangeArrowheads="1"/>
          </p:cNvSpPr>
          <p:nvPr/>
        </p:nvSpPr>
        <p:spPr bwMode="auto">
          <a:xfrm>
            <a:off x="629035" y="2531484"/>
            <a:ext cx="2388851" cy="461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2" tIns="34286" rIns="68572" bIns="34286">
            <a:spAutoFit/>
          </a:bodyPr>
          <a:lstStyle>
            <a:lvl1pPr eaLnBrk="0" hangingPunct="0">
              <a:spcBef>
                <a:spcPct val="20000"/>
              </a:spcBef>
              <a:buFont typeface="Arial" pitchFamily="34" charset="0"/>
              <a:buChar char="•"/>
              <a:defRPr sz="3200">
                <a:solidFill>
                  <a:srgbClr val="3C3C3B"/>
                </a:solidFill>
                <a:latin typeface="Arial" pitchFamily="34" charset="0"/>
                <a:cs typeface="Arial" pitchFamily="34" charset="0"/>
              </a:defRPr>
            </a:lvl1pPr>
            <a:lvl2pPr marL="742950" indent="-285750" eaLnBrk="0" hangingPunct="0">
              <a:spcBef>
                <a:spcPct val="20000"/>
              </a:spcBef>
              <a:buFont typeface="Arial" pitchFamily="34" charset="0"/>
              <a:buChar char="–"/>
              <a:defRPr sz="2800">
                <a:solidFill>
                  <a:srgbClr val="3C3C3B"/>
                </a:solidFill>
                <a:latin typeface="Arial" pitchFamily="34" charset="0"/>
                <a:cs typeface="Arial" pitchFamily="34" charset="0"/>
              </a:defRPr>
            </a:lvl2pPr>
            <a:lvl3pPr marL="1143000" indent="-228600" eaLnBrk="0" hangingPunct="0">
              <a:spcBef>
                <a:spcPct val="20000"/>
              </a:spcBef>
              <a:buFont typeface="Arial" pitchFamily="34" charset="0"/>
              <a:buChar char="•"/>
              <a:defRPr sz="2400">
                <a:solidFill>
                  <a:srgbClr val="3C3C3B"/>
                </a:solidFill>
                <a:latin typeface="Arial" pitchFamily="34" charset="0"/>
                <a:cs typeface="Arial" pitchFamily="34" charset="0"/>
              </a:defRPr>
            </a:lvl3pPr>
            <a:lvl4pPr marL="1600200" indent="-228600" eaLnBrk="0" hangingPunct="0">
              <a:spcBef>
                <a:spcPct val="20000"/>
              </a:spcBef>
              <a:buFont typeface="Arial" pitchFamily="34" charset="0"/>
              <a:buChar char="–"/>
              <a:defRPr sz="2000">
                <a:solidFill>
                  <a:srgbClr val="3C3C3B"/>
                </a:solidFill>
                <a:latin typeface="Arial" pitchFamily="34" charset="0"/>
                <a:cs typeface="Arial" pitchFamily="34" charset="0"/>
              </a:defRPr>
            </a:lvl4pPr>
            <a:lvl5pPr marL="2057400" indent="-228600" eaLnBrk="0" hangingPunct="0">
              <a:spcBef>
                <a:spcPct val="20000"/>
              </a:spcBef>
              <a:buFont typeface="Arial" pitchFamily="34" charset="0"/>
              <a:buChar char="»"/>
              <a:defRPr sz="2000">
                <a:solidFill>
                  <a:srgbClr val="3C3C3B"/>
                </a:solidFill>
                <a:latin typeface="Arial" pitchFamily="34" charset="0"/>
                <a:cs typeface="Arial" pitchFamily="34" charset="0"/>
              </a:defRPr>
            </a:lvl5pPr>
            <a:lvl6pPr marL="25146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6pPr>
            <a:lvl7pPr marL="29718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7pPr>
            <a:lvl8pPr marL="34290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8pPr>
            <a:lvl9pPr marL="38862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9pPr>
          </a:lstStyle>
          <a:p>
            <a:pPr eaLnBrk="1" hangingPunct="1">
              <a:spcBef>
                <a:spcPct val="0"/>
              </a:spcBef>
              <a:buFontTx/>
              <a:buNone/>
              <a:defRPr/>
            </a:pPr>
            <a:r>
              <a:rPr lang="en-GB" altLang="en-US" sz="1350" b="1" dirty="0">
                <a:solidFill>
                  <a:srgbClr val="000000"/>
                </a:solidFill>
              </a:rPr>
              <a:t>Response</a:t>
            </a:r>
          </a:p>
          <a:p>
            <a:pPr eaLnBrk="1" hangingPunct="1">
              <a:spcBef>
                <a:spcPct val="0"/>
              </a:spcBef>
              <a:buFontTx/>
              <a:buNone/>
              <a:defRPr/>
            </a:pPr>
            <a:r>
              <a:rPr lang="en-GB" altLang="en-US" sz="1200" dirty="0">
                <a:solidFill>
                  <a:srgbClr val="000000"/>
                </a:solidFill>
              </a:rPr>
              <a:t>Many symptoms remain</a:t>
            </a:r>
          </a:p>
        </p:txBody>
      </p:sp>
      <p:sp>
        <p:nvSpPr>
          <p:cNvPr id="9" name="TextBox 9"/>
          <p:cNvSpPr txBox="1">
            <a:spLocks noChangeArrowheads="1"/>
          </p:cNvSpPr>
          <p:nvPr/>
        </p:nvSpPr>
        <p:spPr bwMode="auto">
          <a:xfrm>
            <a:off x="2928931" y="2069827"/>
            <a:ext cx="2752389" cy="461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2" tIns="34286" rIns="68572" bIns="34286">
            <a:spAutoFit/>
          </a:bodyPr>
          <a:lstStyle>
            <a:lvl1pPr eaLnBrk="0" hangingPunct="0">
              <a:spcBef>
                <a:spcPct val="20000"/>
              </a:spcBef>
              <a:buFont typeface="Arial" pitchFamily="34" charset="0"/>
              <a:buChar char="•"/>
              <a:defRPr sz="3200">
                <a:solidFill>
                  <a:srgbClr val="3C3C3B"/>
                </a:solidFill>
                <a:latin typeface="Arial" pitchFamily="34" charset="0"/>
                <a:cs typeface="Arial" pitchFamily="34" charset="0"/>
              </a:defRPr>
            </a:lvl1pPr>
            <a:lvl2pPr marL="742950" indent="-285750" eaLnBrk="0" hangingPunct="0">
              <a:spcBef>
                <a:spcPct val="20000"/>
              </a:spcBef>
              <a:buFont typeface="Arial" pitchFamily="34" charset="0"/>
              <a:buChar char="–"/>
              <a:defRPr sz="2800">
                <a:solidFill>
                  <a:srgbClr val="3C3C3B"/>
                </a:solidFill>
                <a:latin typeface="Arial" pitchFamily="34" charset="0"/>
                <a:cs typeface="Arial" pitchFamily="34" charset="0"/>
              </a:defRPr>
            </a:lvl2pPr>
            <a:lvl3pPr marL="1143000" indent="-228600" eaLnBrk="0" hangingPunct="0">
              <a:spcBef>
                <a:spcPct val="20000"/>
              </a:spcBef>
              <a:buFont typeface="Arial" pitchFamily="34" charset="0"/>
              <a:buChar char="•"/>
              <a:defRPr sz="2400">
                <a:solidFill>
                  <a:srgbClr val="3C3C3B"/>
                </a:solidFill>
                <a:latin typeface="Arial" pitchFamily="34" charset="0"/>
                <a:cs typeface="Arial" pitchFamily="34" charset="0"/>
              </a:defRPr>
            </a:lvl3pPr>
            <a:lvl4pPr marL="1600200" indent="-228600" eaLnBrk="0" hangingPunct="0">
              <a:spcBef>
                <a:spcPct val="20000"/>
              </a:spcBef>
              <a:buFont typeface="Arial" pitchFamily="34" charset="0"/>
              <a:buChar char="–"/>
              <a:defRPr sz="2000">
                <a:solidFill>
                  <a:srgbClr val="3C3C3B"/>
                </a:solidFill>
                <a:latin typeface="Arial" pitchFamily="34" charset="0"/>
                <a:cs typeface="Arial" pitchFamily="34" charset="0"/>
              </a:defRPr>
            </a:lvl4pPr>
            <a:lvl5pPr marL="2057400" indent="-228600" eaLnBrk="0" hangingPunct="0">
              <a:spcBef>
                <a:spcPct val="20000"/>
              </a:spcBef>
              <a:buFont typeface="Arial" pitchFamily="34" charset="0"/>
              <a:buChar char="»"/>
              <a:defRPr sz="2000">
                <a:solidFill>
                  <a:srgbClr val="3C3C3B"/>
                </a:solidFill>
                <a:latin typeface="Arial" pitchFamily="34" charset="0"/>
                <a:cs typeface="Arial" pitchFamily="34" charset="0"/>
              </a:defRPr>
            </a:lvl5pPr>
            <a:lvl6pPr marL="25146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6pPr>
            <a:lvl7pPr marL="29718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7pPr>
            <a:lvl8pPr marL="34290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8pPr>
            <a:lvl9pPr marL="38862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9pPr>
          </a:lstStyle>
          <a:p>
            <a:pPr eaLnBrk="1" hangingPunct="1">
              <a:spcBef>
                <a:spcPct val="0"/>
              </a:spcBef>
              <a:buFontTx/>
              <a:buNone/>
              <a:defRPr/>
            </a:pPr>
            <a:r>
              <a:rPr lang="en-GB" altLang="en-US" sz="1350" b="1" dirty="0">
                <a:solidFill>
                  <a:srgbClr val="000000"/>
                </a:solidFill>
              </a:rPr>
              <a:t>Remission</a:t>
            </a:r>
          </a:p>
          <a:p>
            <a:pPr eaLnBrk="1" hangingPunct="1">
              <a:spcBef>
                <a:spcPct val="0"/>
              </a:spcBef>
              <a:buFontTx/>
              <a:buNone/>
              <a:defRPr/>
            </a:pPr>
            <a:r>
              <a:rPr lang="en-GB" altLang="en-US" sz="1200" dirty="0">
                <a:solidFill>
                  <a:srgbClr val="000000"/>
                </a:solidFill>
              </a:rPr>
              <a:t>Some symptoms may persist</a:t>
            </a:r>
          </a:p>
        </p:txBody>
      </p:sp>
      <p:sp>
        <p:nvSpPr>
          <p:cNvPr id="10" name="TextBox 10"/>
          <p:cNvSpPr txBox="1">
            <a:spLocks noChangeArrowheads="1"/>
          </p:cNvSpPr>
          <p:nvPr/>
        </p:nvSpPr>
        <p:spPr bwMode="auto">
          <a:xfrm>
            <a:off x="5586763" y="1236264"/>
            <a:ext cx="2928587" cy="646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2" tIns="34286" rIns="68572" bIns="34286">
            <a:spAutoFit/>
          </a:bodyPr>
          <a:lstStyle>
            <a:lvl1pPr eaLnBrk="0" hangingPunct="0">
              <a:spcBef>
                <a:spcPct val="20000"/>
              </a:spcBef>
              <a:buFont typeface="Arial" pitchFamily="34" charset="0"/>
              <a:buChar char="•"/>
              <a:defRPr sz="3200">
                <a:solidFill>
                  <a:srgbClr val="3C3C3B"/>
                </a:solidFill>
                <a:latin typeface="Arial" pitchFamily="34" charset="0"/>
                <a:cs typeface="Arial" pitchFamily="34" charset="0"/>
              </a:defRPr>
            </a:lvl1pPr>
            <a:lvl2pPr marL="742950" indent="-285750" eaLnBrk="0" hangingPunct="0">
              <a:spcBef>
                <a:spcPct val="20000"/>
              </a:spcBef>
              <a:buFont typeface="Arial" pitchFamily="34" charset="0"/>
              <a:buChar char="–"/>
              <a:defRPr sz="2800">
                <a:solidFill>
                  <a:srgbClr val="3C3C3B"/>
                </a:solidFill>
                <a:latin typeface="Arial" pitchFamily="34" charset="0"/>
                <a:cs typeface="Arial" pitchFamily="34" charset="0"/>
              </a:defRPr>
            </a:lvl2pPr>
            <a:lvl3pPr marL="1143000" indent="-228600" eaLnBrk="0" hangingPunct="0">
              <a:spcBef>
                <a:spcPct val="20000"/>
              </a:spcBef>
              <a:buFont typeface="Arial" pitchFamily="34" charset="0"/>
              <a:buChar char="•"/>
              <a:defRPr sz="2400">
                <a:solidFill>
                  <a:srgbClr val="3C3C3B"/>
                </a:solidFill>
                <a:latin typeface="Arial" pitchFamily="34" charset="0"/>
                <a:cs typeface="Arial" pitchFamily="34" charset="0"/>
              </a:defRPr>
            </a:lvl3pPr>
            <a:lvl4pPr marL="1600200" indent="-228600" eaLnBrk="0" hangingPunct="0">
              <a:spcBef>
                <a:spcPct val="20000"/>
              </a:spcBef>
              <a:buFont typeface="Arial" pitchFamily="34" charset="0"/>
              <a:buChar char="–"/>
              <a:defRPr sz="2000">
                <a:solidFill>
                  <a:srgbClr val="3C3C3B"/>
                </a:solidFill>
                <a:latin typeface="Arial" pitchFamily="34" charset="0"/>
                <a:cs typeface="Arial" pitchFamily="34" charset="0"/>
              </a:defRPr>
            </a:lvl4pPr>
            <a:lvl5pPr marL="2057400" indent="-228600" eaLnBrk="0" hangingPunct="0">
              <a:spcBef>
                <a:spcPct val="20000"/>
              </a:spcBef>
              <a:buFont typeface="Arial" pitchFamily="34" charset="0"/>
              <a:buChar char="»"/>
              <a:defRPr sz="2000">
                <a:solidFill>
                  <a:srgbClr val="3C3C3B"/>
                </a:solidFill>
                <a:latin typeface="Arial" pitchFamily="34" charset="0"/>
                <a:cs typeface="Arial" pitchFamily="34" charset="0"/>
              </a:defRPr>
            </a:lvl5pPr>
            <a:lvl6pPr marL="25146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6pPr>
            <a:lvl7pPr marL="29718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7pPr>
            <a:lvl8pPr marL="34290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8pPr>
            <a:lvl9pPr marL="38862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9pPr>
          </a:lstStyle>
          <a:p>
            <a:pPr eaLnBrk="1" hangingPunct="1">
              <a:spcBef>
                <a:spcPct val="0"/>
              </a:spcBef>
              <a:buFontTx/>
              <a:buNone/>
              <a:defRPr/>
            </a:pPr>
            <a:r>
              <a:rPr lang="en-GB" altLang="en-US" sz="1350" b="1" dirty="0">
                <a:solidFill>
                  <a:srgbClr val="000000"/>
                </a:solidFill>
              </a:rPr>
              <a:t>Full functional recovery</a:t>
            </a:r>
          </a:p>
          <a:p>
            <a:pPr eaLnBrk="1" hangingPunct="1">
              <a:spcBef>
                <a:spcPct val="0"/>
              </a:spcBef>
              <a:buFontTx/>
              <a:buNone/>
              <a:defRPr/>
            </a:pPr>
            <a:r>
              <a:rPr lang="en-GB" altLang="en-US" sz="1200" dirty="0">
                <a:solidFill>
                  <a:srgbClr val="000000"/>
                </a:solidFill>
              </a:rPr>
              <a:t>Symptoms are essentially absent; patient returns to premorbid functional status</a:t>
            </a:r>
          </a:p>
        </p:txBody>
      </p:sp>
      <p:grpSp>
        <p:nvGrpSpPr>
          <p:cNvPr id="11" name="Group 23"/>
          <p:cNvGrpSpPr>
            <a:grpSpLocks/>
          </p:cNvGrpSpPr>
          <p:nvPr/>
        </p:nvGrpSpPr>
        <p:grpSpPr bwMode="auto">
          <a:xfrm>
            <a:off x="629036" y="3131312"/>
            <a:ext cx="2388850" cy="1003499"/>
            <a:chOff x="5799742" y="4211510"/>
            <a:chExt cx="2885798" cy="1090252"/>
          </a:xfrm>
          <a:solidFill>
            <a:schemeClr val="accent2">
              <a:lumMod val="60000"/>
              <a:lumOff val="40000"/>
            </a:schemeClr>
          </a:solidFill>
        </p:grpSpPr>
        <p:sp>
          <p:nvSpPr>
            <p:cNvPr id="12" name="Rounded Rectangle 11"/>
            <p:cNvSpPr/>
            <p:nvPr/>
          </p:nvSpPr>
          <p:spPr>
            <a:xfrm>
              <a:off x="6209278" y="4383655"/>
              <a:ext cx="2476262" cy="918107"/>
            </a:xfrm>
            <a:prstGeom prst="roundRect">
              <a:avLst/>
            </a:prstGeom>
            <a:grp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br>
                <a:rPr lang="en-GB" sz="1200" dirty="0">
                  <a:solidFill>
                    <a:schemeClr val="bg1"/>
                  </a:solidFill>
                  <a:latin typeface="Arial" panose="020B0604020202020204" pitchFamily="34" charset="0"/>
                  <a:cs typeface="Arial" panose="020B0604020202020204" pitchFamily="34" charset="0"/>
                </a:rPr>
              </a:br>
              <a:r>
                <a:rPr lang="en-GB" sz="1200" dirty="0">
                  <a:solidFill>
                    <a:schemeClr val="bg1"/>
                  </a:solidFill>
                  <a:latin typeface="Arial" panose="020B0604020202020204" pitchFamily="34" charset="0"/>
                  <a:cs typeface="Arial" panose="020B0604020202020204" pitchFamily="34" charset="0"/>
                </a:rPr>
                <a:t>Reduction of symptoms </a:t>
              </a:r>
              <a:br>
                <a:rPr lang="en-GB" sz="1200" dirty="0">
                  <a:solidFill>
                    <a:schemeClr val="bg1"/>
                  </a:solidFill>
                  <a:latin typeface="Arial" panose="020B0604020202020204" pitchFamily="34" charset="0"/>
                  <a:cs typeface="Arial" panose="020B0604020202020204" pitchFamily="34" charset="0"/>
                </a:rPr>
              </a:br>
              <a:r>
                <a:rPr lang="en-GB" sz="1200" dirty="0">
                  <a:solidFill>
                    <a:schemeClr val="bg1"/>
                  </a:solidFill>
                  <a:latin typeface="Arial" panose="020B0604020202020204" pitchFamily="34" charset="0"/>
                  <a:cs typeface="Arial" panose="020B0604020202020204" pitchFamily="34" charset="0"/>
                </a:rPr>
                <a:t>(eg, </a:t>
              </a:r>
              <a:r>
                <a:rPr lang="en-GB" sz="1200" dirty="0">
                  <a:solidFill>
                    <a:schemeClr val="bg1"/>
                  </a:solidFill>
                  <a:latin typeface="Arial" panose="020B0604020202020204" pitchFamily="34" charset="0"/>
                  <a:cs typeface="Arial" panose="020B0604020202020204" pitchFamily="34" charset="0"/>
                  <a:sym typeface="Symbol"/>
                </a:rPr>
                <a:t></a:t>
              </a:r>
              <a:r>
                <a:rPr lang="en-GB" sz="1200" dirty="0">
                  <a:solidFill>
                    <a:schemeClr val="bg1"/>
                  </a:solidFill>
                  <a:latin typeface="Arial" panose="020B0604020202020204" pitchFamily="34" charset="0"/>
                  <a:cs typeface="Arial" panose="020B0604020202020204" pitchFamily="34" charset="0"/>
                </a:rPr>
                <a:t>50% of MADRS or </a:t>
              </a:r>
              <a:br>
                <a:rPr lang="en-GB" sz="1200" dirty="0">
                  <a:solidFill>
                    <a:schemeClr val="bg1"/>
                  </a:solidFill>
                  <a:latin typeface="Arial" panose="020B0604020202020204" pitchFamily="34" charset="0"/>
                  <a:cs typeface="Arial" panose="020B0604020202020204" pitchFamily="34" charset="0"/>
                </a:rPr>
              </a:br>
              <a:r>
                <a:rPr lang="en-GB" sz="1200" dirty="0">
                  <a:solidFill>
                    <a:schemeClr val="bg1"/>
                  </a:solidFill>
                  <a:latin typeface="Arial" panose="020B0604020202020204" pitchFamily="34" charset="0"/>
                  <a:cs typeface="Arial" panose="020B0604020202020204" pitchFamily="34" charset="0"/>
                </a:rPr>
                <a:t>HAM-D score)</a:t>
              </a:r>
              <a:r>
                <a:rPr lang="en-GB" sz="1200" baseline="30000" dirty="0">
                  <a:solidFill>
                    <a:schemeClr val="bg1"/>
                  </a:solidFill>
                  <a:latin typeface="Arial" panose="020B0604020202020204" pitchFamily="34" charset="0"/>
                  <a:cs typeface="Arial" panose="020B0604020202020204" pitchFamily="34" charset="0"/>
                </a:rPr>
                <a:t>1,2</a:t>
              </a:r>
            </a:p>
          </p:txBody>
        </p:sp>
        <p:sp>
          <p:nvSpPr>
            <p:cNvPr id="13" name="Rounded Rectangle 12"/>
            <p:cNvSpPr/>
            <p:nvPr/>
          </p:nvSpPr>
          <p:spPr>
            <a:xfrm>
              <a:off x="5799742" y="4211510"/>
              <a:ext cx="1079396" cy="395469"/>
            </a:xfrm>
            <a:prstGeom prst="roundRect">
              <a:avLst/>
            </a:prstGeom>
            <a:grp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dirty="0">
                  <a:solidFill>
                    <a:schemeClr val="bg1"/>
                  </a:solidFill>
                  <a:latin typeface="Arial" panose="020B0604020202020204" pitchFamily="34" charset="0"/>
                  <a:cs typeface="Arial" panose="020B0604020202020204" pitchFamily="34" charset="0"/>
                </a:rPr>
                <a:t>1970s</a:t>
              </a:r>
              <a:endParaRPr lang="en-US" dirty="0">
                <a:solidFill>
                  <a:schemeClr val="bg1"/>
                </a:solidFill>
                <a:latin typeface="Arial" panose="020B0604020202020204" pitchFamily="34" charset="0"/>
                <a:cs typeface="Arial" panose="020B0604020202020204" pitchFamily="34" charset="0"/>
              </a:endParaRPr>
            </a:p>
          </p:txBody>
        </p:sp>
      </p:grpSp>
      <p:grpSp>
        <p:nvGrpSpPr>
          <p:cNvPr id="14" name="Group 39"/>
          <p:cNvGrpSpPr>
            <a:grpSpLocks/>
          </p:cNvGrpSpPr>
          <p:nvPr/>
        </p:nvGrpSpPr>
        <p:grpSpPr bwMode="auto">
          <a:xfrm>
            <a:off x="2985840" y="2659360"/>
            <a:ext cx="2600923" cy="1268163"/>
            <a:chOff x="5799765" y="4211510"/>
            <a:chExt cx="2629824" cy="1155843"/>
          </a:xfrm>
          <a:solidFill>
            <a:schemeClr val="accent2"/>
          </a:solidFill>
        </p:grpSpPr>
        <p:sp>
          <p:nvSpPr>
            <p:cNvPr id="15" name="Rounded Rectangle 14"/>
            <p:cNvSpPr/>
            <p:nvPr/>
          </p:nvSpPr>
          <p:spPr>
            <a:xfrm>
              <a:off x="6146372" y="4383556"/>
              <a:ext cx="2283217" cy="983797"/>
            </a:xfrm>
            <a:prstGeom prst="roundRect">
              <a:avLst/>
            </a:prstGeom>
            <a:grp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br>
                <a:rPr lang="en-GB" sz="1200" dirty="0">
                  <a:solidFill>
                    <a:prstClr val="white"/>
                  </a:solidFill>
                  <a:latin typeface="Arial" panose="020B0604020202020204" pitchFamily="34" charset="0"/>
                  <a:cs typeface="Arial" panose="020B0604020202020204" pitchFamily="34" charset="0"/>
                </a:rPr>
              </a:br>
              <a:r>
                <a:rPr lang="en-GB" sz="1200" dirty="0">
                  <a:solidFill>
                    <a:prstClr val="white"/>
                  </a:solidFill>
                  <a:latin typeface="Arial" panose="020B0604020202020204" pitchFamily="34" charset="0"/>
                  <a:cs typeface="Arial" panose="020B0604020202020204" pitchFamily="34" charset="0"/>
                </a:rPr>
                <a:t>Commonly defined as </a:t>
              </a:r>
            </a:p>
            <a:p>
              <a:pPr>
                <a:defRPr/>
              </a:pPr>
              <a:r>
                <a:rPr lang="en-GB" sz="1200" dirty="0">
                  <a:solidFill>
                    <a:prstClr val="white"/>
                  </a:solidFill>
                  <a:latin typeface="Arial" panose="020B0604020202020204" pitchFamily="34" charset="0"/>
                  <a:cs typeface="Arial" panose="020B0604020202020204" pitchFamily="34" charset="0"/>
                </a:rPr>
                <a:t>MADRS score ≤10, </a:t>
              </a:r>
              <a:br>
                <a:rPr lang="en-GB" sz="1200" dirty="0">
                  <a:solidFill>
                    <a:prstClr val="white"/>
                  </a:solidFill>
                  <a:latin typeface="Arial" panose="020B0604020202020204" pitchFamily="34" charset="0"/>
                  <a:cs typeface="Arial" panose="020B0604020202020204" pitchFamily="34" charset="0"/>
                </a:rPr>
              </a:br>
              <a:r>
                <a:rPr lang="en-GB" sz="1200" dirty="0">
                  <a:solidFill>
                    <a:prstClr val="white"/>
                  </a:solidFill>
                  <a:latin typeface="Arial" panose="020B0604020202020204" pitchFamily="34" charset="0"/>
                  <a:cs typeface="Arial" panose="020B0604020202020204" pitchFamily="34" charset="0"/>
                </a:rPr>
                <a:t>or HAM-D17</a:t>
              </a:r>
              <a:r>
                <a:rPr lang="en-GB" sz="1200" baseline="30000" dirty="0">
                  <a:solidFill>
                    <a:prstClr val="white"/>
                  </a:solidFill>
                  <a:latin typeface="Arial" panose="020B0604020202020204" pitchFamily="34" charset="0"/>
                  <a:cs typeface="Arial" panose="020B0604020202020204" pitchFamily="34" charset="0"/>
                </a:rPr>
                <a:t>2</a:t>
              </a:r>
              <a:r>
                <a:rPr lang="en-GB" sz="1200" dirty="0">
                  <a:solidFill>
                    <a:prstClr val="white"/>
                  </a:solidFill>
                  <a:latin typeface="Arial" panose="020B0604020202020204" pitchFamily="34" charset="0"/>
                  <a:cs typeface="Arial" panose="020B0604020202020204" pitchFamily="34" charset="0"/>
                </a:rPr>
                <a:t> score ≤7</a:t>
              </a:r>
              <a:r>
                <a:rPr lang="en-GB" sz="1200" baseline="30000" dirty="0">
                  <a:solidFill>
                    <a:prstClr val="white"/>
                  </a:solidFill>
                  <a:latin typeface="Arial" panose="020B0604020202020204" pitchFamily="34" charset="0"/>
                  <a:cs typeface="Arial" panose="020B0604020202020204" pitchFamily="34" charset="0"/>
                </a:rPr>
                <a:t>1</a:t>
              </a:r>
            </a:p>
          </p:txBody>
        </p:sp>
        <p:sp>
          <p:nvSpPr>
            <p:cNvPr id="16" name="Rounded Rectangle 15"/>
            <p:cNvSpPr/>
            <p:nvPr/>
          </p:nvSpPr>
          <p:spPr>
            <a:xfrm>
              <a:off x="5799765" y="4211510"/>
              <a:ext cx="1079538" cy="395241"/>
            </a:xfrm>
            <a:prstGeom prst="roundRect">
              <a:avLst/>
            </a:prstGeom>
            <a:grp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dirty="0">
                  <a:solidFill>
                    <a:prstClr val="white"/>
                  </a:solidFill>
                  <a:latin typeface="Arial" panose="020B0604020202020204" pitchFamily="34" charset="0"/>
                  <a:cs typeface="Arial" panose="020B0604020202020204" pitchFamily="34" charset="0"/>
                </a:rPr>
                <a:t>1990s</a:t>
              </a:r>
              <a:endParaRPr lang="en-US" dirty="0">
                <a:solidFill>
                  <a:prstClr val="white"/>
                </a:solidFill>
                <a:latin typeface="Arial" panose="020B0604020202020204" pitchFamily="34" charset="0"/>
                <a:cs typeface="Arial" panose="020B0604020202020204" pitchFamily="34" charset="0"/>
              </a:endParaRPr>
            </a:p>
          </p:txBody>
        </p:sp>
      </p:grpSp>
      <p:grpSp>
        <p:nvGrpSpPr>
          <p:cNvPr id="17" name="Group 42"/>
          <p:cNvGrpSpPr>
            <a:grpSpLocks/>
          </p:cNvGrpSpPr>
          <p:nvPr/>
        </p:nvGrpSpPr>
        <p:grpSpPr bwMode="auto">
          <a:xfrm>
            <a:off x="5586763" y="1963477"/>
            <a:ext cx="2928587" cy="1586534"/>
            <a:chOff x="5647471" y="4137142"/>
            <a:chExt cx="3135129" cy="1537477"/>
          </a:xfrm>
          <a:solidFill>
            <a:schemeClr val="accent1"/>
          </a:solidFill>
        </p:grpSpPr>
        <p:sp>
          <p:nvSpPr>
            <p:cNvPr id="18" name="Rounded Rectangle 17"/>
            <p:cNvSpPr/>
            <p:nvPr/>
          </p:nvSpPr>
          <p:spPr>
            <a:xfrm>
              <a:off x="5978740" y="4383485"/>
              <a:ext cx="2803860" cy="1291134"/>
            </a:xfrm>
            <a:prstGeom prst="roundRect">
              <a:avLst/>
            </a:prstGeom>
            <a:grp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br>
                <a:rPr lang="en-GB" sz="1200" dirty="0">
                  <a:solidFill>
                    <a:prstClr val="white"/>
                  </a:solidFill>
                  <a:latin typeface="Arial" panose="020B0604020202020204" pitchFamily="34" charset="0"/>
                  <a:cs typeface="Arial" panose="020B0604020202020204" pitchFamily="34" charset="0"/>
                </a:rPr>
              </a:br>
              <a:r>
                <a:rPr lang="en-US" sz="1200" dirty="0">
                  <a:solidFill>
                    <a:prstClr val="white"/>
                  </a:solidFill>
                  <a:latin typeface="Arial" panose="020B0604020202020204" pitchFamily="34" charset="0"/>
                  <a:cs typeface="Arial" panose="020B0604020202020204" pitchFamily="34" charset="0"/>
                </a:rPr>
                <a:t>Direct questioning combined with </a:t>
              </a:r>
              <a:br>
                <a:rPr lang="en-US" sz="1200" dirty="0">
                  <a:solidFill>
                    <a:prstClr val="white"/>
                  </a:solidFill>
                  <a:latin typeface="Arial" panose="020B0604020202020204" pitchFamily="34" charset="0"/>
                  <a:cs typeface="Arial" panose="020B0604020202020204" pitchFamily="34" charset="0"/>
                </a:rPr>
              </a:br>
              <a:r>
                <a:rPr lang="en-US" sz="1200" dirty="0">
                  <a:solidFill>
                    <a:prstClr val="white"/>
                  </a:solidFill>
                  <a:latin typeface="Arial" panose="020B0604020202020204" pitchFamily="34" charset="0"/>
                  <a:cs typeface="Arial" panose="020B0604020202020204" pitchFamily="34" charset="0"/>
                </a:rPr>
                <a:t>a clinical impression assess </a:t>
              </a:r>
              <a:br>
                <a:rPr lang="en-US" sz="1200" dirty="0">
                  <a:solidFill>
                    <a:prstClr val="white"/>
                  </a:solidFill>
                  <a:latin typeface="Arial" panose="020B0604020202020204" pitchFamily="34" charset="0"/>
                  <a:cs typeface="Arial" panose="020B0604020202020204" pitchFamily="34" charset="0"/>
                </a:rPr>
              </a:br>
              <a:r>
                <a:rPr lang="en-US" sz="1200" dirty="0">
                  <a:solidFill>
                    <a:prstClr val="white"/>
                  </a:solidFill>
                  <a:latin typeface="Arial" panose="020B0604020202020204" pitchFamily="34" charset="0"/>
                  <a:cs typeface="Arial" panose="020B0604020202020204" pitchFamily="34" charset="0"/>
                </a:rPr>
                <a:t>patient-specific functioning </a:t>
              </a:r>
              <a:br>
                <a:rPr lang="en-US" sz="1200" dirty="0">
                  <a:solidFill>
                    <a:prstClr val="white"/>
                  </a:solidFill>
                  <a:latin typeface="Arial" panose="020B0604020202020204" pitchFamily="34" charset="0"/>
                  <a:cs typeface="Arial" panose="020B0604020202020204" pitchFamily="34" charset="0"/>
                </a:rPr>
              </a:br>
              <a:r>
                <a:rPr lang="en-US" sz="1200" dirty="0">
                  <a:solidFill>
                    <a:prstClr val="white"/>
                  </a:solidFill>
                  <a:latin typeface="Arial" panose="020B0604020202020204" pitchFamily="34" charset="0"/>
                  <a:cs typeface="Arial" panose="020B0604020202020204" pitchFamily="34" charset="0"/>
                </a:rPr>
                <a:t>and quality of life</a:t>
              </a:r>
              <a:r>
                <a:rPr lang="en-US" sz="1200" baseline="30000" dirty="0">
                  <a:solidFill>
                    <a:prstClr val="white"/>
                  </a:solidFill>
                  <a:latin typeface="Arial" panose="020B0604020202020204" pitchFamily="34" charset="0"/>
                  <a:cs typeface="Arial" panose="020B0604020202020204" pitchFamily="34" charset="0"/>
                </a:rPr>
                <a:t>3</a:t>
              </a:r>
            </a:p>
          </p:txBody>
        </p:sp>
        <p:sp>
          <p:nvSpPr>
            <p:cNvPr id="19" name="Rounded Rectangle 18"/>
            <p:cNvSpPr/>
            <p:nvPr/>
          </p:nvSpPr>
          <p:spPr>
            <a:xfrm>
              <a:off x="5647471" y="4137142"/>
              <a:ext cx="1080788" cy="396628"/>
            </a:xfrm>
            <a:prstGeom prst="roundRect">
              <a:avLst/>
            </a:prstGeom>
            <a:grp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dirty="0">
                  <a:solidFill>
                    <a:prstClr val="white"/>
                  </a:solidFill>
                  <a:latin typeface="Arial" panose="020B0604020202020204" pitchFamily="34" charset="0"/>
                  <a:cs typeface="Arial" panose="020B0604020202020204" pitchFamily="34" charset="0"/>
                </a:rPr>
                <a:t>Current</a:t>
              </a:r>
              <a:endParaRPr lang="en-US" dirty="0">
                <a:solidFill>
                  <a:prstClr val="white"/>
                </a:solidFill>
                <a:latin typeface="Arial" panose="020B0604020202020204" pitchFamily="34" charset="0"/>
                <a:cs typeface="Arial" panose="020B0604020202020204" pitchFamily="34" charset="0"/>
              </a:endParaRPr>
            </a:p>
          </p:txBody>
        </p:sp>
      </p:grpSp>
      <p:sp>
        <p:nvSpPr>
          <p:cNvPr id="22" name="Rounded Rectangle 21"/>
          <p:cNvSpPr/>
          <p:nvPr/>
        </p:nvSpPr>
        <p:spPr>
          <a:xfrm>
            <a:off x="404812" y="1066477"/>
            <a:ext cx="4489702" cy="757940"/>
          </a:xfrm>
          <a:prstGeom prst="round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latin typeface="Arial" panose="020B0604020202020204" pitchFamily="34" charset="0"/>
                <a:cs typeface="Arial" panose="020B0604020202020204" pitchFamily="34" charset="0"/>
              </a:rPr>
              <a:t>Nearly half of depressed patients who achieve ‘remission’ do not consider themselves to be in remission</a:t>
            </a:r>
            <a:r>
              <a:rPr lang="en-US" sz="1200" baseline="30000" dirty="0">
                <a:latin typeface="Arial" panose="020B0604020202020204" pitchFamily="34" charset="0"/>
                <a:cs typeface="Arial" panose="020B0604020202020204" pitchFamily="34" charset="0"/>
              </a:rPr>
              <a:t>1,2</a:t>
            </a:r>
          </a:p>
        </p:txBody>
      </p:sp>
    </p:spTree>
    <p:extLst>
      <p:ext uri="{BB962C8B-B14F-4D97-AF65-F5344CB8AC3E}">
        <p14:creationId xmlns:p14="http://schemas.microsoft.com/office/powerpoint/2010/main" val="2115952411"/>
      </p:ext>
    </p:extLst>
  </p:cSld>
  <p:clrMapOvr>
    <a:masterClrMapping/>
  </p:clrMapOvr>
</p:sld>
</file>

<file path=ppt/theme/theme1.xml><?xml version="1.0" encoding="utf-8"?>
<a:theme xmlns:a="http://schemas.openxmlformats.org/drawingml/2006/main" name="Neurotorium - PowerPoint-Skabelon - 2022-01-28">
  <a:themeElements>
    <a:clrScheme name="Neurotorium - Light Brown">
      <a:dk1>
        <a:srgbClr val="3F1A01"/>
      </a:dk1>
      <a:lt1>
        <a:srgbClr val="FFFFFF"/>
      </a:lt1>
      <a:dk2>
        <a:srgbClr val="1A1A17"/>
      </a:dk2>
      <a:lt2>
        <a:srgbClr val="F0F0F0"/>
      </a:lt2>
      <a:accent1>
        <a:srgbClr val="717171"/>
      </a:accent1>
      <a:accent2>
        <a:srgbClr val="B59E5F"/>
      </a:accent2>
      <a:accent3>
        <a:srgbClr val="99B3A8"/>
      </a:accent3>
      <a:accent4>
        <a:srgbClr val="B2A499"/>
      </a:accent4>
      <a:accent5>
        <a:srgbClr val="7B9CBB"/>
      </a:accent5>
      <a:accent6>
        <a:srgbClr val="DADADA"/>
      </a:accent6>
      <a:hlink>
        <a:srgbClr val="B59E5F"/>
      </a:hlink>
      <a:folHlink>
        <a:srgbClr val="DADADA"/>
      </a:folHlink>
    </a:clrScheme>
    <a:fontScheme name="Neurotoriu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Neurotorium - PowerPoint-Skabelon - Med slideeksempler" id="{B125BEC1-C9EF-40C8-ADC3-5EA0EC0C5B61}" vid="{3E446576-775D-4049-A944-33D0490B24B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Kontor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_dlc_DocId xmlns="619f8f53-5f22-4306-80fc-4bbe4d0bea23">HSW56HK3J2MT-298-108</_dlc_DocId>
    <_dlc_DocIdUrl xmlns="619f8f53-5f22-4306-80fc-4bbe4d0bea23">
      <Url>http://brainweb/Portals/Tools/Global/Corporate-presentation-and-movies-/_layouts/15/DocIdRedir.aspx?ID=HSW56HK3J2MT-298-108</Url>
      <Description>HSW56HK3J2MT-298-108</Description>
    </_dlc_DocIdUrl>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4.xml><?xml version="1.0" encoding="utf-8"?>
<ct:contentTypeSchema xmlns:ct="http://schemas.microsoft.com/office/2006/metadata/contentType" xmlns:ma="http://schemas.microsoft.com/office/2006/metadata/properties/metaAttributes" ct:_="" ma:_="" ma:contentTypeName="Document" ma:contentTypeID="0x0101004F9158AE43CEC34CB210C9BD1685734B" ma:contentTypeVersion="1" ma:contentTypeDescription="Create a new document." ma:contentTypeScope="" ma:versionID="cfbfcc5ad25c3f92a09effcf8514f9d7">
  <xsd:schema xmlns:xsd="http://www.w3.org/2001/XMLSchema" xmlns:xs="http://www.w3.org/2001/XMLSchema" xmlns:p="http://schemas.microsoft.com/office/2006/metadata/properties" xmlns:ns1="http://schemas.microsoft.com/sharepoint/v3" xmlns:ns2="619f8f53-5f22-4306-80fc-4bbe4d0bea23" targetNamespace="http://schemas.microsoft.com/office/2006/metadata/properties" ma:root="true" ma:fieldsID="33b22be00555c4979284adbbb7613775" ns1:_="" ns2:_="">
    <xsd:import namespace="http://schemas.microsoft.com/sharepoint/v3"/>
    <xsd:import namespace="619f8f53-5f22-4306-80fc-4bbe4d0bea23"/>
    <xsd:element name="properties">
      <xsd:complexType>
        <xsd:sequence>
          <xsd:element name="documentManagement">
            <xsd:complexType>
              <xsd:all>
                <xsd:element ref="ns2:_dlc_DocId" minOccurs="0"/>
                <xsd:element ref="ns2:_dlc_DocIdUrl" minOccurs="0"/>
                <xsd:element ref="ns2:_dlc_DocIdPersistId" minOccurs="0"/>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11" nillable="true" ma:displayName="Scheduling Start Date" ma:description="Scheduling Start Date is a site column created by the Publishing feature. It is used to specify the date and time on which this page will first appear to site visitors." ma:hidden="true" ma:internalName="PublishingStartDate">
      <xsd:simpleType>
        <xsd:restriction base="dms:Unknown"/>
      </xsd:simpleType>
    </xsd:element>
    <xsd:element name="PublishingExpirationDate" ma:index="12" nillable="true" ma:displayName="Scheduling End Date" ma:description="Scheduling End Date is a site column created by the Publishing feature. It is used to specify the date and time on which this page will no longer appear to site visitors." ma:hidden="tru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619f8f53-5f22-4306-80fc-4bbe4d0bea23"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3F2BF7A-4C8A-44B6-B7F9-78274F378166}">
  <ds:schemaRefs>
    <ds:schemaRef ds:uri="http://purl.org/dc/terms/"/>
    <ds:schemaRef ds:uri="http://schemas.microsoft.com/office/2006/metadata/properties"/>
    <ds:schemaRef ds:uri="http://schemas.microsoft.com/sharepoint/v3"/>
    <ds:schemaRef ds:uri="http://purl.org/dc/dcmitype/"/>
    <ds:schemaRef ds:uri="http://www.w3.org/XML/1998/namespace"/>
    <ds:schemaRef ds:uri="http://purl.org/dc/elements/1.1/"/>
    <ds:schemaRef ds:uri="http://schemas.microsoft.com/office/2006/documentManagement/types"/>
    <ds:schemaRef ds:uri="619f8f53-5f22-4306-80fc-4bbe4d0bea23"/>
    <ds:schemaRef ds:uri="http://schemas.microsoft.com/office/infopath/2007/PartnerControls"/>
    <ds:schemaRef ds:uri="http://schemas.openxmlformats.org/package/2006/metadata/core-properties"/>
  </ds:schemaRefs>
</ds:datastoreItem>
</file>

<file path=customXml/itemProps2.xml><?xml version="1.0" encoding="utf-8"?>
<ds:datastoreItem xmlns:ds="http://schemas.openxmlformats.org/officeDocument/2006/customXml" ds:itemID="{0F2A3832-272C-4766-B510-459BBEB3A755}">
  <ds:schemaRefs>
    <ds:schemaRef ds:uri="http://schemas.microsoft.com/sharepoint/v3/contenttype/forms"/>
  </ds:schemaRefs>
</ds:datastoreItem>
</file>

<file path=customXml/itemProps3.xml><?xml version="1.0" encoding="utf-8"?>
<ds:datastoreItem xmlns:ds="http://schemas.openxmlformats.org/officeDocument/2006/customXml" ds:itemID="{0E259F40-FE34-491F-91CF-1D746466A368}">
  <ds:schemaRefs>
    <ds:schemaRef ds:uri="http://schemas.microsoft.com/sharepoint/events"/>
  </ds:schemaRefs>
</ds:datastoreItem>
</file>

<file path=customXml/itemProps4.xml><?xml version="1.0" encoding="utf-8"?>
<ds:datastoreItem xmlns:ds="http://schemas.openxmlformats.org/officeDocument/2006/customXml" ds:itemID="{ADD6A5EA-7D93-4A2C-B440-FB23752078C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619f8f53-5f22-4306-80fc-4bbe4d0bea2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Neurotorium - PowerPoint-Skabelon - 2022-01-28</Template>
  <TotalTime>228</TotalTime>
  <Words>15366</Words>
  <Application>Microsoft Office PowerPoint</Application>
  <PresentationFormat>On-screen Show (16:9)</PresentationFormat>
  <Paragraphs>1146</Paragraphs>
  <Slides>42</Slides>
  <Notes>38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42</vt:i4>
      </vt:variant>
    </vt:vector>
  </HeadingPairs>
  <TitlesOfParts>
    <vt:vector size="47" baseType="lpstr">
      <vt:lpstr>Arial</vt:lpstr>
      <vt:lpstr>Calibri</vt:lpstr>
      <vt:lpstr>Courier New</vt:lpstr>
      <vt:lpstr>Times New Roman</vt:lpstr>
      <vt:lpstr>Neurotorium - PowerPoint-Skabelon - 2022-01-28</vt:lpstr>
      <vt:lpstr>PowerPoint Presentation</vt:lpstr>
      <vt:lpstr>Definitions</vt:lpstr>
      <vt:lpstr>Depression</vt:lpstr>
      <vt:lpstr>Depression</vt:lpstr>
      <vt:lpstr>Depression is a clinically heterogeneous disorder </vt:lpstr>
      <vt:lpstr>Cognitive symptoms of depression have a negative impact on many aspects of the patient’s life1,2 </vt:lpstr>
      <vt:lpstr>MDD symptoms – American Psychiatric Association</vt:lpstr>
      <vt:lpstr>MDD symptoms – The Montgomery-Åsberg Depression Rating Scale </vt:lpstr>
      <vt:lpstr>The course of MDD1</vt:lpstr>
      <vt:lpstr>MDD is a complex, often recurrent and remitting disorder1</vt:lpstr>
      <vt:lpstr>Depression – signs and symptoms </vt:lpstr>
      <vt:lpstr>Definitions of epidemiological terms</vt:lpstr>
      <vt:lpstr>Definitions of burden of disease and key epidemiological terms </vt:lpstr>
      <vt:lpstr>Definitions of Clinical Course and Treatment Outcomes</vt:lpstr>
      <vt:lpstr>Definitions of Clinical Course and Treatment Outcomes</vt:lpstr>
      <vt:lpstr>Diagnosis, Signs and Symptoms</vt:lpstr>
      <vt:lpstr>Signs and Symptoms of depression – Diagnostic criteria</vt:lpstr>
      <vt:lpstr>Depression is a clinically heterogeneous disorder </vt:lpstr>
      <vt:lpstr>Depression – Levels of Severity1</vt:lpstr>
      <vt:lpstr>Depression in Diagnostic Manuals</vt:lpstr>
      <vt:lpstr>Depression – DSM-5: Updates from DSM-IV1 </vt:lpstr>
      <vt:lpstr>Depression – the Diagnostic and Statistical Manual (DSM-IV) criteria for major depression1</vt:lpstr>
      <vt:lpstr>Depression – the Diagnostic and Statistical Manual (DSM-IV) criteria for major depression1</vt:lpstr>
      <vt:lpstr>Depression – the Diagnostic and Statistical Manual (DSM-5) criteria for major depression1</vt:lpstr>
      <vt:lpstr>Depression – the Diagnostic and Statistical Manual (DSM-5) criteria for major depression1</vt:lpstr>
      <vt:lpstr>Depression – the Diagnostic and Statistical Manual (DSM-IV1 &amp; DSM-52) Criteria for Major Depression</vt:lpstr>
      <vt:lpstr>Depression – the WHO ICD-10 classification of mental and behavioral disorders1</vt:lpstr>
      <vt:lpstr>Depression can be evaluated from different perspectives</vt:lpstr>
      <vt:lpstr>Common Screening Instruments for MDD</vt:lpstr>
      <vt:lpstr>Hamilton Depression Rating Scale (HAMD)</vt:lpstr>
      <vt:lpstr>Montgomery and Åsberg Depression Rating Scale (MADRS)</vt:lpstr>
      <vt:lpstr>Children Depression Rating Scale - Revised (CDRS-R) </vt:lpstr>
      <vt:lpstr>Beck Depression Inventory (BDI-II)</vt:lpstr>
      <vt:lpstr>Geriatric Depression Scale (GDS)</vt:lpstr>
      <vt:lpstr>Center for Epidemiologic Studies Depression Scale (CES-D)</vt:lpstr>
      <vt:lpstr>Patient Health Questionnaire (PHQ2 or PHQ9)</vt:lpstr>
      <vt:lpstr>General Behavior Inventory 10-Item Depression Scale (GBI-10D) </vt:lpstr>
      <vt:lpstr>Depression rating scales measure symptom reduction in clinical trials, but are rarely used in clinical practice</vt:lpstr>
      <vt:lpstr>There are multiple ways to measure clinical outcomes in depression</vt:lpstr>
      <vt:lpstr>Functional impairment in MDD</vt:lpstr>
      <vt:lpstr>Patient-reported psychopathology is significant among those meeting clinical criteria for remission</vt:lpstr>
      <vt:lpstr>The definition of treatment success in depression has evolved</vt:lpstr>
    </vt:vector>
  </TitlesOfParts>
  <Company>H. Lundbeck A/S</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Lundbeck</dc:title>
  <dc:creator>Jakob Heldager Pedersen</dc:creator>
  <cp:lastModifiedBy>Viktoria-Maria Hvidtfelt Lykke</cp:lastModifiedBy>
  <cp:revision>83</cp:revision>
  <cp:lastPrinted>2014-01-28T12:18:38Z</cp:lastPrinted>
  <dcterms:created xsi:type="dcterms:W3CDTF">2017-02-09T13:53:53Z</dcterms:created>
  <dcterms:modified xsi:type="dcterms:W3CDTF">2023-04-18T08:21:41Z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0x0101004F9158AE43CEC34CB210C9BD1685734B</vt:lpwstr>
  </property>
  <property fmtid="{D5CDD505-2E9C-101B-9397-08002B2CF9AE}" pid="3" name="_dlc_DocIdItemGuid">
    <vt:lpwstr>334bca4c-a0c1-4766-9238-ea663be56655</vt:lpwstr>
  </property>
</Properties>
</file>