
<file path=[Content_Types].xml><?xml version="1.0" encoding="utf-8"?>
<Types xmlns="http://schemas.openxmlformats.org/package/2006/content-types">
  <Default Extension="jpeg" ContentType="image/jpeg"/>
  <Default Extension="xml" ContentType="application/vnd.openxmlformats-officedocument.presentationml.presentation.main+xml"/>
  <Default Extension="png" ContentType="image/png"/>
  <Default Extension="svg" ContentType="image/svg+xml"/>
  <Default Extension="rels" ContentType="application/vnd.openxmlformats-package.relationships+xml"/>
  <Override PartName="/ppt/handoutMasters/handoutMaster1.xml" ContentType="application/vnd.openxmlformats-officedocument.presentationml.handoutMaster+xml"/>
  <Override PartName="/ppt/theme/theme3.xml" ContentType="application/vnd.openxmlformats-officedocument.theme+xml"/>
  <Override PartName="/ppt/presProps.xml" ContentType="application/vnd.openxmlformats-officedocument.presentationml.presProps+xml"/>
  <Override PartName="/ppt/revisionInfo.xml" ContentType="application/vnd.ms-powerpoint.revisioninfo+xml"/>
  <Override PartName="/customXml/item2.xml" ContentType="application/xml"/>
  <Override PartName="/customXml/itemProps2.xml" ContentType="application/vnd.openxmlformats-officedocument.customXmlProperties+xml"/>
  <Override PartName="/customXml/item1.xml" ContentType="application/xml"/>
  <Override PartName="/customXml/itemProps1.xml" ContentType="application/vnd.openxmlformats-officedocument.customXmlProperties+xml"/>
  <Override PartName="/ppt/tags/tag1.xml" ContentType="application/vnd.openxmlformats-officedocument.presentationml.tags+xml"/>
  <Override PartName="/ppt/tableStyles.xml" ContentType="application/vnd.openxmlformats-officedocument.presentationml.tableStyles+xml"/>
  <Override PartName="/ppt/slides/slide15.xml" ContentType="application/vnd.openxmlformats-officedocument.presentationml.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gs/tag9.xml" ContentType="application/vnd.openxmlformats-officedocument.presentationml.tags+xml"/>
  <Override PartName="/ppt/viewProps.xml" ContentType="application/vnd.openxmlformats-officedocument.presentationml.viewProps+xml"/>
  <Override PartName="/ppt/authors.xml" ContentType="application/vnd.ms-powerpoint.authors+xml"/>
  <Override PartName="/customXml/item3.xml" ContentType="application/xml"/>
  <Override PartName="/customXml/itemProps3.xml" ContentType="application/vnd.openxmlformats-officedocument.customXmlProperties+xml"/>
  <Override PartName="/ppt/changesInfos/changesInfo1.xml" ContentType="application/vnd.ms-powerpoint.changesinfo+xml"/>
  <Override PartName="/ppt/commentAuthors.xml" ContentType="application/vnd.openxmlformats-officedocument.presentationml.commentAuthors+xml"/>
  <Override PartName="/ppt/webextensions/taskpanes.xml" ContentType="application/vnd.ms-office.webextensiontaskpanes+xml"/>
  <Override PartName="/ppt/webextensions/webextension1.xml" ContentType="application/vnd.ms-office.webextensio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&#65279;<?xml version="1.0" encoding="utf-8"?><Relationships xmlns="http://schemas.openxmlformats.org/package/2006/relationships"><Relationship Type="http://schemas.openxmlformats.org/package/2006/relationships/metadata/thumbnail" Target="/docProps/thumbnail.jpeg" Id="rId3" /><Relationship Type="http://schemas.openxmlformats.org/officeDocument/2006/relationships/officeDocument" Target="/ppt/presentation.xml" Id="rId2" /><Relationship Type="http://schemas.microsoft.com/office/2011/relationships/webextensiontaskpanes" Target="/ppt/webextensions/taskpanes.xml" Id="rId1" /><Relationship Type="http://schemas.openxmlformats.org/officeDocument/2006/relationships/custom-properties" Target="/docProps/custom.xml" Id="rId6" /><Relationship Type="http://schemas.openxmlformats.org/officeDocument/2006/relationships/extended-properties" Target="/docProps/app.xml" Id="rId5" /><Relationship Type="http://schemas.openxmlformats.org/package/2006/relationships/metadata/core-properties" Target="/docProps/core.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38"/>
  </p:notesMasterIdLst>
  <p:handoutMasterIdLst>
    <p:handoutMasterId r:id="rId39"/>
  </p:handoutMasterIdLst>
  <p:sldIdLst>
    <p:sldId id="268" r:id="rId19"/>
  </p:sldIdLst>
  <p:sldSz cx="12192000" cy="6858000"/>
  <p:notesSz cx="6797675" cy="9874250"/>
  <p:custDataLst>
    <p:tags r:id="rId40"/>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548E33BE-41FD-592C-5C8D-31BD765ADCA9}" name="Cambridge" initials="CB" userId="Cambridge" providerId="None"/>
  <p188:author id="{5ACDF9C1-C97A-4004-6B13-08511EB5CE41}" name="Rachel Jagger" initials="RJ" userId="S::Rachel.Jagger@primeglobalpeople.com::cf4acb15-657a-45e0-bad4-d602a69c1922" providerId="AD"/>
  <p188:author id="{FFE47EE6-A2F0-13A5-8EE8-3661DB1849A6}" name="Medical Writer" initials="MP" userId="Medical Writ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rian Lawrence Odlaug" initials="BLO" lastIdx="40" clrIdx="6">
    <p:extLst>
      <p:ext uri="{19B8F6BF-5375-455C-9EA6-DF929625EA0E}">
        <p15:presenceInfo xmlns:p15="http://schemas.microsoft.com/office/powerpoint/2012/main" userId="S-1-5-21-1839211835-619659539-556599288-185339" providerId="AD"/>
      </p:ext>
    </p:extLst>
  </p:cmAuthor>
  <p:cmAuthor id="1" name="Christopher Edge" initials="CE" lastIdx="261" clrIdx="0"/>
  <p:cmAuthor id="8" name="Murat Yildirim" initials="MY" lastIdx="141" clrIdx="7">
    <p:extLst>
      <p:ext uri="{19B8F6BF-5375-455C-9EA6-DF929625EA0E}">
        <p15:presenceInfo xmlns:p15="http://schemas.microsoft.com/office/powerpoint/2012/main" userId="S-1-5-21-1839211835-619659539-556599288-101548" providerId="AD"/>
      </p:ext>
    </p:extLst>
  </p:cmAuthor>
  <p:cmAuthor id="2" name="Ebru Karakoc Madsen" initials="EBKA" lastIdx="24" clrIdx="1"/>
  <p:cmAuthor id="9" name="Bjarke Ebert" initials="BE" lastIdx="33" clrIdx="8">
    <p:extLst>
      <p:ext uri="{19B8F6BF-5375-455C-9EA6-DF929625EA0E}">
        <p15:presenceInfo xmlns:p15="http://schemas.microsoft.com/office/powerpoint/2012/main" userId="S-1-5-21-1839211835-619659539-556599288-6688" providerId="AD"/>
      </p:ext>
    </p:extLst>
  </p:cmAuthor>
  <p:cmAuthor id="3" name="Audrey Dufour" initials="AD" lastIdx="18" clrIdx="2"/>
  <p:cmAuthor id="10" name="Stine Rasmussen Meehan" initials="SRM" lastIdx="2" clrIdx="9">
    <p:extLst>
      <p:ext uri="{19B8F6BF-5375-455C-9EA6-DF929625EA0E}">
        <p15:presenceInfo xmlns:p15="http://schemas.microsoft.com/office/powerpoint/2012/main" userId="S-1-5-21-1839211835-619659539-556599288-81013" providerId="AD"/>
      </p:ext>
    </p:extLst>
  </p:cmAuthor>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Chris Edge" initials="CE" lastIdx="2" clrIdx="4">
    <p:extLst>
      <p:ext uri="{19B8F6BF-5375-455C-9EA6-DF929625EA0E}">
        <p15:presenceInfo xmlns:p15="http://schemas.microsoft.com/office/powerpoint/2012/main" userId="3aa632d62125fbfb" providerId="Windows Live"/>
      </p:ext>
    </p:extLst>
  </p:cmAuthor>
  <p:cmAuthor id="6" name="Jenny Muiry" initials="JM" lastIdx="3" clrIdx="5">
    <p:extLst>
      <p:ext uri="{19B8F6BF-5375-455C-9EA6-DF929625EA0E}">
        <p15:presenceInfo xmlns:p15="http://schemas.microsoft.com/office/powerpoint/2012/main" userId="S-1-5-21-84928900-1697776596-412239497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1A1A17"/>
    <a:srgbClr val="3F1A01"/>
    <a:srgbClr val="DADDE1"/>
    <a:srgbClr val="D9D9D9"/>
    <a:srgbClr val="B51C12"/>
    <a:srgbClr val="FCEBCC"/>
    <a:srgbClr val="EDECE5"/>
    <a:srgbClr val="EF9C00"/>
    <a:srgbClr val="A5A0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9DDE95-6C34-421B-B422-D7D7F5CFC8D2}" v="14" dt="2025-05-08T13:13:54.8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02" autoAdjust="0"/>
    <p:restoredTop sz="73608" autoAdjust="0"/>
  </p:normalViewPr>
  <p:slideViewPr>
    <p:cSldViewPr snapToGrid="0" snapToObjects="1">
      <p:cViewPr varScale="1">
        <p:scale>
          <a:sx n="78" d="100"/>
          <a:sy n="78" d="100"/>
        </p:scale>
        <p:origin x="720" y="96"/>
      </p:cViewPr>
      <p:guideLst>
        <p:guide orient="horz" pos="2160"/>
        <p:guide pos="3840"/>
      </p:guideLst>
    </p:cSldViewPr>
  </p:slideViewPr>
  <p:outlineViewPr>
    <p:cViewPr>
      <p:scale>
        <a:sx n="33" d="100"/>
        <a:sy n="33" d="100"/>
      </p:scale>
      <p:origin x="0" y="-11454"/>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p:scale>
          <a:sx n="110" d="100"/>
          <a:sy n="110" d="100"/>
        </p:scale>
        <p:origin x="3288" y="-2088"/>
      </p:cViewPr>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39" /><Relationship Type="http://schemas.openxmlformats.org/officeDocument/2006/relationships/presProps" Target="/ppt/presProps.xml" Id="rId42" /><Relationship Type="http://schemas.microsoft.com/office/2015/10/relationships/revisionInfo" Target="/ppt/revisionInfo.xml" Id="rId4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tags" Target="/ppt/tags/tag1.xml" Id="rId40" /><Relationship Type="http://schemas.openxmlformats.org/officeDocument/2006/relationships/tableStyles" Target="/ppt/tableStyles.xml" Id="rId45" /><Relationship Type="http://schemas.openxmlformats.org/officeDocument/2006/relationships/slide" Target="/ppt/slides/slide15.xml" Id="rId19" /><Relationship Type="http://schemas.openxmlformats.org/officeDocument/2006/relationships/theme" Target="/ppt/theme/theme1.xml" Id="rId44" /><Relationship Type="http://schemas.openxmlformats.org/officeDocument/2006/relationships/slideMaster" Target="/ppt/slideMasters/slideMaster1.xml" Id="rId4" /><Relationship Type="http://schemas.openxmlformats.org/officeDocument/2006/relationships/viewProps" Target="/ppt/viewProps.xml" Id="rId43" /><Relationship Type="http://schemas.microsoft.com/office/2018/10/relationships/authors" Target="/ppt/authors.xml" Id="rId48" /><Relationship Type="http://schemas.openxmlformats.org/officeDocument/2006/relationships/customXml" Target="/customXml/item3.xml" Id="rId3" /><Relationship Type="http://schemas.openxmlformats.org/officeDocument/2006/relationships/notesMaster" Target="/ppt/notesMasters/notesMaster1.xml" Id="rId38" /><Relationship Type="http://schemas.microsoft.com/office/2016/11/relationships/changesInfo" Target="/ppt/changesInfos/changesInfo1.xml" Id="rId46" /><Relationship Type="http://schemas.openxmlformats.org/officeDocument/2006/relationships/commentAuthors" Target="/ppt/commentAuthors.xml" Id="rId41"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209DDE95-6C34-421B-B422-D7D7F5CFC8D2}"/>
    <pc:docChg chg="custSel modSld">
      <pc:chgData name="Rachel Jagger" userId="cf4acb15-657a-45e0-bad4-d602a69c1922" providerId="ADAL" clId="{209DDE95-6C34-421B-B422-D7D7F5CFC8D2}" dt="2025-05-08T13:20:54.555" v="73" actId="20577"/>
      <pc:docMkLst>
        <pc:docMk/>
      </pc:docMkLst>
      <pc:sldChg chg="modNotesTx">
        <pc:chgData name="Rachel Jagger" userId="cf4acb15-657a-45e0-bad4-d602a69c1922" providerId="ADAL" clId="{209DDE95-6C34-421B-B422-D7D7F5CFC8D2}" dt="2025-05-08T13:14:02.302" v="67" actId="20577"/>
        <pc:sldMkLst>
          <pc:docMk/>
          <pc:sldMk cId="2549297417" sldId="267"/>
        </pc:sldMkLst>
      </pc:sldChg>
      <pc:sldChg chg="modNotesTx">
        <pc:chgData name="Rachel Jagger" userId="cf4acb15-657a-45e0-bad4-d602a69c1922" providerId="ADAL" clId="{209DDE95-6C34-421B-B422-D7D7F5CFC8D2}" dt="2025-05-08T13:20:54.555" v="73" actId="20577"/>
        <pc:sldMkLst>
          <pc:docMk/>
          <pc:sldMk cId="2247659738" sldId="289"/>
        </pc:sldMkLst>
      </pc:sldChg>
      <pc:sldChg chg="addSp delSp modSp mod">
        <pc:chgData name="Rachel Jagger" userId="cf4acb15-657a-45e0-bad4-d602a69c1922" providerId="ADAL" clId="{209DDE95-6C34-421B-B422-D7D7F5CFC8D2}" dt="2025-05-07T19:13:33.719" v="2" actId="962"/>
        <pc:sldMkLst>
          <pc:docMk/>
          <pc:sldMk cId="132287216" sldId="290"/>
        </pc:sldMkLst>
        <pc:spChg chg="del">
          <ac:chgData name="Rachel Jagger" userId="cf4acb15-657a-45e0-bad4-d602a69c1922" providerId="ADAL" clId="{209DDE95-6C34-421B-B422-D7D7F5CFC8D2}" dt="2025-05-07T19:13:31.441" v="0" actId="931"/>
          <ac:spMkLst>
            <pc:docMk/>
            <pc:sldMk cId="132287216" sldId="290"/>
            <ac:spMk id="8" creationId="{3CCC4633-DCBB-ACEA-50D8-67231CC1187D}"/>
          </ac:spMkLst>
        </pc:spChg>
        <pc:picChg chg="add mod">
          <ac:chgData name="Rachel Jagger" userId="cf4acb15-657a-45e0-bad4-d602a69c1922" providerId="ADAL" clId="{209DDE95-6C34-421B-B422-D7D7F5CFC8D2}" dt="2025-05-07T19:13:33.719" v="2" actId="962"/>
          <ac:picMkLst>
            <pc:docMk/>
            <pc:sldMk cId="132287216" sldId="290"/>
            <ac:picMk id="10" creationId="{B095C356-DD39-5700-A4C0-5E9512835124}"/>
          </ac:picMkLst>
        </pc:picChg>
      </pc:sldChg>
      <pc:sldChg chg="modSp mod">
        <pc:chgData name="Rachel Jagger" userId="cf4acb15-657a-45e0-bad4-d602a69c1922" providerId="ADAL" clId="{209DDE95-6C34-421B-B422-D7D7F5CFC8D2}" dt="2025-05-07T19:16:56.753" v="31" actId="1038"/>
        <pc:sldMkLst>
          <pc:docMk/>
          <pc:sldMk cId="304069914" sldId="303"/>
        </pc:sldMkLst>
        <pc:spChg chg="mod">
          <ac:chgData name="Rachel Jagger" userId="cf4acb15-657a-45e0-bad4-d602a69c1922" providerId="ADAL" clId="{209DDE95-6C34-421B-B422-D7D7F5CFC8D2}" dt="2025-05-07T19:16:56.753" v="31" actId="1038"/>
          <ac:spMkLst>
            <pc:docMk/>
            <pc:sldMk cId="304069914" sldId="303"/>
            <ac:spMk id="7" creationId="{CCB79B78-EE39-336A-DB27-ECBE3BC03B27}"/>
          </ac:spMkLst>
        </pc:spChg>
        <pc:spChg chg="mod">
          <ac:chgData name="Rachel Jagger" userId="cf4acb15-657a-45e0-bad4-d602a69c1922" providerId="ADAL" clId="{209DDE95-6C34-421B-B422-D7D7F5CFC8D2}" dt="2025-05-07T19:16:56.753" v="31" actId="1038"/>
          <ac:spMkLst>
            <pc:docMk/>
            <pc:sldMk cId="304069914" sldId="303"/>
            <ac:spMk id="11" creationId="{20E75BD5-A358-7704-A246-4C6E99AD7046}"/>
          </ac:spMkLst>
        </pc:spChg>
        <pc:grpChg chg="mod">
          <ac:chgData name="Rachel Jagger" userId="cf4acb15-657a-45e0-bad4-d602a69c1922" providerId="ADAL" clId="{209DDE95-6C34-421B-B422-D7D7F5CFC8D2}" dt="2025-05-07T19:16:56.753" v="31" actId="1038"/>
          <ac:grpSpMkLst>
            <pc:docMk/>
            <pc:sldMk cId="304069914" sldId="303"/>
            <ac:grpSpMk id="28" creationId="{542E7C7D-96EA-1477-E120-BDA0D2C05EB4}"/>
          </ac:grpSpMkLst>
        </pc:grpChg>
        <pc:graphicFrameChg chg="mod">
          <ac:chgData name="Rachel Jagger" userId="cf4acb15-657a-45e0-bad4-d602a69c1922" providerId="ADAL" clId="{209DDE95-6C34-421B-B422-D7D7F5CFC8D2}" dt="2025-05-07T19:16:56.753" v="31" actId="1038"/>
          <ac:graphicFrameMkLst>
            <pc:docMk/>
            <pc:sldMk cId="304069914" sldId="303"/>
            <ac:graphicFrameMk id="49" creationId="{F2708330-A939-3A8C-1F81-AEBB3607DB76}"/>
          </ac:graphicFrameMkLst>
        </pc:graphicFrameChg>
      </pc:sldChg>
      <pc:sldChg chg="addSp delSp modSp mod chgLayout modNotes modNotesTx">
        <pc:chgData name="Rachel Jagger" userId="cf4acb15-657a-45e0-bad4-d602a69c1922" providerId="ADAL" clId="{209DDE95-6C34-421B-B422-D7D7F5CFC8D2}" dt="2025-05-08T13:10:10.664" v="57" actId="20577"/>
        <pc:sldMkLst>
          <pc:docMk/>
          <pc:sldMk cId="504263943" sldId="304"/>
        </pc:sldMkLst>
        <pc:spChg chg="mod ord">
          <ac:chgData name="Rachel Jagger" userId="cf4acb15-657a-45e0-bad4-d602a69c1922" providerId="ADAL" clId="{209DDE95-6C34-421B-B422-D7D7F5CFC8D2}" dt="2025-05-07T19:15:24.928" v="15" actId="6264"/>
          <ac:spMkLst>
            <pc:docMk/>
            <pc:sldMk cId="504263943" sldId="304"/>
            <ac:spMk id="2" creationId="{42B44C00-EA46-188F-5818-29CC7FCBACF8}"/>
          </ac:spMkLst>
        </pc:spChg>
        <pc:spChg chg="add del mod">
          <ac:chgData name="Rachel Jagger" userId="cf4acb15-657a-45e0-bad4-d602a69c1922" providerId="ADAL" clId="{209DDE95-6C34-421B-B422-D7D7F5CFC8D2}" dt="2025-05-07T19:15:24.928" v="15" actId="6264"/>
          <ac:spMkLst>
            <pc:docMk/>
            <pc:sldMk cId="504263943" sldId="304"/>
            <ac:spMk id="3" creationId="{6D899911-C5BF-2D2F-C483-509D5225FB91}"/>
          </ac:spMkLst>
        </pc:spChg>
        <pc:spChg chg="mod ord">
          <ac:chgData name="Rachel Jagger" userId="cf4acb15-657a-45e0-bad4-d602a69c1922" providerId="ADAL" clId="{209DDE95-6C34-421B-B422-D7D7F5CFC8D2}" dt="2025-05-08T13:10:10.664" v="57" actId="20577"/>
          <ac:spMkLst>
            <pc:docMk/>
            <pc:sldMk cId="504263943" sldId="304"/>
            <ac:spMk id="4" creationId="{E2B16032-474B-26D0-23B6-48B10DB80A3A}"/>
          </ac:spMkLst>
        </pc:spChg>
        <pc:spChg chg="mod ord">
          <ac:chgData name="Rachel Jagger" userId="cf4acb15-657a-45e0-bad4-d602a69c1922" providerId="ADAL" clId="{209DDE95-6C34-421B-B422-D7D7F5CFC8D2}" dt="2025-05-07T19:15:24.928" v="15" actId="6264"/>
          <ac:spMkLst>
            <pc:docMk/>
            <pc:sldMk cId="504263943" sldId="304"/>
            <ac:spMk id="5" creationId="{AF93938F-1164-F277-A068-41808E70D179}"/>
          </ac:spMkLst>
        </pc:spChg>
        <pc:spChg chg="mod ord">
          <ac:chgData name="Rachel Jagger" userId="cf4acb15-657a-45e0-bad4-d602a69c1922" providerId="ADAL" clId="{209DDE95-6C34-421B-B422-D7D7F5CFC8D2}" dt="2025-05-07T19:15:24.928" v="15" actId="6264"/>
          <ac:spMkLst>
            <pc:docMk/>
            <pc:sldMk cId="504263943" sldId="304"/>
            <ac:spMk id="6" creationId="{2304F05A-FB80-9A72-B02F-654CBF58D595}"/>
          </ac:spMkLst>
        </pc:spChg>
        <pc:spChg chg="add del mod">
          <ac:chgData name="Rachel Jagger" userId="cf4acb15-657a-45e0-bad4-d602a69c1922" providerId="ADAL" clId="{209DDE95-6C34-421B-B422-D7D7F5CFC8D2}" dt="2025-05-07T19:15:24.928" v="15" actId="6264"/>
          <ac:spMkLst>
            <pc:docMk/>
            <pc:sldMk cId="504263943" sldId="304"/>
            <ac:spMk id="7" creationId="{D5FF5DFE-A04A-43CD-F8A6-12B9871E71C5}"/>
          </ac:spMkLst>
        </pc:spChg>
        <pc:spChg chg="mod">
          <ac:chgData name="Rachel Jagger" userId="cf4acb15-657a-45e0-bad4-d602a69c1922" providerId="ADAL" clId="{209DDE95-6C34-421B-B422-D7D7F5CFC8D2}" dt="2025-05-07T19:16:19.924" v="20" actId="1076"/>
          <ac:spMkLst>
            <pc:docMk/>
            <pc:sldMk cId="504263943" sldId="304"/>
            <ac:spMk id="8" creationId="{B2AFA909-9C48-2F36-F05F-C0AEF7AF5D99}"/>
          </ac:spMkLst>
        </pc:spChg>
        <pc:spChg chg="add del mod">
          <ac:chgData name="Rachel Jagger" userId="cf4acb15-657a-45e0-bad4-d602a69c1922" providerId="ADAL" clId="{209DDE95-6C34-421B-B422-D7D7F5CFC8D2}" dt="2025-05-07T19:15:24.928" v="15" actId="6264"/>
          <ac:spMkLst>
            <pc:docMk/>
            <pc:sldMk cId="504263943" sldId="304"/>
            <ac:spMk id="9" creationId="{DF5A5418-7FCF-1551-6D8E-5808193D0653}"/>
          </ac:spMkLst>
        </pc:spChg>
        <pc:spChg chg="mod">
          <ac:chgData name="Rachel Jagger" userId="cf4acb15-657a-45e0-bad4-d602a69c1922" providerId="ADAL" clId="{209DDE95-6C34-421B-B422-D7D7F5CFC8D2}" dt="2025-05-07T19:16:19.924" v="20" actId="1076"/>
          <ac:spMkLst>
            <pc:docMk/>
            <pc:sldMk cId="504263943" sldId="304"/>
            <ac:spMk id="12" creationId="{A8758940-8513-8AB2-7DB7-8BF1D50BA369}"/>
          </ac:spMkLst>
        </pc:spChg>
        <pc:spChg chg="add del mod">
          <ac:chgData name="Rachel Jagger" userId="cf4acb15-657a-45e0-bad4-d602a69c1922" providerId="ADAL" clId="{209DDE95-6C34-421B-B422-D7D7F5CFC8D2}" dt="2025-05-07T19:15:24.928" v="15" actId="6264"/>
          <ac:spMkLst>
            <pc:docMk/>
            <pc:sldMk cId="504263943" sldId="304"/>
            <ac:spMk id="13" creationId="{11D476AF-814E-9849-64C0-E6968A71862A}"/>
          </ac:spMkLst>
        </pc:spChg>
        <pc:spChg chg="mod">
          <ac:chgData name="Rachel Jagger" userId="cf4acb15-657a-45e0-bad4-d602a69c1922" providerId="ADAL" clId="{209DDE95-6C34-421B-B422-D7D7F5CFC8D2}" dt="2025-05-07T19:16:19.924" v="20" actId="1076"/>
          <ac:spMkLst>
            <pc:docMk/>
            <pc:sldMk cId="504263943" sldId="304"/>
            <ac:spMk id="14" creationId="{3D49D9AB-2031-4F36-6AA6-3360B5C2DE7B}"/>
          </ac:spMkLst>
        </pc:spChg>
        <pc:spChg chg="add del mod">
          <ac:chgData name="Rachel Jagger" userId="cf4acb15-657a-45e0-bad4-d602a69c1922" providerId="ADAL" clId="{209DDE95-6C34-421B-B422-D7D7F5CFC8D2}" dt="2025-05-07T19:15:24.928" v="15" actId="6264"/>
          <ac:spMkLst>
            <pc:docMk/>
            <pc:sldMk cId="504263943" sldId="304"/>
            <ac:spMk id="15" creationId="{1C48DBB6-1933-12B8-0432-0FBA6067E92D}"/>
          </ac:spMkLst>
        </pc:spChg>
        <pc:spChg chg="mod">
          <ac:chgData name="Rachel Jagger" userId="cf4acb15-657a-45e0-bad4-d602a69c1922" providerId="ADAL" clId="{209DDE95-6C34-421B-B422-D7D7F5CFC8D2}" dt="2025-05-07T19:16:19.924" v="20" actId="1076"/>
          <ac:spMkLst>
            <pc:docMk/>
            <pc:sldMk cId="504263943" sldId="304"/>
            <ac:spMk id="17" creationId="{59FC4A73-DA67-6786-2F39-90AA01F27E60}"/>
          </ac:spMkLst>
        </pc:spChg>
        <pc:spChg chg="mod">
          <ac:chgData name="Rachel Jagger" userId="cf4acb15-657a-45e0-bad4-d602a69c1922" providerId="ADAL" clId="{209DDE95-6C34-421B-B422-D7D7F5CFC8D2}" dt="2025-05-07T19:16:19.924" v="20" actId="1076"/>
          <ac:spMkLst>
            <pc:docMk/>
            <pc:sldMk cId="504263943" sldId="304"/>
            <ac:spMk id="18" creationId="{C2EE2890-0880-AFE2-836E-45F718DE9C3B}"/>
          </ac:spMkLst>
        </pc:spChg>
        <pc:spChg chg="mod ord">
          <ac:chgData name="Rachel Jagger" userId="cf4acb15-657a-45e0-bad4-d602a69c1922" providerId="ADAL" clId="{209DDE95-6C34-421B-B422-D7D7F5CFC8D2}" dt="2025-05-07T19:16:05.455" v="19" actId="57"/>
          <ac:spMkLst>
            <pc:docMk/>
            <pc:sldMk cId="504263943" sldId="304"/>
            <ac:spMk id="22" creationId="{B304AD65-CF2D-67C0-328A-C9D4CA96ABC0}"/>
          </ac:spMkLst>
        </pc:spChg>
        <pc:cxnChg chg="mod">
          <ac:chgData name="Rachel Jagger" userId="cf4acb15-657a-45e0-bad4-d602a69c1922" providerId="ADAL" clId="{209DDE95-6C34-421B-B422-D7D7F5CFC8D2}" dt="2025-05-07T19:16:19.924" v="20" actId="1076"/>
          <ac:cxnSpMkLst>
            <pc:docMk/>
            <pc:sldMk cId="504263943" sldId="304"/>
            <ac:cxnSpMk id="10" creationId="{72BB39AC-D22A-58CA-9D20-434CD3AF7E1B}"/>
          </ac:cxnSpMkLst>
        </pc:cxnChg>
        <pc:cxnChg chg="mod">
          <ac:chgData name="Rachel Jagger" userId="cf4acb15-657a-45e0-bad4-d602a69c1922" providerId="ADAL" clId="{209DDE95-6C34-421B-B422-D7D7F5CFC8D2}" dt="2025-05-07T19:16:19.924" v="20" actId="1076"/>
          <ac:cxnSpMkLst>
            <pc:docMk/>
            <pc:sldMk cId="504263943" sldId="304"/>
            <ac:cxnSpMk id="11" creationId="{A1F91A99-6DE8-DEC3-C510-705FA2D1A62F}"/>
          </ac:cxnSpMkLst>
        </pc:cxnChg>
      </pc:sldChg>
      <pc:sldChg chg="modNotesTx">
        <pc:chgData name="Rachel Jagger" userId="cf4acb15-657a-45e0-bad4-d602a69c1922" providerId="ADAL" clId="{209DDE95-6C34-421B-B422-D7D7F5CFC8D2}" dt="2025-05-08T13:12:44.068" v="63" actId="20577"/>
        <pc:sldMkLst>
          <pc:docMk/>
          <pc:sldMk cId="3898095177" sldId="306"/>
        </pc:sldMkLst>
      </pc:sldChg>
    </pc:docChg>
  </pc:docChgLst>
</pc:chgInfo>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5"/>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2" y="5"/>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09/05/2025</a:t>
            </a:fld>
            <a:endParaRPr lang="en-GB"/>
          </a:p>
        </p:txBody>
      </p:sp>
      <p:sp>
        <p:nvSpPr>
          <p:cNvPr id="4" name="Footer Placeholder 3"/>
          <p:cNvSpPr>
            <a:spLocks noGrp="1"/>
          </p:cNvSpPr>
          <p:nvPr>
            <p:ph type="ftr" sz="quarter" idx="2"/>
          </p:nvPr>
        </p:nvSpPr>
        <p:spPr>
          <a:xfrm>
            <a:off x="9"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2"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5"/>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2" y="5"/>
            <a:ext cx="2945659" cy="495427"/>
          </a:xfrm>
          <a:prstGeom prst="rect">
            <a:avLst/>
          </a:prstGeom>
        </p:spPr>
        <p:txBody>
          <a:bodyPr vert="horz" lIns="91440" tIns="45720" rIns="91440" bIns="45720" rtlCol="0"/>
          <a:lstStyle>
            <a:lvl1pPr algn="r">
              <a:defRPr sz="1200"/>
            </a:lvl1pPr>
          </a:lstStyle>
          <a:p>
            <a:fld id="{799FA8D8-D74F-5A4A-BB10-7F88E22CEF6D}" type="datetimeFigureOut">
              <a:t>09-05-2025</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9"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2"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5.xml.rels>&#65279;<?xml version="1.0" encoding="utf-8"?><Relationships xmlns="http://schemas.openxmlformats.org/package/2006/relationships"><Relationship Type="http://schemas.openxmlformats.org/officeDocument/2006/relationships/slide" Target="/ppt/slides/slide15.xml" Id="rId2" /><Relationship Type="http://schemas.openxmlformats.org/officeDocument/2006/relationships/notesMaster" Target="/ppt/notesMasters/notesMaster1.xml" Id="rId1" /></Relationship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51984"/>
            <a:ext cx="5438140" cy="4184419"/>
          </a:xfrm>
        </p:spPr>
        <p:txBody>
          <a:bodyPr/>
          <a:lstStyle/>
          <a:p>
            <a:r>
              <a:rPr lang="en-GB" dirty="0"/>
              <a:t>Obsessive–compulsive disorder (OCD) is associated with reduced quality of life, and functional impairments.</a:t>
            </a:r>
            <a:r>
              <a:rPr lang="en-GB" baseline="30000" dirty="0"/>
              <a:t>7</a:t>
            </a:r>
            <a:r>
              <a:rPr lang="en-GB" dirty="0"/>
              <a:t> It is defined as:</a:t>
            </a:r>
            <a:r>
              <a:rPr lang="en-GB" baseline="30000" dirty="0"/>
              <a:t>7</a:t>
            </a:r>
            <a:endParaRPr lang="en-GB" dirty="0"/>
          </a:p>
          <a:p>
            <a:pPr marL="171450" indent="-171450">
              <a:buFont typeface="Arial" panose="020B0604020202020204" pitchFamily="34" charset="0"/>
              <a:buChar char="•"/>
            </a:pPr>
            <a:r>
              <a:rPr lang="en-GB" dirty="0"/>
              <a:t>obsession; recurrent and persistent thoughts, urges, or images, that are experienced as unwanted or intrusive and that in most individuals cause anxiety or distress, which the individual attempts to suppress or neutralise with some other thought or action (e.g., a compulsion)</a:t>
            </a:r>
          </a:p>
          <a:p>
            <a:pPr marL="171450" indent="-171450">
              <a:buFont typeface="Arial" panose="020B0604020202020204" pitchFamily="34" charset="0"/>
              <a:buChar char="•"/>
            </a:pPr>
            <a:r>
              <a:rPr lang="en-GB" dirty="0"/>
              <a:t>compulsion; repetitive behaviour that the individual feels driven to perform in response to an obsession, and which is aimed at reducing anxiety or distress, but is not connected in a realistic way with what they are designed to neutralise, or are clearly excessive.</a:t>
            </a:r>
          </a:p>
          <a:p>
            <a:r>
              <a:rPr lang="en-GB" dirty="0"/>
              <a:t>The symptoms of OCD can be separated from the rumination experienced in MDD, because thoughts in the latter are usually mood-congruent and not necessarily experienced as intrusive or distressing, and are not linked to compulsions as is the case for OCD.</a:t>
            </a:r>
            <a:r>
              <a:rPr lang="en-GB" baseline="30000" dirty="0"/>
              <a:t>7</a:t>
            </a:r>
            <a:endParaRPr lang="en-GB" dirty="0"/>
          </a:p>
          <a:p>
            <a:endParaRPr lang="en-GB" dirty="0"/>
          </a:p>
          <a:p>
            <a:r>
              <a:rPr lang="en-GB" dirty="0"/>
              <a:t>References:</a:t>
            </a:r>
          </a:p>
          <a:p>
            <a:pPr marL="228600" indent="-228600">
              <a:buFont typeface="+mj-lt"/>
              <a:buAutoNum type="arabicPeriod"/>
            </a:pPr>
            <a:r>
              <a:rPr lang="en-GB" dirty="0"/>
              <a:t>Rickelt J, </a:t>
            </a:r>
            <a:r>
              <a:rPr lang="en-GB" dirty="0" err="1"/>
              <a:t>Viechtbauer</a:t>
            </a:r>
            <a:r>
              <a:rPr lang="en-GB" dirty="0"/>
              <a:t> W, </a:t>
            </a:r>
            <a:r>
              <a:rPr lang="en-GB" dirty="0" err="1"/>
              <a:t>Lieverse</a:t>
            </a:r>
            <a:r>
              <a:rPr lang="en-GB" dirty="0"/>
              <a:t> R, et al. The relation between depressive and obsessive–compulsive symptoms in obsessive–compulsive disorder: results from a large, naturalistic follow-up study. J Affect </a:t>
            </a:r>
            <a:r>
              <a:rPr lang="en-GB" dirty="0" err="1"/>
              <a:t>Disord</a:t>
            </a:r>
            <a:r>
              <a:rPr lang="en-GB" dirty="0"/>
              <a:t> 2016; 203: 241–247.</a:t>
            </a:r>
            <a:endParaRPr lang="en-GB" dirty="0">
              <a:highlight>
                <a:srgbClr val="FFFF00"/>
              </a:highlight>
            </a:endParaRPr>
          </a:p>
          <a:p>
            <a:pPr marL="228600" indent="-228600">
              <a:buFont typeface="+mj-lt"/>
              <a:buAutoNum type="arabicPeriod"/>
            </a:pPr>
            <a:r>
              <a:rPr lang="en-GB" dirty="0"/>
              <a:t>Dold M, </a:t>
            </a:r>
            <a:r>
              <a:rPr lang="en-GB" dirty="0" err="1"/>
              <a:t>Bartova</a:t>
            </a:r>
            <a:r>
              <a:rPr lang="en-GB" dirty="0"/>
              <a:t> L, </a:t>
            </a:r>
            <a:r>
              <a:rPr lang="en-GB" dirty="0" err="1"/>
              <a:t>Souery</a:t>
            </a:r>
            <a:r>
              <a:rPr lang="en-GB" dirty="0"/>
              <a:t> D, et al. Low comorbid obsessive–compulsive disorder in patients with major depressive disorder – findings from a European </a:t>
            </a:r>
            <a:r>
              <a:rPr lang="en-GB" dirty="0" err="1"/>
              <a:t>multicenter</a:t>
            </a:r>
            <a:r>
              <a:rPr lang="en-GB" dirty="0"/>
              <a:t> study. J Affect </a:t>
            </a:r>
            <a:r>
              <a:rPr lang="en-GB" dirty="0" err="1"/>
              <a:t>Disord</a:t>
            </a:r>
            <a:r>
              <a:rPr lang="en-GB" dirty="0"/>
              <a:t> 2018; 227: 254–259.</a:t>
            </a:r>
          </a:p>
          <a:p>
            <a:pPr marL="228600" indent="-228600">
              <a:buFont typeface="+mj-lt"/>
              <a:buAutoNum type="arabicPeriod"/>
            </a:pPr>
            <a:r>
              <a:rPr lang="en-GB" dirty="0" err="1"/>
              <a:t>Thaipisuttikul</a:t>
            </a:r>
            <a:r>
              <a:rPr lang="en-GB" dirty="0"/>
              <a:t> P, </a:t>
            </a:r>
            <a:r>
              <a:rPr lang="en-GB" dirty="0" err="1"/>
              <a:t>Ittasakul</a:t>
            </a:r>
            <a:r>
              <a:rPr lang="en-GB" dirty="0"/>
              <a:t> P, </a:t>
            </a:r>
            <a:r>
              <a:rPr lang="en-GB" dirty="0" err="1"/>
              <a:t>Waleeprakhon</a:t>
            </a:r>
            <a:r>
              <a:rPr lang="en-GB" dirty="0"/>
              <a:t> P, et al. Psychiatric comorbidities in patients with major depressive disorder. </a:t>
            </a:r>
            <a:r>
              <a:rPr lang="en-GB" dirty="0" err="1"/>
              <a:t>Neuropsychiatr</a:t>
            </a:r>
            <a:r>
              <a:rPr lang="en-GB" dirty="0"/>
              <a:t> Dis Treat 2014; 10: 2097–2103.</a:t>
            </a:r>
          </a:p>
          <a:p>
            <a:pPr marL="228600" indent="-228600">
              <a:buFont typeface="+mj-lt"/>
              <a:buAutoNum type="arabicPeriod"/>
            </a:pPr>
            <a:r>
              <a:rPr lang="en-US" dirty="0"/>
              <a:t>Kessler RC, Berglund P, Demler O, et al.  Lifetime prevalence and age-of-onset distributions of DSM-IV disorders in the National Comorbidity Survey Replication. Arch Gen Psychiatry 2005; 62 (6): 593–602.</a:t>
            </a:r>
            <a:endParaRPr lang="en-GB" dirty="0"/>
          </a:p>
          <a:p>
            <a:pPr marL="228600" indent="-228600">
              <a:buFont typeface="+mj-lt"/>
              <a:buAutoNum type="arabicPeriod"/>
            </a:pPr>
            <a:r>
              <a:rPr lang="en-GB" dirty="0"/>
              <a:t>Rowe C, </a:t>
            </a:r>
            <a:r>
              <a:rPr lang="en-GB" dirty="0" err="1"/>
              <a:t>Deledalle</a:t>
            </a:r>
            <a:r>
              <a:rPr lang="en-GB" dirty="0"/>
              <a:t> A, </a:t>
            </a:r>
            <a:r>
              <a:rPr lang="en-GB" dirty="0" err="1"/>
              <a:t>Boudoukha</a:t>
            </a:r>
            <a:r>
              <a:rPr lang="en-GB" dirty="0"/>
              <a:t> AH. Psychiatric comorbidities of obsessive–compulsive disorder: a series of systematic reviews and meta-analyses. J Clin </a:t>
            </a:r>
            <a:r>
              <a:rPr lang="en-GB" dirty="0" err="1"/>
              <a:t>Psychol</a:t>
            </a:r>
            <a:r>
              <a:rPr lang="en-GB" dirty="0"/>
              <a:t> 2022; 78 (4): 469–484.</a:t>
            </a:r>
          </a:p>
          <a:p>
            <a:pPr marL="228600" indent="-228600">
              <a:buFont typeface="+mj-lt"/>
              <a:buAutoNum type="arabicPeriod"/>
            </a:pPr>
            <a:r>
              <a:rPr lang="en-GB" dirty="0"/>
              <a:t>Sharma E, Sharma LP, Balachander S, et al. Comorbidities in obsessive–compulsive disorder across the lifespan: a systematic review and meta-analysis. Front Psychiatry 2021; 12: 703701.</a:t>
            </a:r>
          </a:p>
          <a:p>
            <a:pPr marL="228600" indent="-228600">
              <a:buFont typeface="+mj-lt"/>
              <a:buAutoNum type="arabicPeriod"/>
            </a:pPr>
            <a:r>
              <a:rPr lang="en-GB" dirty="0"/>
              <a:t>American Psychiatric Association. Diagnostic and Statistical Manual of Mental Disorders. Fifth Edition – text revision. © American Psychiatric Association, 2022.</a:t>
            </a:r>
          </a:p>
          <a:p>
            <a:endParaRPr lang="en-GB" dirty="0"/>
          </a:p>
          <a:p>
            <a:endParaRPr lang="en-GB" dirty="0"/>
          </a:p>
        </p:txBody>
      </p:sp>
      <p:sp>
        <p:nvSpPr>
          <p:cNvPr id="4" name="Slide Number Placeholder 3"/>
          <p:cNvSpPr>
            <a:spLocks noGrp="1"/>
          </p:cNvSpPr>
          <p:nvPr>
            <p:ph type="sldNum" sz="quarter" idx="10"/>
          </p:nvPr>
        </p:nvSpPr>
        <p:spPr/>
        <p:txBody>
          <a:bodyPr/>
          <a:lstStyle/>
          <a:p>
            <a:fld id="{037C2873-EBE5-CF42-9E30-7832FC02D1D9}" type="slidenum">
              <a:rPr lang="en-GB" smtClean="0"/>
              <a:t>15</a:t>
            </a:fld>
            <a:endParaRPr lang="en-GB" dirty="0"/>
          </a:p>
        </p:txBody>
      </p:sp>
    </p:spTree>
    <p:extLst>
      <p:ext uri="{BB962C8B-B14F-4D97-AF65-F5344CB8AC3E}">
        <p14:creationId xmlns:p14="http://schemas.microsoft.com/office/powerpoint/2010/main" val="3172740746"/>
      </p:ext>
    </p:extLst>
  </p:cSld>
  <p:clrMapOvr>
    <a:masterClrMapping/>
  </p:clrMapOvr>
</p:note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484823686"/>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slideLayout" Target="/ppt/slideLayouts/slideLayout2.xml" Id="rId2"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41219577"/>
      </p:ext>
    </p:extLst>
  </p:cSld>
  <p:clrMap bg1="lt1" tx1="dk1" bg2="lt2" tx2="dk2" accent1="accent1" accent2="accent2" accent3="accent3" accent4="accent4" accent5="accent5" accent6="accent6" hlink="hlink" folHlink="folHlink"/>
  <p:sldLayoutIdLst>
    <p:sldLayoutId id="2147483674" r:id="rId2"/>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5.xml.rels>&#65279;<?xml version="1.0" encoding="utf-8"?><Relationships xmlns="http://schemas.openxmlformats.org/package/2006/relationships"><Relationship Type="http://schemas.openxmlformats.org/officeDocument/2006/relationships/notesSlide" Target="/ppt/notesSlides/notesSlide15.xml" Id="rId3" /><Relationship Type="http://schemas.openxmlformats.org/officeDocument/2006/relationships/slideLayout" Target="/ppt/slideLayouts/slideLayout2.xml" Id="rId2" /><Relationship Type="http://schemas.openxmlformats.org/officeDocument/2006/relationships/tags" Target="/ppt/tags/tag9.xml" Id="rId1" /></Relationships>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F9C9EF7-D37C-402E-BCD1-7DAC520FE1A8}"/>
              </a:ext>
            </a:extLst>
          </p:cNvPr>
          <p:cNvSpPr>
            <a:spLocks noGrp="1"/>
          </p:cNvSpPr>
          <p:nvPr>
            <p:ph type="body" sz="quarter" idx="17"/>
          </p:nvPr>
        </p:nvSpPr>
        <p:spPr/>
        <p:txBody>
          <a:bodyPr/>
          <a:lstStyle/>
          <a:p>
            <a:r>
              <a:rPr lang="en-GB" dirty="0"/>
              <a:t>Major depressive disorder (MDD) – Comorbidity</a:t>
            </a:r>
          </a:p>
        </p:txBody>
      </p:sp>
      <p:sp>
        <p:nvSpPr>
          <p:cNvPr id="2" name="Title 1">
            <a:extLst>
              <a:ext uri="{FF2B5EF4-FFF2-40B4-BE49-F238E27FC236}">
                <a16:creationId xmlns:a16="http://schemas.microsoft.com/office/drawing/2014/main" id="{AB728CC4-47F0-49AF-8AE6-D7706D7075B5}"/>
              </a:ext>
            </a:extLst>
          </p:cNvPr>
          <p:cNvSpPr>
            <a:spLocks noGrp="1"/>
          </p:cNvSpPr>
          <p:nvPr>
            <p:ph type="title"/>
          </p:nvPr>
        </p:nvSpPr>
        <p:spPr/>
        <p:txBody>
          <a:bodyPr/>
          <a:lstStyle/>
          <a:p>
            <a:r>
              <a:rPr lang="en-GB" dirty="0"/>
              <a:t>Obsessive–compulsive disorder (OCD)</a:t>
            </a:r>
          </a:p>
        </p:txBody>
      </p:sp>
      <p:sp>
        <p:nvSpPr>
          <p:cNvPr id="3" name="Content Placeholder 2">
            <a:extLst>
              <a:ext uri="{FF2B5EF4-FFF2-40B4-BE49-F238E27FC236}">
                <a16:creationId xmlns:a16="http://schemas.microsoft.com/office/drawing/2014/main" id="{25C08229-994F-409B-8D48-59AC60CD0477}"/>
              </a:ext>
            </a:extLst>
          </p:cNvPr>
          <p:cNvSpPr>
            <a:spLocks noGrp="1"/>
          </p:cNvSpPr>
          <p:nvPr>
            <p:ph idx="19"/>
          </p:nvPr>
        </p:nvSpPr>
        <p:spPr>
          <a:xfrm>
            <a:off x="539750" y="1416785"/>
            <a:ext cx="9556750" cy="4415215"/>
          </a:xfrm>
        </p:spPr>
        <p:txBody>
          <a:bodyPr>
            <a:normAutofit/>
          </a:bodyPr>
          <a:lstStyle/>
          <a:p>
            <a:pPr>
              <a:lnSpc>
                <a:spcPct val="100000"/>
              </a:lnSpc>
            </a:pPr>
            <a:r>
              <a:rPr lang="en-GB" sz="1800" dirty="0">
                <a:solidFill>
                  <a:schemeClr val="tx1"/>
                </a:solidFill>
              </a:rPr>
              <a:t>Lifetime comorbidity rates of OCD and MDD up to 60% have been reported,</a:t>
            </a:r>
            <a:r>
              <a:rPr lang="en-GB" sz="1800" baseline="30000" dirty="0">
                <a:solidFill>
                  <a:schemeClr val="tx1"/>
                </a:solidFill>
              </a:rPr>
              <a:t>1-3</a:t>
            </a:r>
            <a:r>
              <a:rPr lang="en-GB" sz="1800" dirty="0">
                <a:solidFill>
                  <a:schemeClr val="tx1"/>
                </a:solidFill>
              </a:rPr>
              <a:t> compared with an OCD prevalence rate of 1.6% in the general population</a:t>
            </a:r>
            <a:r>
              <a:rPr lang="en-GB" sz="1800" baseline="30000" dirty="0">
                <a:solidFill>
                  <a:schemeClr val="tx1"/>
                </a:solidFill>
              </a:rPr>
              <a:t>4</a:t>
            </a:r>
            <a:r>
              <a:rPr lang="en-GB" sz="1800" dirty="0">
                <a:solidFill>
                  <a:schemeClr val="tx1"/>
                </a:solidFill>
              </a:rPr>
              <a:t> – </a:t>
            </a:r>
            <a:r>
              <a:rPr lang="en-GB" sz="1800" b="1" dirty="0">
                <a:solidFill>
                  <a:schemeClr val="tx1"/>
                </a:solidFill>
              </a:rPr>
              <a:t>i.e., 37.5 times greater</a:t>
            </a:r>
          </a:p>
          <a:p>
            <a:pPr>
              <a:lnSpc>
                <a:spcPct val="100000"/>
              </a:lnSpc>
            </a:pPr>
            <a:r>
              <a:rPr lang="en-GB" sz="1800" dirty="0">
                <a:solidFill>
                  <a:schemeClr val="tx1"/>
                </a:solidFill>
              </a:rPr>
              <a:t>There is disagreement about whether the severity of depressive symptoms and the severity of OCD symptoms are correlated, with a wide range of comorbidity values of OCD and MDD reported</a:t>
            </a:r>
            <a:r>
              <a:rPr lang="en-GB" sz="1800" baseline="30000" dirty="0">
                <a:solidFill>
                  <a:schemeClr val="tx1"/>
                </a:solidFill>
              </a:rPr>
              <a:t>1,2</a:t>
            </a:r>
            <a:endParaRPr lang="en-GB" sz="1800" dirty="0">
              <a:solidFill>
                <a:schemeClr val="tx1"/>
              </a:solidFill>
            </a:endParaRPr>
          </a:p>
          <a:p>
            <a:pPr>
              <a:lnSpc>
                <a:spcPct val="100000"/>
              </a:lnSpc>
            </a:pPr>
            <a:r>
              <a:rPr lang="en-GB" sz="1800" dirty="0">
                <a:solidFill>
                  <a:schemeClr val="tx1"/>
                </a:solidFill>
              </a:rPr>
              <a:t>In one study of &gt;1,300 patients with MDD, the phenotypes with and without OCD were compared, and showed a significantly poorer prognosis for the patients with comorbid OCD</a:t>
            </a:r>
            <a:r>
              <a:rPr lang="en-GB" sz="1800" baseline="30000" dirty="0">
                <a:solidFill>
                  <a:schemeClr val="tx1"/>
                </a:solidFill>
              </a:rPr>
              <a:t>2</a:t>
            </a:r>
            <a:endParaRPr lang="en-GB" sz="1800" dirty="0">
              <a:solidFill>
                <a:schemeClr val="tx1"/>
              </a:solidFill>
            </a:endParaRPr>
          </a:p>
          <a:p>
            <a:pPr>
              <a:lnSpc>
                <a:spcPct val="100000"/>
              </a:lnSpc>
            </a:pPr>
            <a:r>
              <a:rPr lang="en-GB" sz="1800" dirty="0">
                <a:solidFill>
                  <a:schemeClr val="tx1"/>
                </a:solidFill>
              </a:rPr>
              <a:t>Conversely, studies of people with OCD have shown high rates of depression:</a:t>
            </a:r>
          </a:p>
          <a:p>
            <a:pPr lvl="1"/>
            <a:r>
              <a:rPr lang="en-GB" sz="1600" dirty="0">
                <a:solidFill>
                  <a:schemeClr val="tx1"/>
                </a:solidFill>
              </a:rPr>
              <a:t>One meta-analysis found across 12 studies the presence of OCD increased the risk of MDD by 4.77 times</a:t>
            </a:r>
            <a:r>
              <a:rPr lang="en-GB" sz="1600" baseline="30000" dirty="0">
                <a:solidFill>
                  <a:schemeClr val="tx1"/>
                </a:solidFill>
              </a:rPr>
              <a:t>5</a:t>
            </a:r>
            <a:endParaRPr lang="en-GB" sz="1600" dirty="0">
              <a:solidFill>
                <a:schemeClr val="tx1"/>
              </a:solidFill>
            </a:endParaRPr>
          </a:p>
          <a:p>
            <a:pPr lvl="1"/>
            <a:r>
              <a:rPr lang="en-GB" sz="1600" dirty="0">
                <a:solidFill>
                  <a:schemeClr val="tx1"/>
                </a:solidFill>
              </a:rPr>
              <a:t>Another meta-analysis found across 43 studies the prevalence of MDD in people with OCD was 40.8%, compared with an average of approximately 2.5% in the general population</a:t>
            </a:r>
            <a:r>
              <a:rPr lang="en-GB" sz="1600" baseline="30000" dirty="0">
                <a:solidFill>
                  <a:schemeClr val="tx1"/>
                </a:solidFill>
              </a:rPr>
              <a:t>6</a:t>
            </a:r>
            <a:endParaRPr lang="en-GB" sz="1600" dirty="0">
              <a:solidFill>
                <a:schemeClr val="tx1"/>
              </a:solidFill>
            </a:endParaRPr>
          </a:p>
        </p:txBody>
      </p:sp>
      <p:sp>
        <p:nvSpPr>
          <p:cNvPr id="5" name="Text Placeholder 4">
            <a:extLst>
              <a:ext uri="{FF2B5EF4-FFF2-40B4-BE49-F238E27FC236}">
                <a16:creationId xmlns:a16="http://schemas.microsoft.com/office/drawing/2014/main" id="{6A0456FC-4DBE-455B-A61C-16513E94E3C6}"/>
              </a:ext>
            </a:extLst>
          </p:cNvPr>
          <p:cNvSpPr>
            <a:spLocks noGrp="1"/>
          </p:cNvSpPr>
          <p:nvPr>
            <p:ph type="body" sz="quarter" idx="18"/>
          </p:nvPr>
        </p:nvSpPr>
        <p:spPr/>
        <p:txBody>
          <a:bodyPr/>
          <a:lstStyle/>
          <a:p>
            <a:pPr marL="0" indent="0">
              <a:buNone/>
            </a:pPr>
            <a:r>
              <a:rPr lang="en-GB" dirty="0"/>
              <a:t>MDD=major depressive disorder; OCD=obsessive–compulsive disorder</a:t>
            </a:r>
            <a:br>
              <a:rPr lang="en-GB" dirty="0"/>
            </a:br>
            <a:endParaRPr lang="en-GB" dirty="0"/>
          </a:p>
          <a:p>
            <a:r>
              <a:rPr lang="en-GB" dirty="0"/>
              <a:t>1. </a:t>
            </a:r>
            <a:r>
              <a:rPr lang="en-GB" dirty="0" err="1"/>
              <a:t>Rickelt</a:t>
            </a:r>
            <a:r>
              <a:rPr lang="en-GB" dirty="0"/>
              <a:t> et al. J Affect </a:t>
            </a:r>
            <a:r>
              <a:rPr lang="en-GB" dirty="0" err="1"/>
              <a:t>Disord</a:t>
            </a:r>
            <a:r>
              <a:rPr lang="en-GB" dirty="0"/>
              <a:t> 2016;203:241–247; 2. </a:t>
            </a:r>
            <a:r>
              <a:rPr lang="en-GB" dirty="0" err="1"/>
              <a:t>Dold</a:t>
            </a:r>
            <a:r>
              <a:rPr lang="en-GB" dirty="0"/>
              <a:t> et al. J Affect </a:t>
            </a:r>
            <a:r>
              <a:rPr lang="en-GB" dirty="0" err="1"/>
              <a:t>Disord</a:t>
            </a:r>
            <a:r>
              <a:rPr lang="en-GB" dirty="0"/>
              <a:t> 2018;227:254–259; 3. </a:t>
            </a:r>
            <a:r>
              <a:rPr lang="en-GB" dirty="0" err="1"/>
              <a:t>Thaipisuttikul</a:t>
            </a:r>
            <a:r>
              <a:rPr lang="en-GB" dirty="0"/>
              <a:t> et al. </a:t>
            </a:r>
            <a:r>
              <a:rPr lang="en-GB" dirty="0" err="1"/>
              <a:t>Neuropsychiatr</a:t>
            </a:r>
            <a:r>
              <a:rPr lang="en-GB" dirty="0"/>
              <a:t> Dis Treat 2014;10:2097–2103;</a:t>
            </a:r>
          </a:p>
          <a:p>
            <a:r>
              <a:rPr lang="en-US" dirty="0"/>
              <a:t>4. Kessler et al. Arch Gen Psychiatry 2005;62(6):593–602; 5. Rowe et al. J Clin Psychol 2022;78(4):469–484; 6. Sharma et al. Front Psychiatry 2021;12:703701</a:t>
            </a:r>
          </a:p>
        </p:txBody>
      </p:sp>
    </p:spTree>
    <p:custDataLst>
      <p:tags r:id="rId1"/>
    </p:custDataLst>
    <p:extLst>
      <p:ext uri="{BB962C8B-B14F-4D97-AF65-F5344CB8AC3E}">
        <p14:creationId xmlns:p14="http://schemas.microsoft.com/office/powerpoint/2010/main" val="14748167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oyZv5ufA"/>
  <p:tag name="ARTICULATE_SLIDE_COUNT" val="22"/>
  <p:tag name="ARTICULATE_PROJECT_OPEN" val="0"/>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&#65279;<?xml version="1.0" encoding="utf-8"?><Relationships xmlns="http://schemas.openxmlformats.org/package/2006/relationships"><Relationship Type="http://schemas.microsoft.com/office/2011/relationships/webextension" Target="/ppt/webextensions/webextension1.xml" Id="rId1" /></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5ECC8D0-FDAA-4575-9CBC-F31A8967BD43}">
  <we:reference id="e3b93a0b-ccfa-4110-a55c-43ea778c55ae" version="2.0.0.0" store="EXCatalog" storeType="EXCatalog"/>
  <we:alternateReferences>
    <we:reference id="WA200003915" version="2.0.0.0" store="en-GB" storeType="OMEX"/>
  </we:alternateReferences>
  <we:properties/>
  <we:bindings/>
  <we:snapshot xmlns:r="http://schemas.openxmlformats.org/officeDocument/2006/relationships"/>
</we:webextension>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8C6DA629-F75E-45E1-AACB-2A8F224C6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57DDD5-B2AA-4BBA-9C23-19566C160E4E}">
  <ds:schemaRefs>
    <ds:schemaRef ds:uri="http://schemas.microsoft.com/sharepoint/v3/contenttype/forms"/>
  </ds:schemaRefs>
</ds:datastoreItem>
</file>

<file path=customXml/itemProps3.xml><?xml version="1.0" encoding="utf-8"?>
<ds:datastoreItem xmlns:ds="http://schemas.openxmlformats.org/officeDocument/2006/customXml" ds:itemID="{17B15C88-4031-4F4E-BA98-CAED57AF7C63}">
  <ds:schemaRefs>
    <ds:schemaRef ds:uri="http://schemas.microsoft.com/office/2006/metadata/properties"/>
    <ds:schemaRef ds:uri="http://schemas.microsoft.com/office/infopath/2007/PartnerControls"/>
    <ds:schemaRef ds:uri="28627d7c-4416-4bc1-86cf-ca6c3a42a8f2"/>
    <ds:schemaRef ds:uri="08562aa6-c0ad-4fb9-8a82-15409d3a28b4"/>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1112</TotalTime>
  <Words>15464</Words>
  <Application>Microsoft Office PowerPoint</Application>
  <PresentationFormat>Widescreen</PresentationFormat>
  <Paragraphs>846</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NewBaskervilleStd-Bold</vt:lpstr>
      <vt:lpstr>Times New Roman</vt:lpstr>
      <vt:lpstr>Wingdings</vt:lpstr>
      <vt:lpstr>Neurotorium - PowerPoint-Skabelon - 2022-01-28</vt:lpstr>
      <vt:lpstr>PowerPoint Presentation</vt:lpstr>
      <vt:lpstr>Defining comorbidity</vt:lpstr>
      <vt:lpstr>Neuropsychiatric comorbidities in patients with depression</vt:lpstr>
      <vt:lpstr>Physical comorbidities in patients with depression</vt:lpstr>
      <vt:lpstr>Shared pathways underly disease comorbidity</vt:lpstr>
      <vt:lpstr>Prevalence of chronic conditions in patients with MDD</vt:lpstr>
      <vt:lpstr>Prevalence of depression in patients with chronic conditions</vt:lpstr>
      <vt:lpstr>Depression adds to the burden of chronic conditions</vt:lpstr>
      <vt:lpstr>The effect of comorbidities on patients’ quality of life</vt:lpstr>
      <vt:lpstr>The impact of comorbidities on clinical outcomes in MDD</vt:lpstr>
      <vt:lpstr>Treatment application of the link between MDD and comorbidities</vt:lpstr>
      <vt:lpstr>Neuropsychiatric comorbidities</vt:lpstr>
      <vt:lpstr>Psychiatric comorbidities of MDD</vt:lpstr>
      <vt:lpstr>Anxiety</vt:lpstr>
      <vt:lpstr>Obsessive–compulsive disorder (OCD)</vt:lpstr>
      <vt:lpstr>Post-traumatic stress disorder (PTSD)</vt:lpstr>
      <vt:lpstr>Attention deficit hyperactivity disorder (ADHD)</vt:lpstr>
      <vt:lpstr>Schizophrenia</vt:lpstr>
      <vt:lpstr>Substance-use disorder</vt:lpstr>
      <vt:lpstr>Personality disorders</vt:lpstr>
      <vt:lpstr>Physical comorbidities</vt:lpstr>
      <vt:lpstr>Mental disorders and physical disease</vt:lpstr>
      <vt:lpstr>Physical comorbidities of MDD</vt:lpstr>
      <vt:lpstr>Diabetes</vt:lpstr>
      <vt:lpstr>Hypertension</vt:lpstr>
      <vt:lpstr>Cardiovascular disease</vt:lpstr>
      <vt:lpstr>Cancer</vt:lpstr>
      <vt:lpstr>Osteoporosis and risk of fractures</vt:lpstr>
      <vt:lpstr>Neurological disorders and MDD</vt:lpstr>
      <vt:lpstr>Alzheimer’s disease (AD) and MDD</vt:lpstr>
      <vt:lpstr>Summary</vt:lpstr>
      <vt:lpstr>Summary of the increased risk of comorbidities in patients with MDD</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Christina Polyzogopoulou</cp:lastModifiedBy>
  <cp:revision>1589</cp:revision>
  <cp:lastPrinted>2018-08-16T09:06:48Z</cp:lastPrinted>
  <dcterms:created xsi:type="dcterms:W3CDTF">2017-01-23T14:24:15Z</dcterms:created>
  <dcterms:modified xsi:type="dcterms:W3CDTF">2025-05-09T11:22:21Z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934A997F-4108-42B7-A2F1-76962FE84844</vt:lpwstr>
  </property>
  <property fmtid="{D5CDD505-2E9C-101B-9397-08002B2CF9AE}" pid="3" name="ArticulatePath">
    <vt:lpwstr>6 - Treatment principles 12-Jan-18</vt:lpwstr>
  </property>
  <property fmtid="{D5CDD505-2E9C-101B-9397-08002B2CF9AE}" pid="4" name="ContentTypeId">
    <vt:lpwstr>0x01010062B393518E922946AD600E2E02326B8A</vt:lpwstr>
  </property>
  <property fmtid="{D5CDD505-2E9C-101B-9397-08002B2CF9AE}" pid="5" name="MediaServiceImageTags">
    <vt:lpwstr/>
  </property>
</Properties>
</file>