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png" ContentType="image/png"/>
  <Default Extension="svg" ContentType="image/svg+xml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authors.xml" ContentType="application/vnd.ms-powerpoint.authors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tags/tag1.xml" ContentType="application/vnd.openxmlformats-officedocument.presentationml.tag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customXml/item3.xml" ContentType="application/xml"/>
  <Override PartName="/customXml/itemProps3.xml" ContentType="application/vnd.openxmlformats-officedocument.customXml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4"/>
  </p:sldMasterIdLst>
  <p:notesMasterIdLst>
    <p:notesMasterId r:id="rId38"/>
  </p:notesMasterIdLst>
  <p:handoutMasterIdLst>
    <p:handoutMasterId r:id="rId39"/>
  </p:handoutMasterIdLst>
  <p:sldIdLst>
    <p:sldId id="415" r:id="rId34"/>
  </p:sldIdLst>
  <p:sldSz cx="12192000" cy="6858000"/>
  <p:notesSz cx="6797675" cy="9874250"/>
  <p:custDataLst>
    <p:tags r:id="rId40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164" clrIdx="0"/>
  <p:cmAuthor id="2" name="Ebru Karakoc Madsen" initials="EBKA" lastIdx="24" clrIdx="1"/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9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61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FFFFFF"/>
    <a:srgbClr val="D9D1CC"/>
    <a:srgbClr val="E3E4E6"/>
    <a:srgbClr val="A5A07B"/>
    <a:srgbClr val="F0D2D0"/>
    <a:srgbClr val="E5E5E5"/>
    <a:srgbClr val="EDECE5"/>
    <a:srgbClr val="B51C12"/>
    <a:srgbClr val="DA8D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576" autoAdjust="0"/>
  </p:normalViewPr>
  <p:slideViewPr>
    <p:cSldViewPr snapToGrid="0">
      <p:cViewPr varScale="1">
        <p:scale>
          <a:sx n="79" d="100"/>
          <a:sy n="79" d="100"/>
        </p:scale>
        <p:origin x="118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/ppt/handoutMasters/handoutMaster1.xml" Id="rId39" /><Relationship Type="http://schemas.openxmlformats.org/officeDocument/2006/relationships/slide" Target="/ppt/slides/slide30.xml" Id="rId34" /><Relationship Type="http://schemas.openxmlformats.org/officeDocument/2006/relationships/presProps" Target="/ppt/presProps.xml" Id="rId42" /><Relationship Type="http://schemas.microsoft.com/office/2018/10/relationships/authors" Target="/ppt/authors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tags" Target="/ppt/tags/tag1.xml" Id="rId40" /><Relationship Type="http://schemas.openxmlformats.org/officeDocument/2006/relationships/tableStyles" Target="/ppt/tableStyles.xml" Id="rId45" /><Relationship Type="http://schemas.openxmlformats.org/officeDocument/2006/relationships/theme" Target="/ppt/theme/theme1.xml" Id="rId44" /><Relationship Type="http://schemas.openxmlformats.org/officeDocument/2006/relationships/slideMaster" Target="/ppt/slideMasters/slideMaster1.xml" Id="rId4" /><Relationship Type="http://schemas.openxmlformats.org/officeDocument/2006/relationships/viewProps" Target="/ppt/viewProps.xml" Id="rId43" /><Relationship Type="http://schemas.openxmlformats.org/officeDocument/2006/relationships/customXml" Target="/customXml/item3.xml" Id="rId3" /><Relationship Type="http://schemas.openxmlformats.org/officeDocument/2006/relationships/notesMaster" Target="/ppt/notesMasters/notesMaster1.xml" Id="rId38" /><Relationship Type="http://schemas.microsoft.com/office/2016/11/relationships/changesInfo" Target="/ppt/changesInfos/changesInfo1.xml" Id="rId46" /><Relationship Type="http://schemas.openxmlformats.org/officeDocument/2006/relationships/commentAuthors" Target="/ppt/commentAuthors.xml" Id="rId4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DB37BC69-1B12-4782-8737-4078049FC044}"/>
    <pc:docChg chg="modSld">
      <pc:chgData name="Rachel Jagger" userId="cf4acb15-657a-45e0-bad4-d602a69c1922" providerId="ADAL" clId="{DB37BC69-1B12-4782-8737-4078049FC044}" dt="2025-07-08T16:58:35.742" v="10" actId="948"/>
      <pc:docMkLst>
        <pc:docMk/>
      </pc:docMkLst>
      <pc:sldChg chg="modSp mod">
        <pc:chgData name="Rachel Jagger" userId="cf4acb15-657a-45e0-bad4-d602a69c1922" providerId="ADAL" clId="{DB37BC69-1B12-4782-8737-4078049FC044}" dt="2025-07-08T16:58:35.742" v="10" actId="948"/>
        <pc:sldMkLst>
          <pc:docMk/>
          <pc:sldMk cId="487071224" sldId="265"/>
        </pc:sldMkLst>
        <pc:spChg chg="mod">
          <ac:chgData name="Rachel Jagger" userId="cf4acb15-657a-45e0-bad4-d602a69c1922" providerId="ADAL" clId="{DB37BC69-1B12-4782-8737-4078049FC044}" dt="2025-07-08T16:55:26.580" v="6" actId="6549"/>
          <ac:spMkLst>
            <pc:docMk/>
            <pc:sldMk cId="487071224" sldId="265"/>
            <ac:spMk id="8" creationId="{7755A9ED-1CA7-9C7E-F13A-5B13A67A672D}"/>
          </ac:spMkLst>
        </pc:spChg>
        <pc:spChg chg="mod">
          <ac:chgData name="Rachel Jagger" userId="cf4acb15-657a-45e0-bad4-d602a69c1922" providerId="ADAL" clId="{DB37BC69-1B12-4782-8737-4078049FC044}" dt="2025-07-08T16:56:16.066" v="9" actId="1076"/>
          <ac:spMkLst>
            <pc:docMk/>
            <pc:sldMk cId="487071224" sldId="265"/>
            <ac:spMk id="14" creationId="{01B9FB21-5100-C75F-D5D3-150E54B8AF34}"/>
          </ac:spMkLst>
        </pc:spChg>
        <pc:spChg chg="mod">
          <ac:chgData name="Rachel Jagger" userId="cf4acb15-657a-45e0-bad4-d602a69c1922" providerId="ADAL" clId="{DB37BC69-1B12-4782-8737-4078049FC044}" dt="2025-07-08T16:58:35.742" v="10" actId="948"/>
          <ac:spMkLst>
            <pc:docMk/>
            <pc:sldMk cId="487071224" sldId="265"/>
            <ac:spMk id="15" creationId="{4434A05B-33EB-D2E1-52CB-87780D06E362}"/>
          </ac:spMkLst>
        </pc:spChg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15-07-2025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Id2" /><Relationship Type="http://schemas.openxmlformats.org/officeDocument/2006/relationships/notesMaster" Target="/ppt/notesMasters/notesMaster1.xml" Id="rId1" /></Relationship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Major depressive disorder is a multifactorial disorder strongly associated with pathophysiological components related to stress.</a:t>
            </a:r>
            <a:r>
              <a:rPr lang="en-GB" baseline="30000" dirty="0"/>
              <a:t>4</a:t>
            </a:r>
            <a:r>
              <a:rPr lang="en-GB" baseline="0" dirty="0"/>
              <a:t> Chronic stress results in the dysregulation of the </a:t>
            </a:r>
            <a:r>
              <a:rPr lang="en-GB" baseline="0" dirty="0" err="1"/>
              <a:t>hypothalamo</a:t>
            </a:r>
            <a:r>
              <a:rPr lang="en-GB" baseline="0" dirty="0"/>
              <a:t>–pituitary–adrenal axis, resulting in higher levels of inflammation, higher oxidative and endoplasmic reticulum stress, increased levels of mitochondrial damage and dysfunction, and increased glutamate neurotransmission.</a:t>
            </a:r>
            <a:r>
              <a:rPr lang="en-GB" baseline="30000" dirty="0"/>
              <a:t>4</a:t>
            </a:r>
            <a:r>
              <a:rPr lang="en-GB" baseline="0" dirty="0"/>
              <a:t> These detrimental changes, coupled with reduced production of neurotrophic factors (such as the brain-derived neurotrophic factor), reduced monoamine neurotransmission, lower levels of the </a:t>
            </a:r>
            <a:r>
              <a:rPr lang="en-GB" dirty="0"/>
              <a:t>gamma-aminobutyric acid and reduced endocannabinoid signalling, then lead to structural and functional alterations in the brain, and to the development of major depressive disorder.</a:t>
            </a:r>
            <a:r>
              <a:rPr lang="en-GB" baseline="30000" dirty="0"/>
              <a:t>4</a:t>
            </a:r>
            <a:endParaRPr lang="en-GB" baseline="0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r>
              <a:rPr lang="en-GB" dirty="0"/>
              <a:t>1. Brites D, Fernandes A. Neuroinflammation and depression: microglia activation, extracellular </a:t>
            </a:r>
            <a:r>
              <a:rPr lang="en-GB" dirty="0" err="1"/>
              <a:t>microvesicles</a:t>
            </a:r>
            <a:r>
              <a:rPr lang="en-GB" dirty="0"/>
              <a:t> and microRNA dysregulation. Front Cell </a:t>
            </a:r>
            <a:r>
              <a:rPr lang="en-GB" dirty="0" err="1"/>
              <a:t>Neurosci</a:t>
            </a:r>
            <a:r>
              <a:rPr lang="en-GB" dirty="0"/>
              <a:t> 2015; 9: 476.</a:t>
            </a:r>
          </a:p>
          <a:p>
            <a:r>
              <a:rPr lang="en-GB" dirty="0"/>
              <a:t>2. Lam RW, Mok H. Depression. Oxford University Press. 2008.</a:t>
            </a:r>
          </a:p>
          <a:p>
            <a:r>
              <a:rPr lang="en-GB" dirty="0"/>
              <a:t>3. Boku S, Nakagawa S, Toda H, </a:t>
            </a:r>
            <a:r>
              <a:rPr lang="en-GB" dirty="0" err="1"/>
              <a:t>Hishimoto</a:t>
            </a:r>
            <a:r>
              <a:rPr lang="en-GB" dirty="0"/>
              <a:t> A. Neural basis of major depressive disorder: beyond monoamine hypothesis. Psychiatry Clin </a:t>
            </a:r>
            <a:r>
              <a:rPr lang="en-GB" dirty="0" err="1"/>
              <a:t>Neurosci</a:t>
            </a:r>
            <a:r>
              <a:rPr lang="en-GB" dirty="0"/>
              <a:t> 2018; 72 (1): 3–12.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4. Athira KV, Bandopadhyay S, Samudrala PK, et al. An overview of the heterogeneity of major depressive disorder: current knowledge and future prospective. Curr </a:t>
            </a:r>
            <a:r>
              <a:rPr lang="en-GB" dirty="0" err="1"/>
              <a:t>Neuropharmacol</a:t>
            </a:r>
            <a:r>
              <a:rPr lang="en-GB" dirty="0"/>
              <a:t> 2020; 18 (3): 168–187.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30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6AE275-7927-30C1-8B74-A25BC5C169C9}"/>
              </a:ext>
            </a:extLst>
          </p:cNvPr>
          <p:cNvSpPr/>
          <p:nvPr/>
        </p:nvSpPr>
        <p:spPr>
          <a:xfrm>
            <a:off x="746973" y="4765062"/>
            <a:ext cx="5438140" cy="142237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090D24-7823-C660-D981-6775B54E5E22}"/>
              </a:ext>
            </a:extLst>
          </p:cNvPr>
          <p:cNvSpPr/>
          <p:nvPr/>
        </p:nvSpPr>
        <p:spPr>
          <a:xfrm>
            <a:off x="-1181100" y="4765061"/>
            <a:ext cx="1921827" cy="19405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chemeClr val="tx1"/>
                </a:solidFill>
              </a:rPr>
              <a:t>Athira et al. 2020 Pg 176 (Fig 1)</a:t>
            </a:r>
          </a:p>
        </p:txBody>
      </p:sp>
    </p:spTree>
    <p:extLst>
      <p:ext uri="{BB962C8B-B14F-4D97-AF65-F5344CB8AC3E}">
        <p14:creationId xmlns:p14="http://schemas.microsoft.com/office/powerpoint/2010/main" val="258779118"/>
      </p:ext>
    </p:extLst>
  </p:cSld>
  <p:clrMapOvr>
    <a:masterClrMapping/>
  </p:clrMapOvr>
</p:note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27029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10.xml" Id="rId10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3502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0.xml.rels>&#65279;<?xml version="1.0" encoding="utf-8"?><Relationships xmlns="http://schemas.openxmlformats.org/package/2006/relationships"><Relationship Type="http://schemas.openxmlformats.org/officeDocument/2006/relationships/image" Target="/ppt/media/image32.png" Id="rId3" /><Relationship Type="http://schemas.openxmlformats.org/officeDocument/2006/relationships/notesSlide" Target="/ppt/notesSlides/notesSlide30.xml" Id="rId2" /><Relationship Type="http://schemas.openxmlformats.org/officeDocument/2006/relationships/slideLayout" Target="/ppt/slideLayouts/slideLayout10.xml" Id="rId1" /><Relationship Type="http://schemas.openxmlformats.org/officeDocument/2006/relationships/image" Target="/ppt/media/image35.svg" Id="rId6" /><Relationship Type="http://schemas.openxmlformats.org/officeDocument/2006/relationships/image" Target="/ppt/media/image34.png" Id="rId5" /><Relationship Type="http://schemas.openxmlformats.org/officeDocument/2006/relationships/image" Target="/ppt/media/image33.png" Id="rId4" /></Relationships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DC1E959-CB13-85B2-2C35-3476CFA82E4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Depression is strongly associated with stress, and the various components of stress and the stress response</a:t>
            </a:r>
            <a:r>
              <a:rPr lang="en-GB" baseline="30000"/>
              <a:t>1-4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75347C0-5353-62F5-7536-7D7469C5F7A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Major depressive disorder (MDD) – Neurobiology and aetiology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48F1AAE-3F5F-9FF4-0D42-57761EEEA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Stress and depression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BBD98D0-96B4-88A6-5F06-30F2980F51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ACTH=adrenocorticotropic hormone; CRH=corticotropin-releasing hormone; HPA=hypothalamic–pituitary–adrenal; </a:t>
            </a:r>
            <a:br>
              <a:rPr lang="en-GB" dirty="0"/>
            </a:br>
            <a:r>
              <a:rPr lang="en-GB" dirty="0"/>
              <a:t>MDD=major depressive disorder</a:t>
            </a:r>
          </a:p>
          <a:p>
            <a:endParaRPr lang="en-GB" dirty="0"/>
          </a:p>
          <a:p>
            <a:r>
              <a:rPr lang="en-GB" dirty="0"/>
              <a:t>1. Brites &amp; Fernandes. Front Cell </a:t>
            </a:r>
            <a:r>
              <a:rPr lang="en-GB" dirty="0" err="1"/>
              <a:t>Neurosci</a:t>
            </a:r>
            <a:r>
              <a:rPr lang="en-GB" dirty="0"/>
              <a:t> 2015;9:476; 2. Lam &amp; Mok. Depression. 2008; 3. Boku et al. Psychiatry Clin </a:t>
            </a:r>
            <a:r>
              <a:rPr lang="en-GB" dirty="0" err="1"/>
              <a:t>Neurosci</a:t>
            </a:r>
            <a:r>
              <a:rPr lang="en-GB" dirty="0"/>
              <a:t> 2018;72(1):3–12;</a:t>
            </a:r>
          </a:p>
          <a:p>
            <a:r>
              <a:rPr lang="en-US" dirty="0"/>
              <a:t>4. Athira et al. Curr </a:t>
            </a:r>
            <a:r>
              <a:rPr lang="en-US" dirty="0" err="1"/>
              <a:t>Neuropharmacol</a:t>
            </a:r>
            <a:r>
              <a:rPr lang="en-US" dirty="0"/>
              <a:t> 2020; 18(3):168–187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F4211E-EAF8-DB6D-F449-F96A007F486E}"/>
              </a:ext>
            </a:extLst>
          </p:cNvPr>
          <p:cNvSpPr txBox="1"/>
          <p:nvPr/>
        </p:nvSpPr>
        <p:spPr>
          <a:xfrm>
            <a:off x="659329" y="1399508"/>
            <a:ext cx="52237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>
                <a:solidFill>
                  <a:schemeClr val="accent2">
                    <a:lumMod val="50000"/>
                  </a:schemeClr>
                </a:solidFill>
              </a:rPr>
              <a:t>The HPA axis</a:t>
            </a:r>
            <a:r>
              <a:rPr lang="en-GB" sz="1600" b="1" baseline="30000">
                <a:solidFill>
                  <a:schemeClr val="accent2">
                    <a:lumMod val="50000"/>
                  </a:schemeClr>
                </a:solidFill>
              </a:rPr>
              <a:t>1-4</a:t>
            </a:r>
            <a:endParaRPr lang="en-GB" sz="1600" b="1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A771C8-90DB-EB27-F253-7EF108753A4D}"/>
              </a:ext>
            </a:extLst>
          </p:cNvPr>
          <p:cNvGrpSpPr/>
          <p:nvPr/>
        </p:nvGrpSpPr>
        <p:grpSpPr>
          <a:xfrm>
            <a:off x="1579126" y="2149069"/>
            <a:ext cx="2605145" cy="1711409"/>
            <a:chOff x="1890366" y="2792423"/>
            <a:chExt cx="2162973" cy="1420931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1D7C41B0-B5AE-3061-C6FC-28314311F783}"/>
                </a:ext>
              </a:extLst>
            </p:cNvPr>
            <p:cNvGrpSpPr/>
            <p:nvPr/>
          </p:nvGrpSpPr>
          <p:grpSpPr>
            <a:xfrm>
              <a:off x="1890366" y="2792423"/>
              <a:ext cx="2162972" cy="1420931"/>
              <a:chOff x="1666505" y="1083834"/>
              <a:chExt cx="6574483" cy="4319004"/>
            </a:xfrm>
          </p:grpSpPr>
          <p:sp>
            <p:nvSpPr>
              <p:cNvPr id="45" name="Freeform 32">
                <a:extLst>
                  <a:ext uri="{FF2B5EF4-FFF2-40B4-BE49-F238E27FC236}">
                    <a16:creationId xmlns:a16="http://schemas.microsoft.com/office/drawing/2014/main" id="{48187A03-76D1-84F2-2582-202FD34312E7}"/>
                  </a:ext>
                </a:extLst>
              </p:cNvPr>
              <p:cNvSpPr/>
              <p:nvPr/>
            </p:nvSpPr>
            <p:spPr>
              <a:xfrm>
                <a:off x="1683868" y="1118323"/>
                <a:ext cx="4760821" cy="3369729"/>
              </a:xfrm>
              <a:custGeom>
                <a:avLst/>
                <a:gdLst>
                  <a:gd name="connsiteX0" fmla="*/ 688167 w 7560456"/>
                  <a:gd name="connsiteY0" fmla="*/ 2174086 h 5350678"/>
                  <a:gd name="connsiteX1" fmla="*/ 745317 w 7560456"/>
                  <a:gd name="connsiteY1" fmla="*/ 1798529 h 5350678"/>
                  <a:gd name="connsiteX2" fmla="*/ 1153531 w 7560456"/>
                  <a:gd name="connsiteY2" fmla="*/ 1520943 h 5350678"/>
                  <a:gd name="connsiteX3" fmla="*/ 1512760 w 7560456"/>
                  <a:gd name="connsiteY3" fmla="*/ 1145386 h 5350678"/>
                  <a:gd name="connsiteX4" fmla="*/ 1839331 w 7560456"/>
                  <a:gd name="connsiteY4" fmla="*/ 1031086 h 5350678"/>
                  <a:gd name="connsiteX5" fmla="*/ 2174067 w 7560456"/>
                  <a:gd name="connsiteY5" fmla="*/ 990265 h 5350678"/>
                  <a:gd name="connsiteX6" fmla="*/ 2345517 w 7560456"/>
                  <a:gd name="connsiteY6" fmla="*/ 794322 h 5350678"/>
                  <a:gd name="connsiteX7" fmla="*/ 2843538 w 7560456"/>
                  <a:gd name="connsiteY7" fmla="*/ 573886 h 5350678"/>
                  <a:gd name="connsiteX8" fmla="*/ 3194602 w 7560456"/>
                  <a:gd name="connsiteY8" fmla="*/ 598379 h 5350678"/>
                  <a:gd name="connsiteX9" fmla="*/ 3333395 w 7560456"/>
                  <a:gd name="connsiteY9" fmla="*/ 435093 h 5350678"/>
                  <a:gd name="connsiteX10" fmla="*/ 4117167 w 7560456"/>
                  <a:gd name="connsiteY10" fmla="*/ 279972 h 5350678"/>
                  <a:gd name="connsiteX11" fmla="*/ 4664174 w 7560456"/>
                  <a:gd name="connsiteY11" fmla="*/ 2386 h 5350678"/>
                  <a:gd name="connsiteX12" fmla="*/ 5219345 w 7560456"/>
                  <a:gd name="connsiteY12" fmla="*/ 141179 h 5350678"/>
                  <a:gd name="connsiteX13" fmla="*/ 5513260 w 7560456"/>
                  <a:gd name="connsiteY13" fmla="*/ 59536 h 5350678"/>
                  <a:gd name="connsiteX14" fmla="*/ 6264374 w 7560456"/>
                  <a:gd name="connsiteY14" fmla="*/ 157507 h 5350678"/>
                  <a:gd name="connsiteX15" fmla="*/ 6688917 w 7560456"/>
                  <a:gd name="connsiteY15" fmla="*/ 304465 h 5350678"/>
                  <a:gd name="connsiteX16" fmla="*/ 7031817 w 7560456"/>
                  <a:gd name="connsiteY16" fmla="*/ 361615 h 5350678"/>
                  <a:gd name="connsiteX17" fmla="*/ 7538002 w 7560456"/>
                  <a:gd name="connsiteY17" fmla="*/ 671857 h 5350678"/>
                  <a:gd name="connsiteX18" fmla="*/ 7407374 w 7560456"/>
                  <a:gd name="connsiteY18" fmla="*/ 712679 h 5350678"/>
                  <a:gd name="connsiteX19" fmla="*/ 6835874 w 7560456"/>
                  <a:gd name="connsiteY19" fmla="*/ 851472 h 5350678"/>
                  <a:gd name="connsiteX20" fmla="*/ 6395002 w 7560456"/>
                  <a:gd name="connsiteY20" fmla="*/ 1153550 h 5350678"/>
                  <a:gd name="connsiteX21" fmla="*/ 6174567 w 7560456"/>
                  <a:gd name="connsiteY21" fmla="*/ 1561765 h 5350678"/>
                  <a:gd name="connsiteX22" fmla="*/ 5741860 w 7560456"/>
                  <a:gd name="connsiteY22" fmla="*/ 1806693 h 5350678"/>
                  <a:gd name="connsiteX23" fmla="*/ 5292824 w 7560456"/>
                  <a:gd name="connsiteY23" fmla="*/ 2100607 h 5350678"/>
                  <a:gd name="connsiteX24" fmla="*/ 4933595 w 7560456"/>
                  <a:gd name="connsiteY24" fmla="*/ 2508822 h 5350678"/>
                  <a:gd name="connsiteX25" fmla="*/ 4688667 w 7560456"/>
                  <a:gd name="connsiteY25" fmla="*/ 3227279 h 5350678"/>
                  <a:gd name="connsiteX26" fmla="*/ 4362095 w 7560456"/>
                  <a:gd name="connsiteY26" fmla="*/ 3472207 h 5350678"/>
                  <a:gd name="connsiteX27" fmla="*/ 4304945 w 7560456"/>
                  <a:gd name="connsiteY27" fmla="*/ 3741629 h 5350678"/>
                  <a:gd name="connsiteX28" fmla="*/ 3929388 w 7560456"/>
                  <a:gd name="connsiteY28" fmla="*/ 3855929 h 5350678"/>
                  <a:gd name="connsiteX29" fmla="*/ 3472188 w 7560456"/>
                  <a:gd name="connsiteY29" fmla="*/ 4109022 h 5350678"/>
                  <a:gd name="connsiteX30" fmla="*/ 2794552 w 7560456"/>
                  <a:gd name="connsiteY30" fmla="*/ 4533565 h 5350678"/>
                  <a:gd name="connsiteX31" fmla="*/ 2418995 w 7560456"/>
                  <a:gd name="connsiteY31" fmla="*/ 5056079 h 5350678"/>
                  <a:gd name="connsiteX32" fmla="*/ 2345517 w 7560456"/>
                  <a:gd name="connsiteY32" fmla="*/ 5309172 h 5350678"/>
                  <a:gd name="connsiteX33" fmla="*/ 2263874 w 7560456"/>
                  <a:gd name="connsiteY33" fmla="*/ 5317336 h 5350678"/>
                  <a:gd name="connsiteX34" fmla="*/ 2165902 w 7560456"/>
                  <a:gd name="connsiteY34" fmla="*/ 5341829 h 5350678"/>
                  <a:gd name="connsiteX35" fmla="*/ 2010781 w 7560456"/>
                  <a:gd name="connsiteY35" fmla="*/ 5341829 h 5350678"/>
                  <a:gd name="connsiteX36" fmla="*/ 1806674 w 7560456"/>
                  <a:gd name="connsiteY36" fmla="*/ 5235693 h 5350678"/>
                  <a:gd name="connsiteX37" fmla="*/ 1529088 w 7560456"/>
                  <a:gd name="connsiteY37" fmla="*/ 5113229 h 5350678"/>
                  <a:gd name="connsiteX38" fmla="*/ 1031067 w 7560456"/>
                  <a:gd name="connsiteY38" fmla="*/ 4982600 h 5350678"/>
                  <a:gd name="connsiteX39" fmla="*/ 704495 w 7560456"/>
                  <a:gd name="connsiteY39" fmla="*/ 4974436 h 5350678"/>
                  <a:gd name="connsiteX40" fmla="*/ 279952 w 7560456"/>
                  <a:gd name="connsiteY40" fmla="*/ 4721343 h 5350678"/>
                  <a:gd name="connsiteX41" fmla="*/ 116667 w 7560456"/>
                  <a:gd name="connsiteY41" fmla="*/ 4174336 h 5350678"/>
                  <a:gd name="connsiteX42" fmla="*/ 2367 w 7560456"/>
                  <a:gd name="connsiteY42" fmla="*/ 3749793 h 5350678"/>
                  <a:gd name="connsiteX43" fmla="*/ 222802 w 7560456"/>
                  <a:gd name="connsiteY43" fmla="*/ 3145636 h 5350678"/>
                  <a:gd name="connsiteX44" fmla="*/ 271788 w 7560456"/>
                  <a:gd name="connsiteY44" fmla="*/ 2647615 h 5350678"/>
                  <a:gd name="connsiteX45" fmla="*/ 402417 w 7560456"/>
                  <a:gd name="connsiteY45" fmla="*/ 2386357 h 5350678"/>
                  <a:gd name="connsiteX46" fmla="*/ 688167 w 7560456"/>
                  <a:gd name="connsiteY46" fmla="*/ 2174086 h 5350678"/>
                  <a:gd name="connsiteX0" fmla="*/ 688167 w 7559372"/>
                  <a:gd name="connsiteY0" fmla="*/ 2174086 h 5350678"/>
                  <a:gd name="connsiteX1" fmla="*/ 745317 w 7559372"/>
                  <a:gd name="connsiteY1" fmla="*/ 1798529 h 5350678"/>
                  <a:gd name="connsiteX2" fmla="*/ 1153531 w 7559372"/>
                  <a:gd name="connsiteY2" fmla="*/ 1520943 h 5350678"/>
                  <a:gd name="connsiteX3" fmla="*/ 1512760 w 7559372"/>
                  <a:gd name="connsiteY3" fmla="*/ 1145386 h 5350678"/>
                  <a:gd name="connsiteX4" fmla="*/ 1839331 w 7559372"/>
                  <a:gd name="connsiteY4" fmla="*/ 1031086 h 5350678"/>
                  <a:gd name="connsiteX5" fmla="*/ 2174067 w 7559372"/>
                  <a:gd name="connsiteY5" fmla="*/ 990265 h 5350678"/>
                  <a:gd name="connsiteX6" fmla="*/ 2345517 w 7559372"/>
                  <a:gd name="connsiteY6" fmla="*/ 794322 h 5350678"/>
                  <a:gd name="connsiteX7" fmla="*/ 2843538 w 7559372"/>
                  <a:gd name="connsiteY7" fmla="*/ 573886 h 5350678"/>
                  <a:gd name="connsiteX8" fmla="*/ 3194602 w 7559372"/>
                  <a:gd name="connsiteY8" fmla="*/ 598379 h 5350678"/>
                  <a:gd name="connsiteX9" fmla="*/ 3333395 w 7559372"/>
                  <a:gd name="connsiteY9" fmla="*/ 435093 h 5350678"/>
                  <a:gd name="connsiteX10" fmla="*/ 4117167 w 7559372"/>
                  <a:gd name="connsiteY10" fmla="*/ 279972 h 5350678"/>
                  <a:gd name="connsiteX11" fmla="*/ 4664174 w 7559372"/>
                  <a:gd name="connsiteY11" fmla="*/ 2386 h 5350678"/>
                  <a:gd name="connsiteX12" fmla="*/ 5219345 w 7559372"/>
                  <a:gd name="connsiteY12" fmla="*/ 141179 h 5350678"/>
                  <a:gd name="connsiteX13" fmla="*/ 5513260 w 7559372"/>
                  <a:gd name="connsiteY13" fmla="*/ 59536 h 5350678"/>
                  <a:gd name="connsiteX14" fmla="*/ 6264374 w 7559372"/>
                  <a:gd name="connsiteY14" fmla="*/ 157507 h 5350678"/>
                  <a:gd name="connsiteX15" fmla="*/ 6688917 w 7559372"/>
                  <a:gd name="connsiteY15" fmla="*/ 304465 h 5350678"/>
                  <a:gd name="connsiteX16" fmla="*/ 7031817 w 7559372"/>
                  <a:gd name="connsiteY16" fmla="*/ 361615 h 5350678"/>
                  <a:gd name="connsiteX17" fmla="*/ 7538002 w 7559372"/>
                  <a:gd name="connsiteY17" fmla="*/ 671857 h 5350678"/>
                  <a:gd name="connsiteX18" fmla="*/ 7407374 w 7559372"/>
                  <a:gd name="connsiteY18" fmla="*/ 712679 h 5350678"/>
                  <a:gd name="connsiteX19" fmla="*/ 6884860 w 7559372"/>
                  <a:gd name="connsiteY19" fmla="*/ 843308 h 5350678"/>
                  <a:gd name="connsiteX20" fmla="*/ 6395002 w 7559372"/>
                  <a:gd name="connsiteY20" fmla="*/ 1153550 h 5350678"/>
                  <a:gd name="connsiteX21" fmla="*/ 6174567 w 7559372"/>
                  <a:gd name="connsiteY21" fmla="*/ 1561765 h 5350678"/>
                  <a:gd name="connsiteX22" fmla="*/ 5741860 w 7559372"/>
                  <a:gd name="connsiteY22" fmla="*/ 1806693 h 5350678"/>
                  <a:gd name="connsiteX23" fmla="*/ 5292824 w 7559372"/>
                  <a:gd name="connsiteY23" fmla="*/ 2100607 h 5350678"/>
                  <a:gd name="connsiteX24" fmla="*/ 4933595 w 7559372"/>
                  <a:gd name="connsiteY24" fmla="*/ 2508822 h 5350678"/>
                  <a:gd name="connsiteX25" fmla="*/ 4688667 w 7559372"/>
                  <a:gd name="connsiteY25" fmla="*/ 3227279 h 5350678"/>
                  <a:gd name="connsiteX26" fmla="*/ 4362095 w 7559372"/>
                  <a:gd name="connsiteY26" fmla="*/ 3472207 h 5350678"/>
                  <a:gd name="connsiteX27" fmla="*/ 4304945 w 7559372"/>
                  <a:gd name="connsiteY27" fmla="*/ 3741629 h 5350678"/>
                  <a:gd name="connsiteX28" fmla="*/ 3929388 w 7559372"/>
                  <a:gd name="connsiteY28" fmla="*/ 3855929 h 5350678"/>
                  <a:gd name="connsiteX29" fmla="*/ 3472188 w 7559372"/>
                  <a:gd name="connsiteY29" fmla="*/ 4109022 h 5350678"/>
                  <a:gd name="connsiteX30" fmla="*/ 2794552 w 7559372"/>
                  <a:gd name="connsiteY30" fmla="*/ 4533565 h 5350678"/>
                  <a:gd name="connsiteX31" fmla="*/ 2418995 w 7559372"/>
                  <a:gd name="connsiteY31" fmla="*/ 5056079 h 5350678"/>
                  <a:gd name="connsiteX32" fmla="*/ 2345517 w 7559372"/>
                  <a:gd name="connsiteY32" fmla="*/ 5309172 h 5350678"/>
                  <a:gd name="connsiteX33" fmla="*/ 2263874 w 7559372"/>
                  <a:gd name="connsiteY33" fmla="*/ 5317336 h 5350678"/>
                  <a:gd name="connsiteX34" fmla="*/ 2165902 w 7559372"/>
                  <a:gd name="connsiteY34" fmla="*/ 5341829 h 5350678"/>
                  <a:gd name="connsiteX35" fmla="*/ 2010781 w 7559372"/>
                  <a:gd name="connsiteY35" fmla="*/ 5341829 h 5350678"/>
                  <a:gd name="connsiteX36" fmla="*/ 1806674 w 7559372"/>
                  <a:gd name="connsiteY36" fmla="*/ 5235693 h 5350678"/>
                  <a:gd name="connsiteX37" fmla="*/ 1529088 w 7559372"/>
                  <a:gd name="connsiteY37" fmla="*/ 5113229 h 5350678"/>
                  <a:gd name="connsiteX38" fmla="*/ 1031067 w 7559372"/>
                  <a:gd name="connsiteY38" fmla="*/ 4982600 h 5350678"/>
                  <a:gd name="connsiteX39" fmla="*/ 704495 w 7559372"/>
                  <a:gd name="connsiteY39" fmla="*/ 4974436 h 5350678"/>
                  <a:gd name="connsiteX40" fmla="*/ 279952 w 7559372"/>
                  <a:gd name="connsiteY40" fmla="*/ 4721343 h 5350678"/>
                  <a:gd name="connsiteX41" fmla="*/ 116667 w 7559372"/>
                  <a:gd name="connsiteY41" fmla="*/ 4174336 h 5350678"/>
                  <a:gd name="connsiteX42" fmla="*/ 2367 w 7559372"/>
                  <a:gd name="connsiteY42" fmla="*/ 3749793 h 5350678"/>
                  <a:gd name="connsiteX43" fmla="*/ 222802 w 7559372"/>
                  <a:gd name="connsiteY43" fmla="*/ 3145636 h 5350678"/>
                  <a:gd name="connsiteX44" fmla="*/ 271788 w 7559372"/>
                  <a:gd name="connsiteY44" fmla="*/ 2647615 h 5350678"/>
                  <a:gd name="connsiteX45" fmla="*/ 402417 w 7559372"/>
                  <a:gd name="connsiteY45" fmla="*/ 2386357 h 5350678"/>
                  <a:gd name="connsiteX46" fmla="*/ 688167 w 7559372"/>
                  <a:gd name="connsiteY46" fmla="*/ 2174086 h 5350678"/>
                  <a:gd name="connsiteX0" fmla="*/ 688167 w 7559547"/>
                  <a:gd name="connsiteY0" fmla="*/ 2174086 h 5350678"/>
                  <a:gd name="connsiteX1" fmla="*/ 745317 w 7559547"/>
                  <a:gd name="connsiteY1" fmla="*/ 1798529 h 5350678"/>
                  <a:gd name="connsiteX2" fmla="*/ 1153531 w 7559547"/>
                  <a:gd name="connsiteY2" fmla="*/ 1520943 h 5350678"/>
                  <a:gd name="connsiteX3" fmla="*/ 1512760 w 7559547"/>
                  <a:gd name="connsiteY3" fmla="*/ 1145386 h 5350678"/>
                  <a:gd name="connsiteX4" fmla="*/ 1839331 w 7559547"/>
                  <a:gd name="connsiteY4" fmla="*/ 1031086 h 5350678"/>
                  <a:gd name="connsiteX5" fmla="*/ 2174067 w 7559547"/>
                  <a:gd name="connsiteY5" fmla="*/ 990265 h 5350678"/>
                  <a:gd name="connsiteX6" fmla="*/ 2345517 w 7559547"/>
                  <a:gd name="connsiteY6" fmla="*/ 794322 h 5350678"/>
                  <a:gd name="connsiteX7" fmla="*/ 2843538 w 7559547"/>
                  <a:gd name="connsiteY7" fmla="*/ 573886 h 5350678"/>
                  <a:gd name="connsiteX8" fmla="*/ 3194602 w 7559547"/>
                  <a:gd name="connsiteY8" fmla="*/ 598379 h 5350678"/>
                  <a:gd name="connsiteX9" fmla="*/ 3333395 w 7559547"/>
                  <a:gd name="connsiteY9" fmla="*/ 435093 h 5350678"/>
                  <a:gd name="connsiteX10" fmla="*/ 4117167 w 7559547"/>
                  <a:gd name="connsiteY10" fmla="*/ 279972 h 5350678"/>
                  <a:gd name="connsiteX11" fmla="*/ 4664174 w 7559547"/>
                  <a:gd name="connsiteY11" fmla="*/ 2386 h 5350678"/>
                  <a:gd name="connsiteX12" fmla="*/ 5219345 w 7559547"/>
                  <a:gd name="connsiteY12" fmla="*/ 141179 h 5350678"/>
                  <a:gd name="connsiteX13" fmla="*/ 5513260 w 7559547"/>
                  <a:gd name="connsiteY13" fmla="*/ 59536 h 5350678"/>
                  <a:gd name="connsiteX14" fmla="*/ 6264374 w 7559547"/>
                  <a:gd name="connsiteY14" fmla="*/ 157507 h 5350678"/>
                  <a:gd name="connsiteX15" fmla="*/ 6688917 w 7559547"/>
                  <a:gd name="connsiteY15" fmla="*/ 304465 h 5350678"/>
                  <a:gd name="connsiteX16" fmla="*/ 7031817 w 7559547"/>
                  <a:gd name="connsiteY16" fmla="*/ 361615 h 5350678"/>
                  <a:gd name="connsiteX17" fmla="*/ 7538002 w 7559547"/>
                  <a:gd name="connsiteY17" fmla="*/ 671857 h 5350678"/>
                  <a:gd name="connsiteX18" fmla="*/ 7407374 w 7559547"/>
                  <a:gd name="connsiteY18" fmla="*/ 712679 h 5350678"/>
                  <a:gd name="connsiteX19" fmla="*/ 6876696 w 7559547"/>
                  <a:gd name="connsiteY19" fmla="*/ 859637 h 5350678"/>
                  <a:gd name="connsiteX20" fmla="*/ 6395002 w 7559547"/>
                  <a:gd name="connsiteY20" fmla="*/ 1153550 h 5350678"/>
                  <a:gd name="connsiteX21" fmla="*/ 6174567 w 7559547"/>
                  <a:gd name="connsiteY21" fmla="*/ 1561765 h 5350678"/>
                  <a:gd name="connsiteX22" fmla="*/ 5741860 w 7559547"/>
                  <a:gd name="connsiteY22" fmla="*/ 1806693 h 5350678"/>
                  <a:gd name="connsiteX23" fmla="*/ 5292824 w 7559547"/>
                  <a:gd name="connsiteY23" fmla="*/ 2100607 h 5350678"/>
                  <a:gd name="connsiteX24" fmla="*/ 4933595 w 7559547"/>
                  <a:gd name="connsiteY24" fmla="*/ 2508822 h 5350678"/>
                  <a:gd name="connsiteX25" fmla="*/ 4688667 w 7559547"/>
                  <a:gd name="connsiteY25" fmla="*/ 3227279 h 5350678"/>
                  <a:gd name="connsiteX26" fmla="*/ 4362095 w 7559547"/>
                  <a:gd name="connsiteY26" fmla="*/ 3472207 h 5350678"/>
                  <a:gd name="connsiteX27" fmla="*/ 4304945 w 7559547"/>
                  <a:gd name="connsiteY27" fmla="*/ 3741629 h 5350678"/>
                  <a:gd name="connsiteX28" fmla="*/ 3929388 w 7559547"/>
                  <a:gd name="connsiteY28" fmla="*/ 3855929 h 5350678"/>
                  <a:gd name="connsiteX29" fmla="*/ 3472188 w 7559547"/>
                  <a:gd name="connsiteY29" fmla="*/ 4109022 h 5350678"/>
                  <a:gd name="connsiteX30" fmla="*/ 2794552 w 7559547"/>
                  <a:gd name="connsiteY30" fmla="*/ 4533565 h 5350678"/>
                  <a:gd name="connsiteX31" fmla="*/ 2418995 w 7559547"/>
                  <a:gd name="connsiteY31" fmla="*/ 5056079 h 5350678"/>
                  <a:gd name="connsiteX32" fmla="*/ 2345517 w 7559547"/>
                  <a:gd name="connsiteY32" fmla="*/ 5309172 h 5350678"/>
                  <a:gd name="connsiteX33" fmla="*/ 2263874 w 7559547"/>
                  <a:gd name="connsiteY33" fmla="*/ 5317336 h 5350678"/>
                  <a:gd name="connsiteX34" fmla="*/ 2165902 w 7559547"/>
                  <a:gd name="connsiteY34" fmla="*/ 5341829 h 5350678"/>
                  <a:gd name="connsiteX35" fmla="*/ 2010781 w 7559547"/>
                  <a:gd name="connsiteY35" fmla="*/ 5341829 h 5350678"/>
                  <a:gd name="connsiteX36" fmla="*/ 1806674 w 7559547"/>
                  <a:gd name="connsiteY36" fmla="*/ 5235693 h 5350678"/>
                  <a:gd name="connsiteX37" fmla="*/ 1529088 w 7559547"/>
                  <a:gd name="connsiteY37" fmla="*/ 5113229 h 5350678"/>
                  <a:gd name="connsiteX38" fmla="*/ 1031067 w 7559547"/>
                  <a:gd name="connsiteY38" fmla="*/ 4982600 h 5350678"/>
                  <a:gd name="connsiteX39" fmla="*/ 704495 w 7559547"/>
                  <a:gd name="connsiteY39" fmla="*/ 4974436 h 5350678"/>
                  <a:gd name="connsiteX40" fmla="*/ 279952 w 7559547"/>
                  <a:gd name="connsiteY40" fmla="*/ 4721343 h 5350678"/>
                  <a:gd name="connsiteX41" fmla="*/ 116667 w 7559547"/>
                  <a:gd name="connsiteY41" fmla="*/ 4174336 h 5350678"/>
                  <a:gd name="connsiteX42" fmla="*/ 2367 w 7559547"/>
                  <a:gd name="connsiteY42" fmla="*/ 3749793 h 5350678"/>
                  <a:gd name="connsiteX43" fmla="*/ 222802 w 7559547"/>
                  <a:gd name="connsiteY43" fmla="*/ 3145636 h 5350678"/>
                  <a:gd name="connsiteX44" fmla="*/ 271788 w 7559547"/>
                  <a:gd name="connsiteY44" fmla="*/ 2647615 h 5350678"/>
                  <a:gd name="connsiteX45" fmla="*/ 402417 w 7559547"/>
                  <a:gd name="connsiteY45" fmla="*/ 2386357 h 5350678"/>
                  <a:gd name="connsiteX46" fmla="*/ 688167 w 7559547"/>
                  <a:gd name="connsiteY46" fmla="*/ 2174086 h 5350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7559547" h="5350678">
                    <a:moveTo>
                      <a:pt x="688167" y="2174086"/>
                    </a:moveTo>
                    <a:cubicBezTo>
                      <a:pt x="745317" y="2076115"/>
                      <a:pt x="667756" y="1907386"/>
                      <a:pt x="745317" y="1798529"/>
                    </a:cubicBezTo>
                    <a:cubicBezTo>
                      <a:pt x="822878" y="1689672"/>
                      <a:pt x="1025624" y="1629800"/>
                      <a:pt x="1153531" y="1520943"/>
                    </a:cubicBezTo>
                    <a:cubicBezTo>
                      <a:pt x="1281438" y="1412086"/>
                      <a:pt x="1398460" y="1227029"/>
                      <a:pt x="1512760" y="1145386"/>
                    </a:cubicBezTo>
                    <a:cubicBezTo>
                      <a:pt x="1627060" y="1063743"/>
                      <a:pt x="1729113" y="1056939"/>
                      <a:pt x="1839331" y="1031086"/>
                    </a:cubicBezTo>
                    <a:cubicBezTo>
                      <a:pt x="1949549" y="1005233"/>
                      <a:pt x="2089703" y="1029726"/>
                      <a:pt x="2174067" y="990265"/>
                    </a:cubicBezTo>
                    <a:cubicBezTo>
                      <a:pt x="2258431" y="950804"/>
                      <a:pt x="2233939" y="863718"/>
                      <a:pt x="2345517" y="794322"/>
                    </a:cubicBezTo>
                    <a:cubicBezTo>
                      <a:pt x="2457095" y="724926"/>
                      <a:pt x="2702024" y="606543"/>
                      <a:pt x="2843538" y="573886"/>
                    </a:cubicBezTo>
                    <a:cubicBezTo>
                      <a:pt x="2985052" y="541229"/>
                      <a:pt x="3112959" y="621511"/>
                      <a:pt x="3194602" y="598379"/>
                    </a:cubicBezTo>
                    <a:cubicBezTo>
                      <a:pt x="3276245" y="575247"/>
                      <a:pt x="3179634" y="488161"/>
                      <a:pt x="3333395" y="435093"/>
                    </a:cubicBezTo>
                    <a:cubicBezTo>
                      <a:pt x="3487156" y="382025"/>
                      <a:pt x="3895371" y="352090"/>
                      <a:pt x="4117167" y="279972"/>
                    </a:cubicBezTo>
                    <a:cubicBezTo>
                      <a:pt x="4338964" y="207854"/>
                      <a:pt x="4480478" y="25518"/>
                      <a:pt x="4664174" y="2386"/>
                    </a:cubicBezTo>
                    <a:cubicBezTo>
                      <a:pt x="4847870" y="-20746"/>
                      <a:pt x="5077831" y="131654"/>
                      <a:pt x="5219345" y="141179"/>
                    </a:cubicBezTo>
                    <a:cubicBezTo>
                      <a:pt x="5360859" y="150704"/>
                      <a:pt x="5339089" y="56815"/>
                      <a:pt x="5513260" y="59536"/>
                    </a:cubicBezTo>
                    <a:cubicBezTo>
                      <a:pt x="5687431" y="62257"/>
                      <a:pt x="6068431" y="116686"/>
                      <a:pt x="6264374" y="157507"/>
                    </a:cubicBezTo>
                    <a:cubicBezTo>
                      <a:pt x="6460317" y="198328"/>
                      <a:pt x="6561010" y="270447"/>
                      <a:pt x="6688917" y="304465"/>
                    </a:cubicBezTo>
                    <a:cubicBezTo>
                      <a:pt x="6816824" y="338483"/>
                      <a:pt x="6890303" y="300383"/>
                      <a:pt x="7031817" y="361615"/>
                    </a:cubicBezTo>
                    <a:cubicBezTo>
                      <a:pt x="7173331" y="422847"/>
                      <a:pt x="7475409" y="613346"/>
                      <a:pt x="7538002" y="671857"/>
                    </a:cubicBezTo>
                    <a:cubicBezTo>
                      <a:pt x="7600595" y="730368"/>
                      <a:pt x="7517592" y="681382"/>
                      <a:pt x="7407374" y="712679"/>
                    </a:cubicBezTo>
                    <a:cubicBezTo>
                      <a:pt x="7297156" y="743976"/>
                      <a:pt x="7045425" y="786159"/>
                      <a:pt x="6876696" y="859637"/>
                    </a:cubicBezTo>
                    <a:cubicBezTo>
                      <a:pt x="6707967" y="933115"/>
                      <a:pt x="6512023" y="1036529"/>
                      <a:pt x="6395002" y="1153550"/>
                    </a:cubicBezTo>
                    <a:cubicBezTo>
                      <a:pt x="6277981" y="1270571"/>
                      <a:pt x="6283424" y="1452908"/>
                      <a:pt x="6174567" y="1561765"/>
                    </a:cubicBezTo>
                    <a:cubicBezTo>
                      <a:pt x="6065710" y="1670622"/>
                      <a:pt x="5888817" y="1716886"/>
                      <a:pt x="5741860" y="1806693"/>
                    </a:cubicBezTo>
                    <a:cubicBezTo>
                      <a:pt x="5594903" y="1896500"/>
                      <a:pt x="5427535" y="1983586"/>
                      <a:pt x="5292824" y="2100607"/>
                    </a:cubicBezTo>
                    <a:cubicBezTo>
                      <a:pt x="5158113" y="2217628"/>
                      <a:pt x="5034288" y="2321043"/>
                      <a:pt x="4933595" y="2508822"/>
                    </a:cubicBezTo>
                    <a:cubicBezTo>
                      <a:pt x="4832902" y="2696601"/>
                      <a:pt x="4783917" y="3066715"/>
                      <a:pt x="4688667" y="3227279"/>
                    </a:cubicBezTo>
                    <a:cubicBezTo>
                      <a:pt x="4593417" y="3387843"/>
                      <a:pt x="4426049" y="3386482"/>
                      <a:pt x="4362095" y="3472207"/>
                    </a:cubicBezTo>
                    <a:cubicBezTo>
                      <a:pt x="4298141" y="3557932"/>
                      <a:pt x="4377063" y="3677675"/>
                      <a:pt x="4304945" y="3741629"/>
                    </a:cubicBezTo>
                    <a:cubicBezTo>
                      <a:pt x="4232827" y="3805583"/>
                      <a:pt x="4068181" y="3794697"/>
                      <a:pt x="3929388" y="3855929"/>
                    </a:cubicBezTo>
                    <a:cubicBezTo>
                      <a:pt x="3790595" y="3917161"/>
                      <a:pt x="3661327" y="3996083"/>
                      <a:pt x="3472188" y="4109022"/>
                    </a:cubicBezTo>
                    <a:cubicBezTo>
                      <a:pt x="3283049" y="4221961"/>
                      <a:pt x="2970084" y="4375722"/>
                      <a:pt x="2794552" y="4533565"/>
                    </a:cubicBezTo>
                    <a:cubicBezTo>
                      <a:pt x="2619020" y="4691408"/>
                      <a:pt x="2493834" y="4926811"/>
                      <a:pt x="2418995" y="5056079"/>
                    </a:cubicBezTo>
                    <a:cubicBezTo>
                      <a:pt x="2344156" y="5185347"/>
                      <a:pt x="2371370" y="5265629"/>
                      <a:pt x="2345517" y="5309172"/>
                    </a:cubicBezTo>
                    <a:cubicBezTo>
                      <a:pt x="2319664" y="5352715"/>
                      <a:pt x="2293810" y="5311893"/>
                      <a:pt x="2263874" y="5317336"/>
                    </a:cubicBezTo>
                    <a:cubicBezTo>
                      <a:pt x="2233938" y="5322779"/>
                      <a:pt x="2208084" y="5337747"/>
                      <a:pt x="2165902" y="5341829"/>
                    </a:cubicBezTo>
                    <a:cubicBezTo>
                      <a:pt x="2123720" y="5345911"/>
                      <a:pt x="2070652" y="5359518"/>
                      <a:pt x="2010781" y="5341829"/>
                    </a:cubicBezTo>
                    <a:cubicBezTo>
                      <a:pt x="1950910" y="5324140"/>
                      <a:pt x="1886956" y="5273793"/>
                      <a:pt x="1806674" y="5235693"/>
                    </a:cubicBezTo>
                    <a:cubicBezTo>
                      <a:pt x="1726392" y="5197593"/>
                      <a:pt x="1658356" y="5155411"/>
                      <a:pt x="1529088" y="5113229"/>
                    </a:cubicBezTo>
                    <a:cubicBezTo>
                      <a:pt x="1399820" y="5071047"/>
                      <a:pt x="1168499" y="5005732"/>
                      <a:pt x="1031067" y="4982600"/>
                    </a:cubicBezTo>
                    <a:cubicBezTo>
                      <a:pt x="893635" y="4959468"/>
                      <a:pt x="829681" y="5017979"/>
                      <a:pt x="704495" y="4974436"/>
                    </a:cubicBezTo>
                    <a:cubicBezTo>
                      <a:pt x="579309" y="4930893"/>
                      <a:pt x="377923" y="4854693"/>
                      <a:pt x="279952" y="4721343"/>
                    </a:cubicBezTo>
                    <a:cubicBezTo>
                      <a:pt x="181981" y="4587993"/>
                      <a:pt x="162931" y="4336261"/>
                      <a:pt x="116667" y="4174336"/>
                    </a:cubicBezTo>
                    <a:cubicBezTo>
                      <a:pt x="70403" y="4012411"/>
                      <a:pt x="-15322" y="3921243"/>
                      <a:pt x="2367" y="3749793"/>
                    </a:cubicBezTo>
                    <a:cubicBezTo>
                      <a:pt x="20056" y="3578343"/>
                      <a:pt x="177899" y="3329332"/>
                      <a:pt x="222802" y="3145636"/>
                    </a:cubicBezTo>
                    <a:cubicBezTo>
                      <a:pt x="267705" y="2961940"/>
                      <a:pt x="241852" y="2774161"/>
                      <a:pt x="271788" y="2647615"/>
                    </a:cubicBezTo>
                    <a:cubicBezTo>
                      <a:pt x="301724" y="2521069"/>
                      <a:pt x="335742" y="2463918"/>
                      <a:pt x="402417" y="2386357"/>
                    </a:cubicBezTo>
                    <a:cubicBezTo>
                      <a:pt x="469092" y="2308796"/>
                      <a:pt x="631017" y="2272057"/>
                      <a:pt x="688167" y="217408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Freeform 33">
                <a:extLst>
                  <a:ext uri="{FF2B5EF4-FFF2-40B4-BE49-F238E27FC236}">
                    <a16:creationId xmlns:a16="http://schemas.microsoft.com/office/drawing/2014/main" id="{E29E31C7-E0A5-409F-F8DD-2234D099CD43}"/>
                  </a:ext>
                </a:extLst>
              </p:cNvPr>
              <p:cNvSpPr/>
              <p:nvPr/>
            </p:nvSpPr>
            <p:spPr>
              <a:xfrm>
                <a:off x="4370548" y="1572282"/>
                <a:ext cx="3736757" cy="2468081"/>
              </a:xfrm>
              <a:custGeom>
                <a:avLst/>
                <a:gdLst>
                  <a:gd name="connsiteX0" fmla="*/ 438905 w 5933470"/>
                  <a:gd name="connsiteY0" fmla="*/ 2465641 h 3918986"/>
                  <a:gd name="connsiteX1" fmla="*/ 651177 w 5933470"/>
                  <a:gd name="connsiteY1" fmla="*/ 1804334 h 3918986"/>
                  <a:gd name="connsiteX2" fmla="*/ 1230841 w 5933470"/>
                  <a:gd name="connsiteY2" fmla="*/ 1183849 h 3918986"/>
                  <a:gd name="connsiteX3" fmla="*/ 1688041 w 5933470"/>
                  <a:gd name="connsiteY3" fmla="*/ 963413 h 3918986"/>
                  <a:gd name="connsiteX4" fmla="*/ 2104420 w 5933470"/>
                  <a:gd name="connsiteY4" fmla="*/ 596020 h 3918986"/>
                  <a:gd name="connsiteX5" fmla="*/ 2594277 w 5933470"/>
                  <a:gd name="connsiteY5" fmla="*/ 146984 h 3918986"/>
                  <a:gd name="connsiteX6" fmla="*/ 3476020 w 5933470"/>
                  <a:gd name="connsiteY6" fmla="*/ 27 h 3918986"/>
                  <a:gd name="connsiteX7" fmla="*/ 3990370 w 5933470"/>
                  <a:gd name="connsiteY7" fmla="*/ 155149 h 3918986"/>
                  <a:gd name="connsiteX8" fmla="*/ 3974041 w 5933470"/>
                  <a:gd name="connsiteY8" fmla="*/ 195970 h 3918986"/>
                  <a:gd name="connsiteX9" fmla="*/ 4031191 w 5933470"/>
                  <a:gd name="connsiteY9" fmla="*/ 326599 h 3918986"/>
                  <a:gd name="connsiteX10" fmla="*/ 4055684 w 5933470"/>
                  <a:gd name="connsiteY10" fmla="*/ 375584 h 3918986"/>
                  <a:gd name="connsiteX11" fmla="*/ 4186312 w 5933470"/>
                  <a:gd name="connsiteY11" fmla="*/ 383749 h 3918986"/>
                  <a:gd name="connsiteX12" fmla="*/ 4333270 w 5933470"/>
                  <a:gd name="connsiteY12" fmla="*/ 481720 h 3918986"/>
                  <a:gd name="connsiteX13" fmla="*/ 4463898 w 5933470"/>
                  <a:gd name="connsiteY13" fmla="*/ 596020 h 3918986"/>
                  <a:gd name="connsiteX14" fmla="*/ 4676170 w 5933470"/>
                  <a:gd name="connsiteY14" fmla="*/ 710320 h 3918986"/>
                  <a:gd name="connsiteX15" fmla="*/ 4904770 w 5933470"/>
                  <a:gd name="connsiteY15" fmla="*/ 971577 h 3918986"/>
                  <a:gd name="connsiteX16" fmla="*/ 5117041 w 5933470"/>
                  <a:gd name="connsiteY16" fmla="*/ 1396120 h 3918986"/>
                  <a:gd name="connsiteX17" fmla="*/ 5402791 w 5933470"/>
                  <a:gd name="connsiteY17" fmla="*/ 1600227 h 3918986"/>
                  <a:gd name="connsiteX18" fmla="*/ 5631391 w 5933470"/>
                  <a:gd name="connsiteY18" fmla="*/ 1779841 h 3918986"/>
                  <a:gd name="connsiteX19" fmla="*/ 5598734 w 5933470"/>
                  <a:gd name="connsiteY19" fmla="*/ 2041099 h 3918986"/>
                  <a:gd name="connsiteX20" fmla="*/ 5672212 w 5933470"/>
                  <a:gd name="connsiteY20" fmla="*/ 2188056 h 3918986"/>
                  <a:gd name="connsiteX21" fmla="*/ 5794677 w 5933470"/>
                  <a:gd name="connsiteY21" fmla="*/ 2335013 h 3918986"/>
                  <a:gd name="connsiteX22" fmla="*/ 5908977 w 5933470"/>
                  <a:gd name="connsiteY22" fmla="*/ 2710570 h 3918986"/>
                  <a:gd name="connsiteX23" fmla="*/ 5933470 w 5933470"/>
                  <a:gd name="connsiteY23" fmla="*/ 2833034 h 3918986"/>
                  <a:gd name="connsiteX24" fmla="*/ 5908977 w 5933470"/>
                  <a:gd name="connsiteY24" fmla="*/ 2824870 h 3918986"/>
                  <a:gd name="connsiteX25" fmla="*/ 5827334 w 5933470"/>
                  <a:gd name="connsiteY25" fmla="*/ 2906513 h 3918986"/>
                  <a:gd name="connsiteX26" fmla="*/ 5704870 w 5933470"/>
                  <a:gd name="connsiteY26" fmla="*/ 2996320 h 3918986"/>
                  <a:gd name="connsiteX27" fmla="*/ 5582405 w 5933470"/>
                  <a:gd name="connsiteY27" fmla="*/ 3069799 h 3918986"/>
                  <a:gd name="connsiteX28" fmla="*/ 5419120 w 5933470"/>
                  <a:gd name="connsiteY28" fmla="*/ 3135113 h 3918986"/>
                  <a:gd name="connsiteX29" fmla="*/ 5174191 w 5933470"/>
                  <a:gd name="connsiteY29" fmla="*/ 3216756 h 3918986"/>
                  <a:gd name="connsiteX30" fmla="*/ 4888441 w 5933470"/>
                  <a:gd name="connsiteY30" fmla="*/ 3355549 h 3918986"/>
                  <a:gd name="connsiteX31" fmla="*/ 4814962 w 5933470"/>
                  <a:gd name="connsiteY31" fmla="*/ 3502506 h 3918986"/>
                  <a:gd name="connsiteX32" fmla="*/ 4668005 w 5933470"/>
                  <a:gd name="connsiteY32" fmla="*/ 3567820 h 3918986"/>
                  <a:gd name="connsiteX33" fmla="*/ 4414912 w 5933470"/>
                  <a:gd name="connsiteY33" fmla="*/ 3788256 h 3918986"/>
                  <a:gd name="connsiteX34" fmla="*/ 4341434 w 5933470"/>
                  <a:gd name="connsiteY34" fmla="*/ 3886227 h 3918986"/>
                  <a:gd name="connsiteX35" fmla="*/ 4316941 w 5933470"/>
                  <a:gd name="connsiteY35" fmla="*/ 3918884 h 3918986"/>
                  <a:gd name="connsiteX36" fmla="*/ 4292448 w 5933470"/>
                  <a:gd name="connsiteY36" fmla="*/ 3878063 h 3918986"/>
                  <a:gd name="connsiteX37" fmla="*/ 4267955 w 5933470"/>
                  <a:gd name="connsiteY37" fmla="*/ 3812749 h 3918986"/>
                  <a:gd name="connsiteX38" fmla="*/ 4186312 w 5933470"/>
                  <a:gd name="connsiteY38" fmla="*/ 3641299 h 3918986"/>
                  <a:gd name="connsiteX39" fmla="*/ 4039355 w 5933470"/>
                  <a:gd name="connsiteY39" fmla="*/ 3478013 h 3918986"/>
                  <a:gd name="connsiteX40" fmla="*/ 3655634 w 5933470"/>
                  <a:gd name="connsiteY40" fmla="*/ 3241249 h 3918986"/>
                  <a:gd name="connsiteX41" fmla="*/ 3337227 w 5933470"/>
                  <a:gd name="connsiteY41" fmla="*/ 3118784 h 3918986"/>
                  <a:gd name="connsiteX42" fmla="*/ 2724905 w 5933470"/>
                  <a:gd name="connsiteY42" fmla="*/ 2898349 h 3918986"/>
                  <a:gd name="connsiteX43" fmla="*/ 2014612 w 5933470"/>
                  <a:gd name="connsiteY43" fmla="*/ 2800377 h 3918986"/>
                  <a:gd name="connsiteX44" fmla="*/ 1034898 w 5933470"/>
                  <a:gd name="connsiteY44" fmla="*/ 2849363 h 3918986"/>
                  <a:gd name="connsiteX45" fmla="*/ 471562 w 5933470"/>
                  <a:gd name="connsiteY45" fmla="*/ 2931006 h 3918986"/>
                  <a:gd name="connsiteX46" fmla="*/ 300112 w 5933470"/>
                  <a:gd name="connsiteY46" fmla="*/ 3004484 h 3918986"/>
                  <a:gd name="connsiteX47" fmla="*/ 30691 w 5933470"/>
                  <a:gd name="connsiteY47" fmla="*/ 2988156 h 3918986"/>
                  <a:gd name="connsiteX48" fmla="*/ 30691 w 5933470"/>
                  <a:gd name="connsiteY48" fmla="*/ 2816706 h 3918986"/>
                  <a:gd name="connsiteX49" fmla="*/ 251127 w 5933470"/>
                  <a:gd name="connsiteY49" fmla="*/ 2637091 h 3918986"/>
                  <a:gd name="connsiteX50" fmla="*/ 438905 w 5933470"/>
                  <a:gd name="connsiteY50" fmla="*/ 2465641 h 3918986"/>
                  <a:gd name="connsiteX0" fmla="*/ 438905 w 5933470"/>
                  <a:gd name="connsiteY0" fmla="*/ 2465654 h 3918999"/>
                  <a:gd name="connsiteX1" fmla="*/ 651177 w 5933470"/>
                  <a:gd name="connsiteY1" fmla="*/ 1804347 h 3918999"/>
                  <a:gd name="connsiteX2" fmla="*/ 1230841 w 5933470"/>
                  <a:gd name="connsiteY2" fmla="*/ 1183862 h 3918999"/>
                  <a:gd name="connsiteX3" fmla="*/ 1688041 w 5933470"/>
                  <a:gd name="connsiteY3" fmla="*/ 963426 h 3918999"/>
                  <a:gd name="connsiteX4" fmla="*/ 1981956 w 5933470"/>
                  <a:gd name="connsiteY4" fmla="*/ 694004 h 3918999"/>
                  <a:gd name="connsiteX5" fmla="*/ 2594277 w 5933470"/>
                  <a:gd name="connsiteY5" fmla="*/ 146997 h 3918999"/>
                  <a:gd name="connsiteX6" fmla="*/ 3476020 w 5933470"/>
                  <a:gd name="connsiteY6" fmla="*/ 40 h 3918999"/>
                  <a:gd name="connsiteX7" fmla="*/ 3990370 w 5933470"/>
                  <a:gd name="connsiteY7" fmla="*/ 155162 h 3918999"/>
                  <a:gd name="connsiteX8" fmla="*/ 3974041 w 5933470"/>
                  <a:gd name="connsiteY8" fmla="*/ 195983 h 3918999"/>
                  <a:gd name="connsiteX9" fmla="*/ 4031191 w 5933470"/>
                  <a:gd name="connsiteY9" fmla="*/ 326612 h 3918999"/>
                  <a:gd name="connsiteX10" fmla="*/ 4055684 w 5933470"/>
                  <a:gd name="connsiteY10" fmla="*/ 375597 h 3918999"/>
                  <a:gd name="connsiteX11" fmla="*/ 4186312 w 5933470"/>
                  <a:gd name="connsiteY11" fmla="*/ 383762 h 3918999"/>
                  <a:gd name="connsiteX12" fmla="*/ 4333270 w 5933470"/>
                  <a:gd name="connsiteY12" fmla="*/ 481733 h 3918999"/>
                  <a:gd name="connsiteX13" fmla="*/ 4463898 w 5933470"/>
                  <a:gd name="connsiteY13" fmla="*/ 596033 h 3918999"/>
                  <a:gd name="connsiteX14" fmla="*/ 4676170 w 5933470"/>
                  <a:gd name="connsiteY14" fmla="*/ 710333 h 3918999"/>
                  <a:gd name="connsiteX15" fmla="*/ 4904770 w 5933470"/>
                  <a:gd name="connsiteY15" fmla="*/ 971590 h 3918999"/>
                  <a:gd name="connsiteX16" fmla="*/ 5117041 w 5933470"/>
                  <a:gd name="connsiteY16" fmla="*/ 1396133 h 3918999"/>
                  <a:gd name="connsiteX17" fmla="*/ 5402791 w 5933470"/>
                  <a:gd name="connsiteY17" fmla="*/ 1600240 h 3918999"/>
                  <a:gd name="connsiteX18" fmla="*/ 5631391 w 5933470"/>
                  <a:gd name="connsiteY18" fmla="*/ 1779854 h 3918999"/>
                  <a:gd name="connsiteX19" fmla="*/ 5598734 w 5933470"/>
                  <a:gd name="connsiteY19" fmla="*/ 2041112 h 3918999"/>
                  <a:gd name="connsiteX20" fmla="*/ 5672212 w 5933470"/>
                  <a:gd name="connsiteY20" fmla="*/ 2188069 h 3918999"/>
                  <a:gd name="connsiteX21" fmla="*/ 5794677 w 5933470"/>
                  <a:gd name="connsiteY21" fmla="*/ 2335026 h 3918999"/>
                  <a:gd name="connsiteX22" fmla="*/ 5908977 w 5933470"/>
                  <a:gd name="connsiteY22" fmla="*/ 2710583 h 3918999"/>
                  <a:gd name="connsiteX23" fmla="*/ 5933470 w 5933470"/>
                  <a:gd name="connsiteY23" fmla="*/ 2833047 h 3918999"/>
                  <a:gd name="connsiteX24" fmla="*/ 5908977 w 5933470"/>
                  <a:gd name="connsiteY24" fmla="*/ 2824883 h 3918999"/>
                  <a:gd name="connsiteX25" fmla="*/ 5827334 w 5933470"/>
                  <a:gd name="connsiteY25" fmla="*/ 2906526 h 3918999"/>
                  <a:gd name="connsiteX26" fmla="*/ 5704870 w 5933470"/>
                  <a:gd name="connsiteY26" fmla="*/ 2996333 h 3918999"/>
                  <a:gd name="connsiteX27" fmla="*/ 5582405 w 5933470"/>
                  <a:gd name="connsiteY27" fmla="*/ 3069812 h 3918999"/>
                  <a:gd name="connsiteX28" fmla="*/ 5419120 w 5933470"/>
                  <a:gd name="connsiteY28" fmla="*/ 3135126 h 3918999"/>
                  <a:gd name="connsiteX29" fmla="*/ 5174191 w 5933470"/>
                  <a:gd name="connsiteY29" fmla="*/ 3216769 h 3918999"/>
                  <a:gd name="connsiteX30" fmla="*/ 4888441 w 5933470"/>
                  <a:gd name="connsiteY30" fmla="*/ 3355562 h 3918999"/>
                  <a:gd name="connsiteX31" fmla="*/ 4814962 w 5933470"/>
                  <a:gd name="connsiteY31" fmla="*/ 3502519 h 3918999"/>
                  <a:gd name="connsiteX32" fmla="*/ 4668005 w 5933470"/>
                  <a:gd name="connsiteY32" fmla="*/ 3567833 h 3918999"/>
                  <a:gd name="connsiteX33" fmla="*/ 4414912 w 5933470"/>
                  <a:gd name="connsiteY33" fmla="*/ 3788269 h 3918999"/>
                  <a:gd name="connsiteX34" fmla="*/ 4341434 w 5933470"/>
                  <a:gd name="connsiteY34" fmla="*/ 3886240 h 3918999"/>
                  <a:gd name="connsiteX35" fmla="*/ 4316941 w 5933470"/>
                  <a:gd name="connsiteY35" fmla="*/ 3918897 h 3918999"/>
                  <a:gd name="connsiteX36" fmla="*/ 4292448 w 5933470"/>
                  <a:gd name="connsiteY36" fmla="*/ 3878076 h 3918999"/>
                  <a:gd name="connsiteX37" fmla="*/ 4267955 w 5933470"/>
                  <a:gd name="connsiteY37" fmla="*/ 3812762 h 3918999"/>
                  <a:gd name="connsiteX38" fmla="*/ 4186312 w 5933470"/>
                  <a:gd name="connsiteY38" fmla="*/ 3641312 h 3918999"/>
                  <a:gd name="connsiteX39" fmla="*/ 4039355 w 5933470"/>
                  <a:gd name="connsiteY39" fmla="*/ 3478026 h 3918999"/>
                  <a:gd name="connsiteX40" fmla="*/ 3655634 w 5933470"/>
                  <a:gd name="connsiteY40" fmla="*/ 3241262 h 3918999"/>
                  <a:gd name="connsiteX41" fmla="*/ 3337227 w 5933470"/>
                  <a:gd name="connsiteY41" fmla="*/ 3118797 h 3918999"/>
                  <a:gd name="connsiteX42" fmla="*/ 2724905 w 5933470"/>
                  <a:gd name="connsiteY42" fmla="*/ 2898362 h 3918999"/>
                  <a:gd name="connsiteX43" fmla="*/ 2014612 w 5933470"/>
                  <a:gd name="connsiteY43" fmla="*/ 2800390 h 3918999"/>
                  <a:gd name="connsiteX44" fmla="*/ 1034898 w 5933470"/>
                  <a:gd name="connsiteY44" fmla="*/ 2849376 h 3918999"/>
                  <a:gd name="connsiteX45" fmla="*/ 471562 w 5933470"/>
                  <a:gd name="connsiteY45" fmla="*/ 2931019 h 3918999"/>
                  <a:gd name="connsiteX46" fmla="*/ 300112 w 5933470"/>
                  <a:gd name="connsiteY46" fmla="*/ 3004497 h 3918999"/>
                  <a:gd name="connsiteX47" fmla="*/ 30691 w 5933470"/>
                  <a:gd name="connsiteY47" fmla="*/ 2988169 h 3918999"/>
                  <a:gd name="connsiteX48" fmla="*/ 30691 w 5933470"/>
                  <a:gd name="connsiteY48" fmla="*/ 2816719 h 3918999"/>
                  <a:gd name="connsiteX49" fmla="*/ 251127 w 5933470"/>
                  <a:gd name="connsiteY49" fmla="*/ 2637104 h 3918999"/>
                  <a:gd name="connsiteX50" fmla="*/ 438905 w 5933470"/>
                  <a:gd name="connsiteY50" fmla="*/ 2465654 h 3918999"/>
                  <a:gd name="connsiteX0" fmla="*/ 438905 w 5933470"/>
                  <a:gd name="connsiteY0" fmla="*/ 2465631 h 3918976"/>
                  <a:gd name="connsiteX1" fmla="*/ 651177 w 5933470"/>
                  <a:gd name="connsiteY1" fmla="*/ 1804324 h 3918976"/>
                  <a:gd name="connsiteX2" fmla="*/ 1230841 w 5933470"/>
                  <a:gd name="connsiteY2" fmla="*/ 1183839 h 3918976"/>
                  <a:gd name="connsiteX3" fmla="*/ 1688041 w 5933470"/>
                  <a:gd name="connsiteY3" fmla="*/ 963403 h 3918976"/>
                  <a:gd name="connsiteX4" fmla="*/ 1981956 w 5933470"/>
                  <a:gd name="connsiteY4" fmla="*/ 693981 h 3918976"/>
                  <a:gd name="connsiteX5" fmla="*/ 2226884 w 5933470"/>
                  <a:gd name="connsiteY5" fmla="*/ 400068 h 3918976"/>
                  <a:gd name="connsiteX6" fmla="*/ 2594277 w 5933470"/>
                  <a:gd name="connsiteY6" fmla="*/ 146974 h 3918976"/>
                  <a:gd name="connsiteX7" fmla="*/ 3476020 w 5933470"/>
                  <a:gd name="connsiteY7" fmla="*/ 17 h 3918976"/>
                  <a:gd name="connsiteX8" fmla="*/ 3990370 w 5933470"/>
                  <a:gd name="connsiteY8" fmla="*/ 155139 h 3918976"/>
                  <a:gd name="connsiteX9" fmla="*/ 3974041 w 5933470"/>
                  <a:gd name="connsiteY9" fmla="*/ 195960 h 3918976"/>
                  <a:gd name="connsiteX10" fmla="*/ 4031191 w 5933470"/>
                  <a:gd name="connsiteY10" fmla="*/ 326589 h 3918976"/>
                  <a:gd name="connsiteX11" fmla="*/ 4055684 w 5933470"/>
                  <a:gd name="connsiteY11" fmla="*/ 375574 h 3918976"/>
                  <a:gd name="connsiteX12" fmla="*/ 4186312 w 5933470"/>
                  <a:gd name="connsiteY12" fmla="*/ 383739 h 3918976"/>
                  <a:gd name="connsiteX13" fmla="*/ 4333270 w 5933470"/>
                  <a:gd name="connsiteY13" fmla="*/ 481710 h 3918976"/>
                  <a:gd name="connsiteX14" fmla="*/ 4463898 w 5933470"/>
                  <a:gd name="connsiteY14" fmla="*/ 596010 h 3918976"/>
                  <a:gd name="connsiteX15" fmla="*/ 4676170 w 5933470"/>
                  <a:gd name="connsiteY15" fmla="*/ 710310 h 3918976"/>
                  <a:gd name="connsiteX16" fmla="*/ 4904770 w 5933470"/>
                  <a:gd name="connsiteY16" fmla="*/ 971567 h 3918976"/>
                  <a:gd name="connsiteX17" fmla="*/ 5117041 w 5933470"/>
                  <a:gd name="connsiteY17" fmla="*/ 1396110 h 3918976"/>
                  <a:gd name="connsiteX18" fmla="*/ 5402791 w 5933470"/>
                  <a:gd name="connsiteY18" fmla="*/ 1600217 h 3918976"/>
                  <a:gd name="connsiteX19" fmla="*/ 5631391 w 5933470"/>
                  <a:gd name="connsiteY19" fmla="*/ 1779831 h 3918976"/>
                  <a:gd name="connsiteX20" fmla="*/ 5598734 w 5933470"/>
                  <a:gd name="connsiteY20" fmla="*/ 2041089 h 3918976"/>
                  <a:gd name="connsiteX21" fmla="*/ 5672212 w 5933470"/>
                  <a:gd name="connsiteY21" fmla="*/ 2188046 h 3918976"/>
                  <a:gd name="connsiteX22" fmla="*/ 5794677 w 5933470"/>
                  <a:gd name="connsiteY22" fmla="*/ 2335003 h 3918976"/>
                  <a:gd name="connsiteX23" fmla="*/ 5908977 w 5933470"/>
                  <a:gd name="connsiteY23" fmla="*/ 2710560 h 3918976"/>
                  <a:gd name="connsiteX24" fmla="*/ 5933470 w 5933470"/>
                  <a:gd name="connsiteY24" fmla="*/ 2833024 h 3918976"/>
                  <a:gd name="connsiteX25" fmla="*/ 5908977 w 5933470"/>
                  <a:gd name="connsiteY25" fmla="*/ 2824860 h 3918976"/>
                  <a:gd name="connsiteX26" fmla="*/ 5827334 w 5933470"/>
                  <a:gd name="connsiteY26" fmla="*/ 2906503 h 3918976"/>
                  <a:gd name="connsiteX27" fmla="*/ 5704870 w 5933470"/>
                  <a:gd name="connsiteY27" fmla="*/ 2996310 h 3918976"/>
                  <a:gd name="connsiteX28" fmla="*/ 5582405 w 5933470"/>
                  <a:gd name="connsiteY28" fmla="*/ 3069789 h 3918976"/>
                  <a:gd name="connsiteX29" fmla="*/ 5419120 w 5933470"/>
                  <a:gd name="connsiteY29" fmla="*/ 3135103 h 3918976"/>
                  <a:gd name="connsiteX30" fmla="*/ 5174191 w 5933470"/>
                  <a:gd name="connsiteY30" fmla="*/ 3216746 h 3918976"/>
                  <a:gd name="connsiteX31" fmla="*/ 4888441 w 5933470"/>
                  <a:gd name="connsiteY31" fmla="*/ 3355539 h 3918976"/>
                  <a:gd name="connsiteX32" fmla="*/ 4814962 w 5933470"/>
                  <a:gd name="connsiteY32" fmla="*/ 3502496 h 3918976"/>
                  <a:gd name="connsiteX33" fmla="*/ 4668005 w 5933470"/>
                  <a:gd name="connsiteY33" fmla="*/ 3567810 h 3918976"/>
                  <a:gd name="connsiteX34" fmla="*/ 4414912 w 5933470"/>
                  <a:gd name="connsiteY34" fmla="*/ 3788246 h 3918976"/>
                  <a:gd name="connsiteX35" fmla="*/ 4341434 w 5933470"/>
                  <a:gd name="connsiteY35" fmla="*/ 3886217 h 3918976"/>
                  <a:gd name="connsiteX36" fmla="*/ 4316941 w 5933470"/>
                  <a:gd name="connsiteY36" fmla="*/ 3918874 h 3918976"/>
                  <a:gd name="connsiteX37" fmla="*/ 4292448 w 5933470"/>
                  <a:gd name="connsiteY37" fmla="*/ 3878053 h 3918976"/>
                  <a:gd name="connsiteX38" fmla="*/ 4267955 w 5933470"/>
                  <a:gd name="connsiteY38" fmla="*/ 3812739 h 3918976"/>
                  <a:gd name="connsiteX39" fmla="*/ 4186312 w 5933470"/>
                  <a:gd name="connsiteY39" fmla="*/ 3641289 h 3918976"/>
                  <a:gd name="connsiteX40" fmla="*/ 4039355 w 5933470"/>
                  <a:gd name="connsiteY40" fmla="*/ 3478003 h 3918976"/>
                  <a:gd name="connsiteX41" fmla="*/ 3655634 w 5933470"/>
                  <a:gd name="connsiteY41" fmla="*/ 3241239 h 3918976"/>
                  <a:gd name="connsiteX42" fmla="*/ 3337227 w 5933470"/>
                  <a:gd name="connsiteY42" fmla="*/ 3118774 h 3918976"/>
                  <a:gd name="connsiteX43" fmla="*/ 2724905 w 5933470"/>
                  <a:gd name="connsiteY43" fmla="*/ 2898339 h 3918976"/>
                  <a:gd name="connsiteX44" fmla="*/ 2014612 w 5933470"/>
                  <a:gd name="connsiteY44" fmla="*/ 2800367 h 3918976"/>
                  <a:gd name="connsiteX45" fmla="*/ 1034898 w 5933470"/>
                  <a:gd name="connsiteY45" fmla="*/ 2849353 h 3918976"/>
                  <a:gd name="connsiteX46" fmla="*/ 471562 w 5933470"/>
                  <a:gd name="connsiteY46" fmla="*/ 2930996 h 3918976"/>
                  <a:gd name="connsiteX47" fmla="*/ 300112 w 5933470"/>
                  <a:gd name="connsiteY47" fmla="*/ 3004474 h 3918976"/>
                  <a:gd name="connsiteX48" fmla="*/ 30691 w 5933470"/>
                  <a:gd name="connsiteY48" fmla="*/ 2988146 h 3918976"/>
                  <a:gd name="connsiteX49" fmla="*/ 30691 w 5933470"/>
                  <a:gd name="connsiteY49" fmla="*/ 2816696 h 3918976"/>
                  <a:gd name="connsiteX50" fmla="*/ 251127 w 5933470"/>
                  <a:gd name="connsiteY50" fmla="*/ 2637081 h 3918976"/>
                  <a:gd name="connsiteX51" fmla="*/ 438905 w 5933470"/>
                  <a:gd name="connsiteY51" fmla="*/ 2465631 h 3918976"/>
                  <a:gd name="connsiteX0" fmla="*/ 438905 w 5933470"/>
                  <a:gd name="connsiteY0" fmla="*/ 2465631 h 3918976"/>
                  <a:gd name="connsiteX1" fmla="*/ 651177 w 5933470"/>
                  <a:gd name="connsiteY1" fmla="*/ 1804324 h 3918976"/>
                  <a:gd name="connsiteX2" fmla="*/ 1230841 w 5933470"/>
                  <a:gd name="connsiteY2" fmla="*/ 1183839 h 3918976"/>
                  <a:gd name="connsiteX3" fmla="*/ 1679877 w 5933470"/>
                  <a:gd name="connsiteY3" fmla="*/ 955238 h 3918976"/>
                  <a:gd name="connsiteX4" fmla="*/ 1981956 w 5933470"/>
                  <a:gd name="connsiteY4" fmla="*/ 693981 h 3918976"/>
                  <a:gd name="connsiteX5" fmla="*/ 2226884 w 5933470"/>
                  <a:gd name="connsiteY5" fmla="*/ 400068 h 3918976"/>
                  <a:gd name="connsiteX6" fmla="*/ 2594277 w 5933470"/>
                  <a:gd name="connsiteY6" fmla="*/ 146974 h 3918976"/>
                  <a:gd name="connsiteX7" fmla="*/ 3476020 w 5933470"/>
                  <a:gd name="connsiteY7" fmla="*/ 17 h 3918976"/>
                  <a:gd name="connsiteX8" fmla="*/ 3990370 w 5933470"/>
                  <a:gd name="connsiteY8" fmla="*/ 155139 h 3918976"/>
                  <a:gd name="connsiteX9" fmla="*/ 3974041 w 5933470"/>
                  <a:gd name="connsiteY9" fmla="*/ 195960 h 3918976"/>
                  <a:gd name="connsiteX10" fmla="*/ 4031191 w 5933470"/>
                  <a:gd name="connsiteY10" fmla="*/ 326589 h 3918976"/>
                  <a:gd name="connsiteX11" fmla="*/ 4055684 w 5933470"/>
                  <a:gd name="connsiteY11" fmla="*/ 375574 h 3918976"/>
                  <a:gd name="connsiteX12" fmla="*/ 4186312 w 5933470"/>
                  <a:gd name="connsiteY12" fmla="*/ 383739 h 3918976"/>
                  <a:gd name="connsiteX13" fmla="*/ 4333270 w 5933470"/>
                  <a:gd name="connsiteY13" fmla="*/ 481710 h 3918976"/>
                  <a:gd name="connsiteX14" fmla="*/ 4463898 w 5933470"/>
                  <a:gd name="connsiteY14" fmla="*/ 596010 h 3918976"/>
                  <a:gd name="connsiteX15" fmla="*/ 4676170 w 5933470"/>
                  <a:gd name="connsiteY15" fmla="*/ 710310 h 3918976"/>
                  <a:gd name="connsiteX16" fmla="*/ 4904770 w 5933470"/>
                  <a:gd name="connsiteY16" fmla="*/ 971567 h 3918976"/>
                  <a:gd name="connsiteX17" fmla="*/ 5117041 w 5933470"/>
                  <a:gd name="connsiteY17" fmla="*/ 1396110 h 3918976"/>
                  <a:gd name="connsiteX18" fmla="*/ 5402791 w 5933470"/>
                  <a:gd name="connsiteY18" fmla="*/ 1600217 h 3918976"/>
                  <a:gd name="connsiteX19" fmla="*/ 5631391 w 5933470"/>
                  <a:gd name="connsiteY19" fmla="*/ 1779831 h 3918976"/>
                  <a:gd name="connsiteX20" fmla="*/ 5598734 w 5933470"/>
                  <a:gd name="connsiteY20" fmla="*/ 2041089 h 3918976"/>
                  <a:gd name="connsiteX21" fmla="*/ 5672212 w 5933470"/>
                  <a:gd name="connsiteY21" fmla="*/ 2188046 h 3918976"/>
                  <a:gd name="connsiteX22" fmla="*/ 5794677 w 5933470"/>
                  <a:gd name="connsiteY22" fmla="*/ 2335003 h 3918976"/>
                  <a:gd name="connsiteX23" fmla="*/ 5908977 w 5933470"/>
                  <a:gd name="connsiteY23" fmla="*/ 2710560 h 3918976"/>
                  <a:gd name="connsiteX24" fmla="*/ 5933470 w 5933470"/>
                  <a:gd name="connsiteY24" fmla="*/ 2833024 h 3918976"/>
                  <a:gd name="connsiteX25" fmla="*/ 5908977 w 5933470"/>
                  <a:gd name="connsiteY25" fmla="*/ 2824860 h 3918976"/>
                  <a:gd name="connsiteX26" fmla="*/ 5827334 w 5933470"/>
                  <a:gd name="connsiteY26" fmla="*/ 2906503 h 3918976"/>
                  <a:gd name="connsiteX27" fmla="*/ 5704870 w 5933470"/>
                  <a:gd name="connsiteY27" fmla="*/ 2996310 h 3918976"/>
                  <a:gd name="connsiteX28" fmla="*/ 5582405 w 5933470"/>
                  <a:gd name="connsiteY28" fmla="*/ 3069789 h 3918976"/>
                  <a:gd name="connsiteX29" fmla="*/ 5419120 w 5933470"/>
                  <a:gd name="connsiteY29" fmla="*/ 3135103 h 3918976"/>
                  <a:gd name="connsiteX30" fmla="*/ 5174191 w 5933470"/>
                  <a:gd name="connsiteY30" fmla="*/ 3216746 h 3918976"/>
                  <a:gd name="connsiteX31" fmla="*/ 4888441 w 5933470"/>
                  <a:gd name="connsiteY31" fmla="*/ 3355539 h 3918976"/>
                  <a:gd name="connsiteX32" fmla="*/ 4814962 w 5933470"/>
                  <a:gd name="connsiteY32" fmla="*/ 3502496 h 3918976"/>
                  <a:gd name="connsiteX33" fmla="*/ 4668005 w 5933470"/>
                  <a:gd name="connsiteY33" fmla="*/ 3567810 h 3918976"/>
                  <a:gd name="connsiteX34" fmla="*/ 4414912 w 5933470"/>
                  <a:gd name="connsiteY34" fmla="*/ 3788246 h 3918976"/>
                  <a:gd name="connsiteX35" fmla="*/ 4341434 w 5933470"/>
                  <a:gd name="connsiteY35" fmla="*/ 3886217 h 3918976"/>
                  <a:gd name="connsiteX36" fmla="*/ 4316941 w 5933470"/>
                  <a:gd name="connsiteY36" fmla="*/ 3918874 h 3918976"/>
                  <a:gd name="connsiteX37" fmla="*/ 4292448 w 5933470"/>
                  <a:gd name="connsiteY37" fmla="*/ 3878053 h 3918976"/>
                  <a:gd name="connsiteX38" fmla="*/ 4267955 w 5933470"/>
                  <a:gd name="connsiteY38" fmla="*/ 3812739 h 3918976"/>
                  <a:gd name="connsiteX39" fmla="*/ 4186312 w 5933470"/>
                  <a:gd name="connsiteY39" fmla="*/ 3641289 h 3918976"/>
                  <a:gd name="connsiteX40" fmla="*/ 4039355 w 5933470"/>
                  <a:gd name="connsiteY40" fmla="*/ 3478003 h 3918976"/>
                  <a:gd name="connsiteX41" fmla="*/ 3655634 w 5933470"/>
                  <a:gd name="connsiteY41" fmla="*/ 3241239 h 3918976"/>
                  <a:gd name="connsiteX42" fmla="*/ 3337227 w 5933470"/>
                  <a:gd name="connsiteY42" fmla="*/ 3118774 h 3918976"/>
                  <a:gd name="connsiteX43" fmla="*/ 2724905 w 5933470"/>
                  <a:gd name="connsiteY43" fmla="*/ 2898339 h 3918976"/>
                  <a:gd name="connsiteX44" fmla="*/ 2014612 w 5933470"/>
                  <a:gd name="connsiteY44" fmla="*/ 2800367 h 3918976"/>
                  <a:gd name="connsiteX45" fmla="*/ 1034898 w 5933470"/>
                  <a:gd name="connsiteY45" fmla="*/ 2849353 h 3918976"/>
                  <a:gd name="connsiteX46" fmla="*/ 471562 w 5933470"/>
                  <a:gd name="connsiteY46" fmla="*/ 2930996 h 3918976"/>
                  <a:gd name="connsiteX47" fmla="*/ 300112 w 5933470"/>
                  <a:gd name="connsiteY47" fmla="*/ 3004474 h 3918976"/>
                  <a:gd name="connsiteX48" fmla="*/ 30691 w 5933470"/>
                  <a:gd name="connsiteY48" fmla="*/ 2988146 h 3918976"/>
                  <a:gd name="connsiteX49" fmla="*/ 30691 w 5933470"/>
                  <a:gd name="connsiteY49" fmla="*/ 2816696 h 3918976"/>
                  <a:gd name="connsiteX50" fmla="*/ 251127 w 5933470"/>
                  <a:gd name="connsiteY50" fmla="*/ 2637081 h 3918976"/>
                  <a:gd name="connsiteX51" fmla="*/ 438905 w 5933470"/>
                  <a:gd name="connsiteY51" fmla="*/ 2465631 h 3918976"/>
                  <a:gd name="connsiteX0" fmla="*/ 438905 w 5933470"/>
                  <a:gd name="connsiteY0" fmla="*/ 2465631 h 3918976"/>
                  <a:gd name="connsiteX1" fmla="*/ 651177 w 5933470"/>
                  <a:gd name="connsiteY1" fmla="*/ 1804324 h 3918976"/>
                  <a:gd name="connsiteX2" fmla="*/ 1230841 w 5933470"/>
                  <a:gd name="connsiteY2" fmla="*/ 1200167 h 3918976"/>
                  <a:gd name="connsiteX3" fmla="*/ 1679877 w 5933470"/>
                  <a:gd name="connsiteY3" fmla="*/ 955238 h 3918976"/>
                  <a:gd name="connsiteX4" fmla="*/ 1981956 w 5933470"/>
                  <a:gd name="connsiteY4" fmla="*/ 693981 h 3918976"/>
                  <a:gd name="connsiteX5" fmla="*/ 2226884 w 5933470"/>
                  <a:gd name="connsiteY5" fmla="*/ 400068 h 3918976"/>
                  <a:gd name="connsiteX6" fmla="*/ 2594277 w 5933470"/>
                  <a:gd name="connsiteY6" fmla="*/ 146974 h 3918976"/>
                  <a:gd name="connsiteX7" fmla="*/ 3476020 w 5933470"/>
                  <a:gd name="connsiteY7" fmla="*/ 17 h 3918976"/>
                  <a:gd name="connsiteX8" fmla="*/ 3990370 w 5933470"/>
                  <a:gd name="connsiteY8" fmla="*/ 155139 h 3918976"/>
                  <a:gd name="connsiteX9" fmla="*/ 3974041 w 5933470"/>
                  <a:gd name="connsiteY9" fmla="*/ 195960 h 3918976"/>
                  <a:gd name="connsiteX10" fmla="*/ 4031191 w 5933470"/>
                  <a:gd name="connsiteY10" fmla="*/ 326589 h 3918976"/>
                  <a:gd name="connsiteX11" fmla="*/ 4055684 w 5933470"/>
                  <a:gd name="connsiteY11" fmla="*/ 375574 h 3918976"/>
                  <a:gd name="connsiteX12" fmla="*/ 4186312 w 5933470"/>
                  <a:gd name="connsiteY12" fmla="*/ 383739 h 3918976"/>
                  <a:gd name="connsiteX13" fmla="*/ 4333270 w 5933470"/>
                  <a:gd name="connsiteY13" fmla="*/ 481710 h 3918976"/>
                  <a:gd name="connsiteX14" fmla="*/ 4463898 w 5933470"/>
                  <a:gd name="connsiteY14" fmla="*/ 596010 h 3918976"/>
                  <a:gd name="connsiteX15" fmla="*/ 4676170 w 5933470"/>
                  <a:gd name="connsiteY15" fmla="*/ 710310 h 3918976"/>
                  <a:gd name="connsiteX16" fmla="*/ 4904770 w 5933470"/>
                  <a:gd name="connsiteY16" fmla="*/ 971567 h 3918976"/>
                  <a:gd name="connsiteX17" fmla="*/ 5117041 w 5933470"/>
                  <a:gd name="connsiteY17" fmla="*/ 1396110 h 3918976"/>
                  <a:gd name="connsiteX18" fmla="*/ 5402791 w 5933470"/>
                  <a:gd name="connsiteY18" fmla="*/ 1600217 h 3918976"/>
                  <a:gd name="connsiteX19" fmla="*/ 5631391 w 5933470"/>
                  <a:gd name="connsiteY19" fmla="*/ 1779831 h 3918976"/>
                  <a:gd name="connsiteX20" fmla="*/ 5598734 w 5933470"/>
                  <a:gd name="connsiteY20" fmla="*/ 2041089 h 3918976"/>
                  <a:gd name="connsiteX21" fmla="*/ 5672212 w 5933470"/>
                  <a:gd name="connsiteY21" fmla="*/ 2188046 h 3918976"/>
                  <a:gd name="connsiteX22" fmla="*/ 5794677 w 5933470"/>
                  <a:gd name="connsiteY22" fmla="*/ 2335003 h 3918976"/>
                  <a:gd name="connsiteX23" fmla="*/ 5908977 w 5933470"/>
                  <a:gd name="connsiteY23" fmla="*/ 2710560 h 3918976"/>
                  <a:gd name="connsiteX24" fmla="*/ 5933470 w 5933470"/>
                  <a:gd name="connsiteY24" fmla="*/ 2833024 h 3918976"/>
                  <a:gd name="connsiteX25" fmla="*/ 5908977 w 5933470"/>
                  <a:gd name="connsiteY25" fmla="*/ 2824860 h 3918976"/>
                  <a:gd name="connsiteX26" fmla="*/ 5827334 w 5933470"/>
                  <a:gd name="connsiteY26" fmla="*/ 2906503 h 3918976"/>
                  <a:gd name="connsiteX27" fmla="*/ 5704870 w 5933470"/>
                  <a:gd name="connsiteY27" fmla="*/ 2996310 h 3918976"/>
                  <a:gd name="connsiteX28" fmla="*/ 5582405 w 5933470"/>
                  <a:gd name="connsiteY28" fmla="*/ 3069789 h 3918976"/>
                  <a:gd name="connsiteX29" fmla="*/ 5419120 w 5933470"/>
                  <a:gd name="connsiteY29" fmla="*/ 3135103 h 3918976"/>
                  <a:gd name="connsiteX30" fmla="*/ 5174191 w 5933470"/>
                  <a:gd name="connsiteY30" fmla="*/ 3216746 h 3918976"/>
                  <a:gd name="connsiteX31" fmla="*/ 4888441 w 5933470"/>
                  <a:gd name="connsiteY31" fmla="*/ 3355539 h 3918976"/>
                  <a:gd name="connsiteX32" fmla="*/ 4814962 w 5933470"/>
                  <a:gd name="connsiteY32" fmla="*/ 3502496 h 3918976"/>
                  <a:gd name="connsiteX33" fmla="*/ 4668005 w 5933470"/>
                  <a:gd name="connsiteY33" fmla="*/ 3567810 h 3918976"/>
                  <a:gd name="connsiteX34" fmla="*/ 4414912 w 5933470"/>
                  <a:gd name="connsiteY34" fmla="*/ 3788246 h 3918976"/>
                  <a:gd name="connsiteX35" fmla="*/ 4341434 w 5933470"/>
                  <a:gd name="connsiteY35" fmla="*/ 3886217 h 3918976"/>
                  <a:gd name="connsiteX36" fmla="*/ 4316941 w 5933470"/>
                  <a:gd name="connsiteY36" fmla="*/ 3918874 h 3918976"/>
                  <a:gd name="connsiteX37" fmla="*/ 4292448 w 5933470"/>
                  <a:gd name="connsiteY37" fmla="*/ 3878053 h 3918976"/>
                  <a:gd name="connsiteX38" fmla="*/ 4267955 w 5933470"/>
                  <a:gd name="connsiteY38" fmla="*/ 3812739 h 3918976"/>
                  <a:gd name="connsiteX39" fmla="*/ 4186312 w 5933470"/>
                  <a:gd name="connsiteY39" fmla="*/ 3641289 h 3918976"/>
                  <a:gd name="connsiteX40" fmla="*/ 4039355 w 5933470"/>
                  <a:gd name="connsiteY40" fmla="*/ 3478003 h 3918976"/>
                  <a:gd name="connsiteX41" fmla="*/ 3655634 w 5933470"/>
                  <a:gd name="connsiteY41" fmla="*/ 3241239 h 3918976"/>
                  <a:gd name="connsiteX42" fmla="*/ 3337227 w 5933470"/>
                  <a:gd name="connsiteY42" fmla="*/ 3118774 h 3918976"/>
                  <a:gd name="connsiteX43" fmla="*/ 2724905 w 5933470"/>
                  <a:gd name="connsiteY43" fmla="*/ 2898339 h 3918976"/>
                  <a:gd name="connsiteX44" fmla="*/ 2014612 w 5933470"/>
                  <a:gd name="connsiteY44" fmla="*/ 2800367 h 3918976"/>
                  <a:gd name="connsiteX45" fmla="*/ 1034898 w 5933470"/>
                  <a:gd name="connsiteY45" fmla="*/ 2849353 h 3918976"/>
                  <a:gd name="connsiteX46" fmla="*/ 471562 w 5933470"/>
                  <a:gd name="connsiteY46" fmla="*/ 2930996 h 3918976"/>
                  <a:gd name="connsiteX47" fmla="*/ 300112 w 5933470"/>
                  <a:gd name="connsiteY47" fmla="*/ 3004474 h 3918976"/>
                  <a:gd name="connsiteX48" fmla="*/ 30691 w 5933470"/>
                  <a:gd name="connsiteY48" fmla="*/ 2988146 h 3918976"/>
                  <a:gd name="connsiteX49" fmla="*/ 30691 w 5933470"/>
                  <a:gd name="connsiteY49" fmla="*/ 2816696 h 3918976"/>
                  <a:gd name="connsiteX50" fmla="*/ 251127 w 5933470"/>
                  <a:gd name="connsiteY50" fmla="*/ 2637081 h 3918976"/>
                  <a:gd name="connsiteX51" fmla="*/ 438905 w 5933470"/>
                  <a:gd name="connsiteY51" fmla="*/ 2465631 h 3918976"/>
                  <a:gd name="connsiteX0" fmla="*/ 438905 w 5933470"/>
                  <a:gd name="connsiteY0" fmla="*/ 2465631 h 3918976"/>
                  <a:gd name="connsiteX1" fmla="*/ 675670 w 5933470"/>
                  <a:gd name="connsiteY1" fmla="*/ 1804324 h 3918976"/>
                  <a:gd name="connsiteX2" fmla="*/ 1230841 w 5933470"/>
                  <a:gd name="connsiteY2" fmla="*/ 1200167 h 3918976"/>
                  <a:gd name="connsiteX3" fmla="*/ 1679877 w 5933470"/>
                  <a:gd name="connsiteY3" fmla="*/ 955238 h 3918976"/>
                  <a:gd name="connsiteX4" fmla="*/ 1981956 w 5933470"/>
                  <a:gd name="connsiteY4" fmla="*/ 693981 h 3918976"/>
                  <a:gd name="connsiteX5" fmla="*/ 2226884 w 5933470"/>
                  <a:gd name="connsiteY5" fmla="*/ 400068 h 3918976"/>
                  <a:gd name="connsiteX6" fmla="*/ 2594277 w 5933470"/>
                  <a:gd name="connsiteY6" fmla="*/ 146974 h 3918976"/>
                  <a:gd name="connsiteX7" fmla="*/ 3476020 w 5933470"/>
                  <a:gd name="connsiteY7" fmla="*/ 17 h 3918976"/>
                  <a:gd name="connsiteX8" fmla="*/ 3990370 w 5933470"/>
                  <a:gd name="connsiteY8" fmla="*/ 155139 h 3918976"/>
                  <a:gd name="connsiteX9" fmla="*/ 3974041 w 5933470"/>
                  <a:gd name="connsiteY9" fmla="*/ 195960 h 3918976"/>
                  <a:gd name="connsiteX10" fmla="*/ 4031191 w 5933470"/>
                  <a:gd name="connsiteY10" fmla="*/ 326589 h 3918976"/>
                  <a:gd name="connsiteX11" fmla="*/ 4055684 w 5933470"/>
                  <a:gd name="connsiteY11" fmla="*/ 375574 h 3918976"/>
                  <a:gd name="connsiteX12" fmla="*/ 4186312 w 5933470"/>
                  <a:gd name="connsiteY12" fmla="*/ 383739 h 3918976"/>
                  <a:gd name="connsiteX13" fmla="*/ 4333270 w 5933470"/>
                  <a:gd name="connsiteY13" fmla="*/ 481710 h 3918976"/>
                  <a:gd name="connsiteX14" fmla="*/ 4463898 w 5933470"/>
                  <a:gd name="connsiteY14" fmla="*/ 596010 h 3918976"/>
                  <a:gd name="connsiteX15" fmla="*/ 4676170 w 5933470"/>
                  <a:gd name="connsiteY15" fmla="*/ 710310 h 3918976"/>
                  <a:gd name="connsiteX16" fmla="*/ 4904770 w 5933470"/>
                  <a:gd name="connsiteY16" fmla="*/ 971567 h 3918976"/>
                  <a:gd name="connsiteX17" fmla="*/ 5117041 w 5933470"/>
                  <a:gd name="connsiteY17" fmla="*/ 1396110 h 3918976"/>
                  <a:gd name="connsiteX18" fmla="*/ 5402791 w 5933470"/>
                  <a:gd name="connsiteY18" fmla="*/ 1600217 h 3918976"/>
                  <a:gd name="connsiteX19" fmla="*/ 5631391 w 5933470"/>
                  <a:gd name="connsiteY19" fmla="*/ 1779831 h 3918976"/>
                  <a:gd name="connsiteX20" fmla="*/ 5598734 w 5933470"/>
                  <a:gd name="connsiteY20" fmla="*/ 2041089 h 3918976"/>
                  <a:gd name="connsiteX21" fmla="*/ 5672212 w 5933470"/>
                  <a:gd name="connsiteY21" fmla="*/ 2188046 h 3918976"/>
                  <a:gd name="connsiteX22" fmla="*/ 5794677 w 5933470"/>
                  <a:gd name="connsiteY22" fmla="*/ 2335003 h 3918976"/>
                  <a:gd name="connsiteX23" fmla="*/ 5908977 w 5933470"/>
                  <a:gd name="connsiteY23" fmla="*/ 2710560 h 3918976"/>
                  <a:gd name="connsiteX24" fmla="*/ 5933470 w 5933470"/>
                  <a:gd name="connsiteY24" fmla="*/ 2833024 h 3918976"/>
                  <a:gd name="connsiteX25" fmla="*/ 5908977 w 5933470"/>
                  <a:gd name="connsiteY25" fmla="*/ 2824860 h 3918976"/>
                  <a:gd name="connsiteX26" fmla="*/ 5827334 w 5933470"/>
                  <a:gd name="connsiteY26" fmla="*/ 2906503 h 3918976"/>
                  <a:gd name="connsiteX27" fmla="*/ 5704870 w 5933470"/>
                  <a:gd name="connsiteY27" fmla="*/ 2996310 h 3918976"/>
                  <a:gd name="connsiteX28" fmla="*/ 5582405 w 5933470"/>
                  <a:gd name="connsiteY28" fmla="*/ 3069789 h 3918976"/>
                  <a:gd name="connsiteX29" fmla="*/ 5419120 w 5933470"/>
                  <a:gd name="connsiteY29" fmla="*/ 3135103 h 3918976"/>
                  <a:gd name="connsiteX30" fmla="*/ 5174191 w 5933470"/>
                  <a:gd name="connsiteY30" fmla="*/ 3216746 h 3918976"/>
                  <a:gd name="connsiteX31" fmla="*/ 4888441 w 5933470"/>
                  <a:gd name="connsiteY31" fmla="*/ 3355539 h 3918976"/>
                  <a:gd name="connsiteX32" fmla="*/ 4814962 w 5933470"/>
                  <a:gd name="connsiteY32" fmla="*/ 3502496 h 3918976"/>
                  <a:gd name="connsiteX33" fmla="*/ 4668005 w 5933470"/>
                  <a:gd name="connsiteY33" fmla="*/ 3567810 h 3918976"/>
                  <a:gd name="connsiteX34" fmla="*/ 4414912 w 5933470"/>
                  <a:gd name="connsiteY34" fmla="*/ 3788246 h 3918976"/>
                  <a:gd name="connsiteX35" fmla="*/ 4341434 w 5933470"/>
                  <a:gd name="connsiteY35" fmla="*/ 3886217 h 3918976"/>
                  <a:gd name="connsiteX36" fmla="*/ 4316941 w 5933470"/>
                  <a:gd name="connsiteY36" fmla="*/ 3918874 h 3918976"/>
                  <a:gd name="connsiteX37" fmla="*/ 4292448 w 5933470"/>
                  <a:gd name="connsiteY37" fmla="*/ 3878053 h 3918976"/>
                  <a:gd name="connsiteX38" fmla="*/ 4267955 w 5933470"/>
                  <a:gd name="connsiteY38" fmla="*/ 3812739 h 3918976"/>
                  <a:gd name="connsiteX39" fmla="*/ 4186312 w 5933470"/>
                  <a:gd name="connsiteY39" fmla="*/ 3641289 h 3918976"/>
                  <a:gd name="connsiteX40" fmla="*/ 4039355 w 5933470"/>
                  <a:gd name="connsiteY40" fmla="*/ 3478003 h 3918976"/>
                  <a:gd name="connsiteX41" fmla="*/ 3655634 w 5933470"/>
                  <a:gd name="connsiteY41" fmla="*/ 3241239 h 3918976"/>
                  <a:gd name="connsiteX42" fmla="*/ 3337227 w 5933470"/>
                  <a:gd name="connsiteY42" fmla="*/ 3118774 h 3918976"/>
                  <a:gd name="connsiteX43" fmla="*/ 2724905 w 5933470"/>
                  <a:gd name="connsiteY43" fmla="*/ 2898339 h 3918976"/>
                  <a:gd name="connsiteX44" fmla="*/ 2014612 w 5933470"/>
                  <a:gd name="connsiteY44" fmla="*/ 2800367 h 3918976"/>
                  <a:gd name="connsiteX45" fmla="*/ 1034898 w 5933470"/>
                  <a:gd name="connsiteY45" fmla="*/ 2849353 h 3918976"/>
                  <a:gd name="connsiteX46" fmla="*/ 471562 w 5933470"/>
                  <a:gd name="connsiteY46" fmla="*/ 2930996 h 3918976"/>
                  <a:gd name="connsiteX47" fmla="*/ 300112 w 5933470"/>
                  <a:gd name="connsiteY47" fmla="*/ 3004474 h 3918976"/>
                  <a:gd name="connsiteX48" fmla="*/ 30691 w 5933470"/>
                  <a:gd name="connsiteY48" fmla="*/ 2988146 h 3918976"/>
                  <a:gd name="connsiteX49" fmla="*/ 30691 w 5933470"/>
                  <a:gd name="connsiteY49" fmla="*/ 2816696 h 3918976"/>
                  <a:gd name="connsiteX50" fmla="*/ 251127 w 5933470"/>
                  <a:gd name="connsiteY50" fmla="*/ 2637081 h 3918976"/>
                  <a:gd name="connsiteX51" fmla="*/ 438905 w 5933470"/>
                  <a:gd name="connsiteY51" fmla="*/ 2465631 h 3918976"/>
                  <a:gd name="connsiteX0" fmla="*/ 438905 w 5933470"/>
                  <a:gd name="connsiteY0" fmla="*/ 2465631 h 3918976"/>
                  <a:gd name="connsiteX1" fmla="*/ 675670 w 5933470"/>
                  <a:gd name="connsiteY1" fmla="*/ 1804324 h 3918976"/>
                  <a:gd name="connsiteX2" fmla="*/ 1230841 w 5933470"/>
                  <a:gd name="connsiteY2" fmla="*/ 1200167 h 3918976"/>
                  <a:gd name="connsiteX3" fmla="*/ 1679877 w 5933470"/>
                  <a:gd name="connsiteY3" fmla="*/ 955238 h 3918976"/>
                  <a:gd name="connsiteX4" fmla="*/ 1981956 w 5933470"/>
                  <a:gd name="connsiteY4" fmla="*/ 693981 h 3918976"/>
                  <a:gd name="connsiteX5" fmla="*/ 2226884 w 5933470"/>
                  <a:gd name="connsiteY5" fmla="*/ 400068 h 3918976"/>
                  <a:gd name="connsiteX6" fmla="*/ 2594277 w 5933470"/>
                  <a:gd name="connsiteY6" fmla="*/ 146974 h 3918976"/>
                  <a:gd name="connsiteX7" fmla="*/ 3476020 w 5933470"/>
                  <a:gd name="connsiteY7" fmla="*/ 17 h 3918976"/>
                  <a:gd name="connsiteX8" fmla="*/ 3990370 w 5933470"/>
                  <a:gd name="connsiteY8" fmla="*/ 155139 h 3918976"/>
                  <a:gd name="connsiteX9" fmla="*/ 3974041 w 5933470"/>
                  <a:gd name="connsiteY9" fmla="*/ 195960 h 3918976"/>
                  <a:gd name="connsiteX10" fmla="*/ 4031191 w 5933470"/>
                  <a:gd name="connsiteY10" fmla="*/ 326589 h 3918976"/>
                  <a:gd name="connsiteX11" fmla="*/ 4055684 w 5933470"/>
                  <a:gd name="connsiteY11" fmla="*/ 375574 h 3918976"/>
                  <a:gd name="connsiteX12" fmla="*/ 4186312 w 5933470"/>
                  <a:gd name="connsiteY12" fmla="*/ 383739 h 3918976"/>
                  <a:gd name="connsiteX13" fmla="*/ 4333270 w 5933470"/>
                  <a:gd name="connsiteY13" fmla="*/ 481710 h 3918976"/>
                  <a:gd name="connsiteX14" fmla="*/ 4463898 w 5933470"/>
                  <a:gd name="connsiteY14" fmla="*/ 596010 h 3918976"/>
                  <a:gd name="connsiteX15" fmla="*/ 4676170 w 5933470"/>
                  <a:gd name="connsiteY15" fmla="*/ 710310 h 3918976"/>
                  <a:gd name="connsiteX16" fmla="*/ 4904770 w 5933470"/>
                  <a:gd name="connsiteY16" fmla="*/ 971567 h 3918976"/>
                  <a:gd name="connsiteX17" fmla="*/ 5117041 w 5933470"/>
                  <a:gd name="connsiteY17" fmla="*/ 1396110 h 3918976"/>
                  <a:gd name="connsiteX18" fmla="*/ 5402791 w 5933470"/>
                  <a:gd name="connsiteY18" fmla="*/ 1600217 h 3918976"/>
                  <a:gd name="connsiteX19" fmla="*/ 5631391 w 5933470"/>
                  <a:gd name="connsiteY19" fmla="*/ 1779831 h 3918976"/>
                  <a:gd name="connsiteX20" fmla="*/ 5598734 w 5933470"/>
                  <a:gd name="connsiteY20" fmla="*/ 2041089 h 3918976"/>
                  <a:gd name="connsiteX21" fmla="*/ 5672212 w 5933470"/>
                  <a:gd name="connsiteY21" fmla="*/ 2188046 h 3918976"/>
                  <a:gd name="connsiteX22" fmla="*/ 5794677 w 5933470"/>
                  <a:gd name="connsiteY22" fmla="*/ 2335003 h 3918976"/>
                  <a:gd name="connsiteX23" fmla="*/ 5908977 w 5933470"/>
                  <a:gd name="connsiteY23" fmla="*/ 2710560 h 3918976"/>
                  <a:gd name="connsiteX24" fmla="*/ 5933470 w 5933470"/>
                  <a:gd name="connsiteY24" fmla="*/ 2833024 h 3918976"/>
                  <a:gd name="connsiteX25" fmla="*/ 5908977 w 5933470"/>
                  <a:gd name="connsiteY25" fmla="*/ 2824860 h 3918976"/>
                  <a:gd name="connsiteX26" fmla="*/ 5827334 w 5933470"/>
                  <a:gd name="connsiteY26" fmla="*/ 2906503 h 3918976"/>
                  <a:gd name="connsiteX27" fmla="*/ 5704870 w 5933470"/>
                  <a:gd name="connsiteY27" fmla="*/ 2996310 h 3918976"/>
                  <a:gd name="connsiteX28" fmla="*/ 5582405 w 5933470"/>
                  <a:gd name="connsiteY28" fmla="*/ 3069789 h 3918976"/>
                  <a:gd name="connsiteX29" fmla="*/ 5419120 w 5933470"/>
                  <a:gd name="connsiteY29" fmla="*/ 3135103 h 3918976"/>
                  <a:gd name="connsiteX30" fmla="*/ 5174191 w 5933470"/>
                  <a:gd name="connsiteY30" fmla="*/ 3216746 h 3918976"/>
                  <a:gd name="connsiteX31" fmla="*/ 4929262 w 5933470"/>
                  <a:gd name="connsiteY31" fmla="*/ 3363703 h 3918976"/>
                  <a:gd name="connsiteX32" fmla="*/ 4814962 w 5933470"/>
                  <a:gd name="connsiteY32" fmla="*/ 3502496 h 3918976"/>
                  <a:gd name="connsiteX33" fmla="*/ 4668005 w 5933470"/>
                  <a:gd name="connsiteY33" fmla="*/ 3567810 h 3918976"/>
                  <a:gd name="connsiteX34" fmla="*/ 4414912 w 5933470"/>
                  <a:gd name="connsiteY34" fmla="*/ 3788246 h 3918976"/>
                  <a:gd name="connsiteX35" fmla="*/ 4341434 w 5933470"/>
                  <a:gd name="connsiteY35" fmla="*/ 3886217 h 3918976"/>
                  <a:gd name="connsiteX36" fmla="*/ 4316941 w 5933470"/>
                  <a:gd name="connsiteY36" fmla="*/ 3918874 h 3918976"/>
                  <a:gd name="connsiteX37" fmla="*/ 4292448 w 5933470"/>
                  <a:gd name="connsiteY37" fmla="*/ 3878053 h 3918976"/>
                  <a:gd name="connsiteX38" fmla="*/ 4267955 w 5933470"/>
                  <a:gd name="connsiteY38" fmla="*/ 3812739 h 3918976"/>
                  <a:gd name="connsiteX39" fmla="*/ 4186312 w 5933470"/>
                  <a:gd name="connsiteY39" fmla="*/ 3641289 h 3918976"/>
                  <a:gd name="connsiteX40" fmla="*/ 4039355 w 5933470"/>
                  <a:gd name="connsiteY40" fmla="*/ 3478003 h 3918976"/>
                  <a:gd name="connsiteX41" fmla="*/ 3655634 w 5933470"/>
                  <a:gd name="connsiteY41" fmla="*/ 3241239 h 3918976"/>
                  <a:gd name="connsiteX42" fmla="*/ 3337227 w 5933470"/>
                  <a:gd name="connsiteY42" fmla="*/ 3118774 h 3918976"/>
                  <a:gd name="connsiteX43" fmla="*/ 2724905 w 5933470"/>
                  <a:gd name="connsiteY43" fmla="*/ 2898339 h 3918976"/>
                  <a:gd name="connsiteX44" fmla="*/ 2014612 w 5933470"/>
                  <a:gd name="connsiteY44" fmla="*/ 2800367 h 3918976"/>
                  <a:gd name="connsiteX45" fmla="*/ 1034898 w 5933470"/>
                  <a:gd name="connsiteY45" fmla="*/ 2849353 h 3918976"/>
                  <a:gd name="connsiteX46" fmla="*/ 471562 w 5933470"/>
                  <a:gd name="connsiteY46" fmla="*/ 2930996 h 3918976"/>
                  <a:gd name="connsiteX47" fmla="*/ 300112 w 5933470"/>
                  <a:gd name="connsiteY47" fmla="*/ 3004474 h 3918976"/>
                  <a:gd name="connsiteX48" fmla="*/ 30691 w 5933470"/>
                  <a:gd name="connsiteY48" fmla="*/ 2988146 h 3918976"/>
                  <a:gd name="connsiteX49" fmla="*/ 30691 w 5933470"/>
                  <a:gd name="connsiteY49" fmla="*/ 2816696 h 3918976"/>
                  <a:gd name="connsiteX50" fmla="*/ 251127 w 5933470"/>
                  <a:gd name="connsiteY50" fmla="*/ 2637081 h 3918976"/>
                  <a:gd name="connsiteX51" fmla="*/ 438905 w 5933470"/>
                  <a:gd name="connsiteY51" fmla="*/ 2465631 h 3918976"/>
                  <a:gd name="connsiteX0" fmla="*/ 438905 w 5933470"/>
                  <a:gd name="connsiteY0" fmla="*/ 2465631 h 3918976"/>
                  <a:gd name="connsiteX1" fmla="*/ 675670 w 5933470"/>
                  <a:gd name="connsiteY1" fmla="*/ 1804324 h 3918976"/>
                  <a:gd name="connsiteX2" fmla="*/ 1230841 w 5933470"/>
                  <a:gd name="connsiteY2" fmla="*/ 1200167 h 3918976"/>
                  <a:gd name="connsiteX3" fmla="*/ 1679877 w 5933470"/>
                  <a:gd name="connsiteY3" fmla="*/ 955238 h 3918976"/>
                  <a:gd name="connsiteX4" fmla="*/ 1981956 w 5933470"/>
                  <a:gd name="connsiteY4" fmla="*/ 693981 h 3918976"/>
                  <a:gd name="connsiteX5" fmla="*/ 2226884 w 5933470"/>
                  <a:gd name="connsiteY5" fmla="*/ 400068 h 3918976"/>
                  <a:gd name="connsiteX6" fmla="*/ 2594277 w 5933470"/>
                  <a:gd name="connsiteY6" fmla="*/ 146974 h 3918976"/>
                  <a:gd name="connsiteX7" fmla="*/ 3476020 w 5933470"/>
                  <a:gd name="connsiteY7" fmla="*/ 17 h 3918976"/>
                  <a:gd name="connsiteX8" fmla="*/ 3990370 w 5933470"/>
                  <a:gd name="connsiteY8" fmla="*/ 155139 h 3918976"/>
                  <a:gd name="connsiteX9" fmla="*/ 3974041 w 5933470"/>
                  <a:gd name="connsiteY9" fmla="*/ 195960 h 3918976"/>
                  <a:gd name="connsiteX10" fmla="*/ 4031191 w 5933470"/>
                  <a:gd name="connsiteY10" fmla="*/ 326589 h 3918976"/>
                  <a:gd name="connsiteX11" fmla="*/ 4055684 w 5933470"/>
                  <a:gd name="connsiteY11" fmla="*/ 375574 h 3918976"/>
                  <a:gd name="connsiteX12" fmla="*/ 4186312 w 5933470"/>
                  <a:gd name="connsiteY12" fmla="*/ 383739 h 3918976"/>
                  <a:gd name="connsiteX13" fmla="*/ 4333270 w 5933470"/>
                  <a:gd name="connsiteY13" fmla="*/ 481710 h 3918976"/>
                  <a:gd name="connsiteX14" fmla="*/ 4463898 w 5933470"/>
                  <a:gd name="connsiteY14" fmla="*/ 596010 h 3918976"/>
                  <a:gd name="connsiteX15" fmla="*/ 4676170 w 5933470"/>
                  <a:gd name="connsiteY15" fmla="*/ 710310 h 3918976"/>
                  <a:gd name="connsiteX16" fmla="*/ 4904770 w 5933470"/>
                  <a:gd name="connsiteY16" fmla="*/ 971567 h 3918976"/>
                  <a:gd name="connsiteX17" fmla="*/ 5117041 w 5933470"/>
                  <a:gd name="connsiteY17" fmla="*/ 1396110 h 3918976"/>
                  <a:gd name="connsiteX18" fmla="*/ 5402791 w 5933470"/>
                  <a:gd name="connsiteY18" fmla="*/ 1600217 h 3918976"/>
                  <a:gd name="connsiteX19" fmla="*/ 5631391 w 5933470"/>
                  <a:gd name="connsiteY19" fmla="*/ 1779831 h 3918976"/>
                  <a:gd name="connsiteX20" fmla="*/ 5598734 w 5933470"/>
                  <a:gd name="connsiteY20" fmla="*/ 2041089 h 3918976"/>
                  <a:gd name="connsiteX21" fmla="*/ 5672212 w 5933470"/>
                  <a:gd name="connsiteY21" fmla="*/ 2188046 h 3918976"/>
                  <a:gd name="connsiteX22" fmla="*/ 5794677 w 5933470"/>
                  <a:gd name="connsiteY22" fmla="*/ 2335003 h 3918976"/>
                  <a:gd name="connsiteX23" fmla="*/ 5908977 w 5933470"/>
                  <a:gd name="connsiteY23" fmla="*/ 2710560 h 3918976"/>
                  <a:gd name="connsiteX24" fmla="*/ 5933470 w 5933470"/>
                  <a:gd name="connsiteY24" fmla="*/ 2833024 h 3918976"/>
                  <a:gd name="connsiteX25" fmla="*/ 5908977 w 5933470"/>
                  <a:gd name="connsiteY25" fmla="*/ 2824860 h 3918976"/>
                  <a:gd name="connsiteX26" fmla="*/ 5827334 w 5933470"/>
                  <a:gd name="connsiteY26" fmla="*/ 2906503 h 3918976"/>
                  <a:gd name="connsiteX27" fmla="*/ 5704870 w 5933470"/>
                  <a:gd name="connsiteY27" fmla="*/ 2996310 h 3918976"/>
                  <a:gd name="connsiteX28" fmla="*/ 5582405 w 5933470"/>
                  <a:gd name="connsiteY28" fmla="*/ 3069789 h 3918976"/>
                  <a:gd name="connsiteX29" fmla="*/ 5419120 w 5933470"/>
                  <a:gd name="connsiteY29" fmla="*/ 3135103 h 3918976"/>
                  <a:gd name="connsiteX30" fmla="*/ 5174191 w 5933470"/>
                  <a:gd name="connsiteY30" fmla="*/ 3216746 h 3918976"/>
                  <a:gd name="connsiteX31" fmla="*/ 4929262 w 5933470"/>
                  <a:gd name="connsiteY31" fmla="*/ 3363703 h 3918976"/>
                  <a:gd name="connsiteX32" fmla="*/ 4814962 w 5933470"/>
                  <a:gd name="connsiteY32" fmla="*/ 3502496 h 3918976"/>
                  <a:gd name="connsiteX33" fmla="*/ 4668005 w 5933470"/>
                  <a:gd name="connsiteY33" fmla="*/ 3567810 h 3918976"/>
                  <a:gd name="connsiteX34" fmla="*/ 4414912 w 5933470"/>
                  <a:gd name="connsiteY34" fmla="*/ 3788246 h 3918976"/>
                  <a:gd name="connsiteX35" fmla="*/ 4341434 w 5933470"/>
                  <a:gd name="connsiteY35" fmla="*/ 3886217 h 3918976"/>
                  <a:gd name="connsiteX36" fmla="*/ 4316941 w 5933470"/>
                  <a:gd name="connsiteY36" fmla="*/ 3918874 h 3918976"/>
                  <a:gd name="connsiteX37" fmla="*/ 4292448 w 5933470"/>
                  <a:gd name="connsiteY37" fmla="*/ 3878053 h 3918976"/>
                  <a:gd name="connsiteX38" fmla="*/ 4267955 w 5933470"/>
                  <a:gd name="connsiteY38" fmla="*/ 3812739 h 3918976"/>
                  <a:gd name="connsiteX39" fmla="*/ 4164881 w 5933470"/>
                  <a:gd name="connsiteY39" fmla="*/ 3655577 h 3918976"/>
                  <a:gd name="connsiteX40" fmla="*/ 4039355 w 5933470"/>
                  <a:gd name="connsiteY40" fmla="*/ 3478003 h 3918976"/>
                  <a:gd name="connsiteX41" fmla="*/ 3655634 w 5933470"/>
                  <a:gd name="connsiteY41" fmla="*/ 3241239 h 3918976"/>
                  <a:gd name="connsiteX42" fmla="*/ 3337227 w 5933470"/>
                  <a:gd name="connsiteY42" fmla="*/ 3118774 h 3918976"/>
                  <a:gd name="connsiteX43" fmla="*/ 2724905 w 5933470"/>
                  <a:gd name="connsiteY43" fmla="*/ 2898339 h 3918976"/>
                  <a:gd name="connsiteX44" fmla="*/ 2014612 w 5933470"/>
                  <a:gd name="connsiteY44" fmla="*/ 2800367 h 3918976"/>
                  <a:gd name="connsiteX45" fmla="*/ 1034898 w 5933470"/>
                  <a:gd name="connsiteY45" fmla="*/ 2849353 h 3918976"/>
                  <a:gd name="connsiteX46" fmla="*/ 471562 w 5933470"/>
                  <a:gd name="connsiteY46" fmla="*/ 2930996 h 3918976"/>
                  <a:gd name="connsiteX47" fmla="*/ 300112 w 5933470"/>
                  <a:gd name="connsiteY47" fmla="*/ 3004474 h 3918976"/>
                  <a:gd name="connsiteX48" fmla="*/ 30691 w 5933470"/>
                  <a:gd name="connsiteY48" fmla="*/ 2988146 h 3918976"/>
                  <a:gd name="connsiteX49" fmla="*/ 30691 w 5933470"/>
                  <a:gd name="connsiteY49" fmla="*/ 2816696 h 3918976"/>
                  <a:gd name="connsiteX50" fmla="*/ 251127 w 5933470"/>
                  <a:gd name="connsiteY50" fmla="*/ 2637081 h 3918976"/>
                  <a:gd name="connsiteX51" fmla="*/ 438905 w 5933470"/>
                  <a:gd name="connsiteY51" fmla="*/ 2465631 h 3918976"/>
                  <a:gd name="connsiteX0" fmla="*/ 438905 w 5933470"/>
                  <a:gd name="connsiteY0" fmla="*/ 2465631 h 3918976"/>
                  <a:gd name="connsiteX1" fmla="*/ 675670 w 5933470"/>
                  <a:gd name="connsiteY1" fmla="*/ 1804324 h 3918976"/>
                  <a:gd name="connsiteX2" fmla="*/ 1230841 w 5933470"/>
                  <a:gd name="connsiteY2" fmla="*/ 1200167 h 3918976"/>
                  <a:gd name="connsiteX3" fmla="*/ 1679877 w 5933470"/>
                  <a:gd name="connsiteY3" fmla="*/ 955238 h 3918976"/>
                  <a:gd name="connsiteX4" fmla="*/ 1981956 w 5933470"/>
                  <a:gd name="connsiteY4" fmla="*/ 693981 h 3918976"/>
                  <a:gd name="connsiteX5" fmla="*/ 2226884 w 5933470"/>
                  <a:gd name="connsiteY5" fmla="*/ 400068 h 3918976"/>
                  <a:gd name="connsiteX6" fmla="*/ 2594277 w 5933470"/>
                  <a:gd name="connsiteY6" fmla="*/ 146974 h 3918976"/>
                  <a:gd name="connsiteX7" fmla="*/ 3476020 w 5933470"/>
                  <a:gd name="connsiteY7" fmla="*/ 17 h 3918976"/>
                  <a:gd name="connsiteX8" fmla="*/ 3990370 w 5933470"/>
                  <a:gd name="connsiteY8" fmla="*/ 155139 h 3918976"/>
                  <a:gd name="connsiteX9" fmla="*/ 3974041 w 5933470"/>
                  <a:gd name="connsiteY9" fmla="*/ 195960 h 3918976"/>
                  <a:gd name="connsiteX10" fmla="*/ 4031191 w 5933470"/>
                  <a:gd name="connsiteY10" fmla="*/ 326589 h 3918976"/>
                  <a:gd name="connsiteX11" fmla="*/ 4055684 w 5933470"/>
                  <a:gd name="connsiteY11" fmla="*/ 375574 h 3918976"/>
                  <a:gd name="connsiteX12" fmla="*/ 4186312 w 5933470"/>
                  <a:gd name="connsiteY12" fmla="*/ 383739 h 3918976"/>
                  <a:gd name="connsiteX13" fmla="*/ 4333270 w 5933470"/>
                  <a:gd name="connsiteY13" fmla="*/ 481710 h 3918976"/>
                  <a:gd name="connsiteX14" fmla="*/ 4463898 w 5933470"/>
                  <a:gd name="connsiteY14" fmla="*/ 596010 h 3918976"/>
                  <a:gd name="connsiteX15" fmla="*/ 4676170 w 5933470"/>
                  <a:gd name="connsiteY15" fmla="*/ 710310 h 3918976"/>
                  <a:gd name="connsiteX16" fmla="*/ 4904770 w 5933470"/>
                  <a:gd name="connsiteY16" fmla="*/ 971567 h 3918976"/>
                  <a:gd name="connsiteX17" fmla="*/ 5117041 w 5933470"/>
                  <a:gd name="connsiteY17" fmla="*/ 1396110 h 3918976"/>
                  <a:gd name="connsiteX18" fmla="*/ 5402791 w 5933470"/>
                  <a:gd name="connsiteY18" fmla="*/ 1600217 h 3918976"/>
                  <a:gd name="connsiteX19" fmla="*/ 5631391 w 5933470"/>
                  <a:gd name="connsiteY19" fmla="*/ 1779831 h 3918976"/>
                  <a:gd name="connsiteX20" fmla="*/ 5598734 w 5933470"/>
                  <a:gd name="connsiteY20" fmla="*/ 2041089 h 3918976"/>
                  <a:gd name="connsiteX21" fmla="*/ 5672212 w 5933470"/>
                  <a:gd name="connsiteY21" fmla="*/ 2188046 h 3918976"/>
                  <a:gd name="connsiteX22" fmla="*/ 5794677 w 5933470"/>
                  <a:gd name="connsiteY22" fmla="*/ 2335003 h 3918976"/>
                  <a:gd name="connsiteX23" fmla="*/ 5908977 w 5933470"/>
                  <a:gd name="connsiteY23" fmla="*/ 2710560 h 3918976"/>
                  <a:gd name="connsiteX24" fmla="*/ 5933470 w 5933470"/>
                  <a:gd name="connsiteY24" fmla="*/ 2833024 h 3918976"/>
                  <a:gd name="connsiteX25" fmla="*/ 5908977 w 5933470"/>
                  <a:gd name="connsiteY25" fmla="*/ 2824860 h 3918976"/>
                  <a:gd name="connsiteX26" fmla="*/ 5827334 w 5933470"/>
                  <a:gd name="connsiteY26" fmla="*/ 2906503 h 3918976"/>
                  <a:gd name="connsiteX27" fmla="*/ 5704870 w 5933470"/>
                  <a:gd name="connsiteY27" fmla="*/ 2996310 h 3918976"/>
                  <a:gd name="connsiteX28" fmla="*/ 5582405 w 5933470"/>
                  <a:gd name="connsiteY28" fmla="*/ 3069789 h 3918976"/>
                  <a:gd name="connsiteX29" fmla="*/ 5419120 w 5933470"/>
                  <a:gd name="connsiteY29" fmla="*/ 3135103 h 3918976"/>
                  <a:gd name="connsiteX30" fmla="*/ 5174191 w 5933470"/>
                  <a:gd name="connsiteY30" fmla="*/ 3216746 h 3918976"/>
                  <a:gd name="connsiteX31" fmla="*/ 4929262 w 5933470"/>
                  <a:gd name="connsiteY31" fmla="*/ 3363703 h 3918976"/>
                  <a:gd name="connsiteX32" fmla="*/ 4814962 w 5933470"/>
                  <a:gd name="connsiteY32" fmla="*/ 3502496 h 3918976"/>
                  <a:gd name="connsiteX33" fmla="*/ 4668005 w 5933470"/>
                  <a:gd name="connsiteY33" fmla="*/ 3567810 h 3918976"/>
                  <a:gd name="connsiteX34" fmla="*/ 4414912 w 5933470"/>
                  <a:gd name="connsiteY34" fmla="*/ 3788246 h 3918976"/>
                  <a:gd name="connsiteX35" fmla="*/ 4341434 w 5933470"/>
                  <a:gd name="connsiteY35" fmla="*/ 3886217 h 3918976"/>
                  <a:gd name="connsiteX36" fmla="*/ 4316941 w 5933470"/>
                  <a:gd name="connsiteY36" fmla="*/ 3918874 h 3918976"/>
                  <a:gd name="connsiteX37" fmla="*/ 4292448 w 5933470"/>
                  <a:gd name="connsiteY37" fmla="*/ 3878053 h 3918976"/>
                  <a:gd name="connsiteX38" fmla="*/ 4267955 w 5933470"/>
                  <a:gd name="connsiteY38" fmla="*/ 3812739 h 3918976"/>
                  <a:gd name="connsiteX39" fmla="*/ 4164881 w 5933470"/>
                  <a:gd name="connsiteY39" fmla="*/ 3655577 h 3918976"/>
                  <a:gd name="connsiteX40" fmla="*/ 4010780 w 5933470"/>
                  <a:gd name="connsiteY40" fmla="*/ 3468478 h 3918976"/>
                  <a:gd name="connsiteX41" fmla="*/ 3655634 w 5933470"/>
                  <a:gd name="connsiteY41" fmla="*/ 3241239 h 3918976"/>
                  <a:gd name="connsiteX42" fmla="*/ 3337227 w 5933470"/>
                  <a:gd name="connsiteY42" fmla="*/ 3118774 h 3918976"/>
                  <a:gd name="connsiteX43" fmla="*/ 2724905 w 5933470"/>
                  <a:gd name="connsiteY43" fmla="*/ 2898339 h 3918976"/>
                  <a:gd name="connsiteX44" fmla="*/ 2014612 w 5933470"/>
                  <a:gd name="connsiteY44" fmla="*/ 2800367 h 3918976"/>
                  <a:gd name="connsiteX45" fmla="*/ 1034898 w 5933470"/>
                  <a:gd name="connsiteY45" fmla="*/ 2849353 h 3918976"/>
                  <a:gd name="connsiteX46" fmla="*/ 471562 w 5933470"/>
                  <a:gd name="connsiteY46" fmla="*/ 2930996 h 3918976"/>
                  <a:gd name="connsiteX47" fmla="*/ 300112 w 5933470"/>
                  <a:gd name="connsiteY47" fmla="*/ 3004474 h 3918976"/>
                  <a:gd name="connsiteX48" fmla="*/ 30691 w 5933470"/>
                  <a:gd name="connsiteY48" fmla="*/ 2988146 h 3918976"/>
                  <a:gd name="connsiteX49" fmla="*/ 30691 w 5933470"/>
                  <a:gd name="connsiteY49" fmla="*/ 2816696 h 3918976"/>
                  <a:gd name="connsiteX50" fmla="*/ 251127 w 5933470"/>
                  <a:gd name="connsiteY50" fmla="*/ 2637081 h 3918976"/>
                  <a:gd name="connsiteX51" fmla="*/ 438905 w 5933470"/>
                  <a:gd name="connsiteY51" fmla="*/ 2465631 h 3918976"/>
                  <a:gd name="connsiteX0" fmla="*/ 438905 w 5933470"/>
                  <a:gd name="connsiteY0" fmla="*/ 2465631 h 3918982"/>
                  <a:gd name="connsiteX1" fmla="*/ 675670 w 5933470"/>
                  <a:gd name="connsiteY1" fmla="*/ 1804324 h 3918982"/>
                  <a:gd name="connsiteX2" fmla="*/ 1230841 w 5933470"/>
                  <a:gd name="connsiteY2" fmla="*/ 1200167 h 3918982"/>
                  <a:gd name="connsiteX3" fmla="*/ 1679877 w 5933470"/>
                  <a:gd name="connsiteY3" fmla="*/ 955238 h 3918982"/>
                  <a:gd name="connsiteX4" fmla="*/ 1981956 w 5933470"/>
                  <a:gd name="connsiteY4" fmla="*/ 693981 h 3918982"/>
                  <a:gd name="connsiteX5" fmla="*/ 2226884 w 5933470"/>
                  <a:gd name="connsiteY5" fmla="*/ 400068 h 3918982"/>
                  <a:gd name="connsiteX6" fmla="*/ 2594277 w 5933470"/>
                  <a:gd name="connsiteY6" fmla="*/ 146974 h 3918982"/>
                  <a:gd name="connsiteX7" fmla="*/ 3476020 w 5933470"/>
                  <a:gd name="connsiteY7" fmla="*/ 17 h 3918982"/>
                  <a:gd name="connsiteX8" fmla="*/ 3990370 w 5933470"/>
                  <a:gd name="connsiteY8" fmla="*/ 155139 h 3918982"/>
                  <a:gd name="connsiteX9" fmla="*/ 3974041 w 5933470"/>
                  <a:gd name="connsiteY9" fmla="*/ 195960 h 3918982"/>
                  <a:gd name="connsiteX10" fmla="*/ 4031191 w 5933470"/>
                  <a:gd name="connsiteY10" fmla="*/ 326589 h 3918982"/>
                  <a:gd name="connsiteX11" fmla="*/ 4055684 w 5933470"/>
                  <a:gd name="connsiteY11" fmla="*/ 375574 h 3918982"/>
                  <a:gd name="connsiteX12" fmla="*/ 4186312 w 5933470"/>
                  <a:gd name="connsiteY12" fmla="*/ 383739 h 3918982"/>
                  <a:gd name="connsiteX13" fmla="*/ 4333270 w 5933470"/>
                  <a:gd name="connsiteY13" fmla="*/ 481710 h 3918982"/>
                  <a:gd name="connsiteX14" fmla="*/ 4463898 w 5933470"/>
                  <a:gd name="connsiteY14" fmla="*/ 596010 h 3918982"/>
                  <a:gd name="connsiteX15" fmla="*/ 4676170 w 5933470"/>
                  <a:gd name="connsiteY15" fmla="*/ 710310 h 3918982"/>
                  <a:gd name="connsiteX16" fmla="*/ 4904770 w 5933470"/>
                  <a:gd name="connsiteY16" fmla="*/ 971567 h 3918982"/>
                  <a:gd name="connsiteX17" fmla="*/ 5117041 w 5933470"/>
                  <a:gd name="connsiteY17" fmla="*/ 1396110 h 3918982"/>
                  <a:gd name="connsiteX18" fmla="*/ 5402791 w 5933470"/>
                  <a:gd name="connsiteY18" fmla="*/ 1600217 h 3918982"/>
                  <a:gd name="connsiteX19" fmla="*/ 5631391 w 5933470"/>
                  <a:gd name="connsiteY19" fmla="*/ 1779831 h 3918982"/>
                  <a:gd name="connsiteX20" fmla="*/ 5598734 w 5933470"/>
                  <a:gd name="connsiteY20" fmla="*/ 2041089 h 3918982"/>
                  <a:gd name="connsiteX21" fmla="*/ 5672212 w 5933470"/>
                  <a:gd name="connsiteY21" fmla="*/ 2188046 h 3918982"/>
                  <a:gd name="connsiteX22" fmla="*/ 5794677 w 5933470"/>
                  <a:gd name="connsiteY22" fmla="*/ 2335003 h 3918982"/>
                  <a:gd name="connsiteX23" fmla="*/ 5908977 w 5933470"/>
                  <a:gd name="connsiteY23" fmla="*/ 2710560 h 3918982"/>
                  <a:gd name="connsiteX24" fmla="*/ 5933470 w 5933470"/>
                  <a:gd name="connsiteY24" fmla="*/ 2833024 h 3918982"/>
                  <a:gd name="connsiteX25" fmla="*/ 5908977 w 5933470"/>
                  <a:gd name="connsiteY25" fmla="*/ 2824860 h 3918982"/>
                  <a:gd name="connsiteX26" fmla="*/ 5827334 w 5933470"/>
                  <a:gd name="connsiteY26" fmla="*/ 2906503 h 3918982"/>
                  <a:gd name="connsiteX27" fmla="*/ 5704870 w 5933470"/>
                  <a:gd name="connsiteY27" fmla="*/ 2996310 h 3918982"/>
                  <a:gd name="connsiteX28" fmla="*/ 5582405 w 5933470"/>
                  <a:gd name="connsiteY28" fmla="*/ 3069789 h 3918982"/>
                  <a:gd name="connsiteX29" fmla="*/ 5419120 w 5933470"/>
                  <a:gd name="connsiteY29" fmla="*/ 3135103 h 3918982"/>
                  <a:gd name="connsiteX30" fmla="*/ 5174191 w 5933470"/>
                  <a:gd name="connsiteY30" fmla="*/ 3216746 h 3918982"/>
                  <a:gd name="connsiteX31" fmla="*/ 4929262 w 5933470"/>
                  <a:gd name="connsiteY31" fmla="*/ 3363703 h 3918982"/>
                  <a:gd name="connsiteX32" fmla="*/ 4814962 w 5933470"/>
                  <a:gd name="connsiteY32" fmla="*/ 3502496 h 3918982"/>
                  <a:gd name="connsiteX33" fmla="*/ 4668005 w 5933470"/>
                  <a:gd name="connsiteY33" fmla="*/ 3567810 h 3918982"/>
                  <a:gd name="connsiteX34" fmla="*/ 4462537 w 5933470"/>
                  <a:gd name="connsiteY34" fmla="*/ 3783484 h 3918982"/>
                  <a:gd name="connsiteX35" fmla="*/ 4341434 w 5933470"/>
                  <a:gd name="connsiteY35" fmla="*/ 3886217 h 3918982"/>
                  <a:gd name="connsiteX36" fmla="*/ 4316941 w 5933470"/>
                  <a:gd name="connsiteY36" fmla="*/ 3918874 h 3918982"/>
                  <a:gd name="connsiteX37" fmla="*/ 4292448 w 5933470"/>
                  <a:gd name="connsiteY37" fmla="*/ 3878053 h 3918982"/>
                  <a:gd name="connsiteX38" fmla="*/ 4267955 w 5933470"/>
                  <a:gd name="connsiteY38" fmla="*/ 3812739 h 3918982"/>
                  <a:gd name="connsiteX39" fmla="*/ 4164881 w 5933470"/>
                  <a:gd name="connsiteY39" fmla="*/ 3655577 h 3918982"/>
                  <a:gd name="connsiteX40" fmla="*/ 4010780 w 5933470"/>
                  <a:gd name="connsiteY40" fmla="*/ 3468478 h 3918982"/>
                  <a:gd name="connsiteX41" fmla="*/ 3655634 w 5933470"/>
                  <a:gd name="connsiteY41" fmla="*/ 3241239 h 3918982"/>
                  <a:gd name="connsiteX42" fmla="*/ 3337227 w 5933470"/>
                  <a:gd name="connsiteY42" fmla="*/ 3118774 h 3918982"/>
                  <a:gd name="connsiteX43" fmla="*/ 2724905 w 5933470"/>
                  <a:gd name="connsiteY43" fmla="*/ 2898339 h 3918982"/>
                  <a:gd name="connsiteX44" fmla="*/ 2014612 w 5933470"/>
                  <a:gd name="connsiteY44" fmla="*/ 2800367 h 3918982"/>
                  <a:gd name="connsiteX45" fmla="*/ 1034898 w 5933470"/>
                  <a:gd name="connsiteY45" fmla="*/ 2849353 h 3918982"/>
                  <a:gd name="connsiteX46" fmla="*/ 471562 w 5933470"/>
                  <a:gd name="connsiteY46" fmla="*/ 2930996 h 3918982"/>
                  <a:gd name="connsiteX47" fmla="*/ 300112 w 5933470"/>
                  <a:gd name="connsiteY47" fmla="*/ 3004474 h 3918982"/>
                  <a:gd name="connsiteX48" fmla="*/ 30691 w 5933470"/>
                  <a:gd name="connsiteY48" fmla="*/ 2988146 h 3918982"/>
                  <a:gd name="connsiteX49" fmla="*/ 30691 w 5933470"/>
                  <a:gd name="connsiteY49" fmla="*/ 2816696 h 3918982"/>
                  <a:gd name="connsiteX50" fmla="*/ 251127 w 5933470"/>
                  <a:gd name="connsiteY50" fmla="*/ 2637081 h 3918982"/>
                  <a:gd name="connsiteX51" fmla="*/ 438905 w 5933470"/>
                  <a:gd name="connsiteY51" fmla="*/ 2465631 h 3918982"/>
                  <a:gd name="connsiteX0" fmla="*/ 438905 w 5933470"/>
                  <a:gd name="connsiteY0" fmla="*/ 2465631 h 3918982"/>
                  <a:gd name="connsiteX1" fmla="*/ 675670 w 5933470"/>
                  <a:gd name="connsiteY1" fmla="*/ 1804324 h 3918982"/>
                  <a:gd name="connsiteX2" fmla="*/ 1230841 w 5933470"/>
                  <a:gd name="connsiteY2" fmla="*/ 1200167 h 3918982"/>
                  <a:gd name="connsiteX3" fmla="*/ 1679877 w 5933470"/>
                  <a:gd name="connsiteY3" fmla="*/ 955238 h 3918982"/>
                  <a:gd name="connsiteX4" fmla="*/ 1981956 w 5933470"/>
                  <a:gd name="connsiteY4" fmla="*/ 693981 h 3918982"/>
                  <a:gd name="connsiteX5" fmla="*/ 2226884 w 5933470"/>
                  <a:gd name="connsiteY5" fmla="*/ 400068 h 3918982"/>
                  <a:gd name="connsiteX6" fmla="*/ 2594277 w 5933470"/>
                  <a:gd name="connsiteY6" fmla="*/ 146974 h 3918982"/>
                  <a:gd name="connsiteX7" fmla="*/ 3476020 w 5933470"/>
                  <a:gd name="connsiteY7" fmla="*/ 17 h 3918982"/>
                  <a:gd name="connsiteX8" fmla="*/ 3990370 w 5933470"/>
                  <a:gd name="connsiteY8" fmla="*/ 155139 h 3918982"/>
                  <a:gd name="connsiteX9" fmla="*/ 3974041 w 5933470"/>
                  <a:gd name="connsiteY9" fmla="*/ 195960 h 3918982"/>
                  <a:gd name="connsiteX10" fmla="*/ 4031191 w 5933470"/>
                  <a:gd name="connsiteY10" fmla="*/ 326589 h 3918982"/>
                  <a:gd name="connsiteX11" fmla="*/ 4055684 w 5933470"/>
                  <a:gd name="connsiteY11" fmla="*/ 375574 h 3918982"/>
                  <a:gd name="connsiteX12" fmla="*/ 4186312 w 5933470"/>
                  <a:gd name="connsiteY12" fmla="*/ 383739 h 3918982"/>
                  <a:gd name="connsiteX13" fmla="*/ 4333270 w 5933470"/>
                  <a:gd name="connsiteY13" fmla="*/ 481710 h 3918982"/>
                  <a:gd name="connsiteX14" fmla="*/ 4463898 w 5933470"/>
                  <a:gd name="connsiteY14" fmla="*/ 596010 h 3918982"/>
                  <a:gd name="connsiteX15" fmla="*/ 4676170 w 5933470"/>
                  <a:gd name="connsiteY15" fmla="*/ 710310 h 3918982"/>
                  <a:gd name="connsiteX16" fmla="*/ 4904770 w 5933470"/>
                  <a:gd name="connsiteY16" fmla="*/ 971567 h 3918982"/>
                  <a:gd name="connsiteX17" fmla="*/ 5117041 w 5933470"/>
                  <a:gd name="connsiteY17" fmla="*/ 1396110 h 3918982"/>
                  <a:gd name="connsiteX18" fmla="*/ 5402791 w 5933470"/>
                  <a:gd name="connsiteY18" fmla="*/ 1600217 h 3918982"/>
                  <a:gd name="connsiteX19" fmla="*/ 5631391 w 5933470"/>
                  <a:gd name="connsiteY19" fmla="*/ 1779831 h 3918982"/>
                  <a:gd name="connsiteX20" fmla="*/ 5598734 w 5933470"/>
                  <a:gd name="connsiteY20" fmla="*/ 2041089 h 3918982"/>
                  <a:gd name="connsiteX21" fmla="*/ 5672212 w 5933470"/>
                  <a:gd name="connsiteY21" fmla="*/ 2188046 h 3918982"/>
                  <a:gd name="connsiteX22" fmla="*/ 5794677 w 5933470"/>
                  <a:gd name="connsiteY22" fmla="*/ 2335003 h 3918982"/>
                  <a:gd name="connsiteX23" fmla="*/ 5908977 w 5933470"/>
                  <a:gd name="connsiteY23" fmla="*/ 2710560 h 3918982"/>
                  <a:gd name="connsiteX24" fmla="*/ 5933470 w 5933470"/>
                  <a:gd name="connsiteY24" fmla="*/ 2833024 h 3918982"/>
                  <a:gd name="connsiteX25" fmla="*/ 5908977 w 5933470"/>
                  <a:gd name="connsiteY25" fmla="*/ 2824860 h 3918982"/>
                  <a:gd name="connsiteX26" fmla="*/ 5827334 w 5933470"/>
                  <a:gd name="connsiteY26" fmla="*/ 2906503 h 3918982"/>
                  <a:gd name="connsiteX27" fmla="*/ 5704870 w 5933470"/>
                  <a:gd name="connsiteY27" fmla="*/ 2996310 h 3918982"/>
                  <a:gd name="connsiteX28" fmla="*/ 5582405 w 5933470"/>
                  <a:gd name="connsiteY28" fmla="*/ 3069789 h 3918982"/>
                  <a:gd name="connsiteX29" fmla="*/ 5419120 w 5933470"/>
                  <a:gd name="connsiteY29" fmla="*/ 3135103 h 3918982"/>
                  <a:gd name="connsiteX30" fmla="*/ 5174191 w 5933470"/>
                  <a:gd name="connsiteY30" fmla="*/ 3216746 h 3918982"/>
                  <a:gd name="connsiteX31" fmla="*/ 4929262 w 5933470"/>
                  <a:gd name="connsiteY31" fmla="*/ 3363703 h 3918982"/>
                  <a:gd name="connsiteX32" fmla="*/ 4814962 w 5933470"/>
                  <a:gd name="connsiteY32" fmla="*/ 3502496 h 3918982"/>
                  <a:gd name="connsiteX33" fmla="*/ 4663242 w 5933470"/>
                  <a:gd name="connsiteY33" fmla="*/ 3594003 h 3918982"/>
                  <a:gd name="connsiteX34" fmla="*/ 4462537 w 5933470"/>
                  <a:gd name="connsiteY34" fmla="*/ 3783484 h 3918982"/>
                  <a:gd name="connsiteX35" fmla="*/ 4341434 w 5933470"/>
                  <a:gd name="connsiteY35" fmla="*/ 3886217 h 3918982"/>
                  <a:gd name="connsiteX36" fmla="*/ 4316941 w 5933470"/>
                  <a:gd name="connsiteY36" fmla="*/ 3918874 h 3918982"/>
                  <a:gd name="connsiteX37" fmla="*/ 4292448 w 5933470"/>
                  <a:gd name="connsiteY37" fmla="*/ 3878053 h 3918982"/>
                  <a:gd name="connsiteX38" fmla="*/ 4267955 w 5933470"/>
                  <a:gd name="connsiteY38" fmla="*/ 3812739 h 3918982"/>
                  <a:gd name="connsiteX39" fmla="*/ 4164881 w 5933470"/>
                  <a:gd name="connsiteY39" fmla="*/ 3655577 h 3918982"/>
                  <a:gd name="connsiteX40" fmla="*/ 4010780 w 5933470"/>
                  <a:gd name="connsiteY40" fmla="*/ 3468478 h 3918982"/>
                  <a:gd name="connsiteX41" fmla="*/ 3655634 w 5933470"/>
                  <a:gd name="connsiteY41" fmla="*/ 3241239 h 3918982"/>
                  <a:gd name="connsiteX42" fmla="*/ 3337227 w 5933470"/>
                  <a:gd name="connsiteY42" fmla="*/ 3118774 h 3918982"/>
                  <a:gd name="connsiteX43" fmla="*/ 2724905 w 5933470"/>
                  <a:gd name="connsiteY43" fmla="*/ 2898339 h 3918982"/>
                  <a:gd name="connsiteX44" fmla="*/ 2014612 w 5933470"/>
                  <a:gd name="connsiteY44" fmla="*/ 2800367 h 3918982"/>
                  <a:gd name="connsiteX45" fmla="*/ 1034898 w 5933470"/>
                  <a:gd name="connsiteY45" fmla="*/ 2849353 h 3918982"/>
                  <a:gd name="connsiteX46" fmla="*/ 471562 w 5933470"/>
                  <a:gd name="connsiteY46" fmla="*/ 2930996 h 3918982"/>
                  <a:gd name="connsiteX47" fmla="*/ 300112 w 5933470"/>
                  <a:gd name="connsiteY47" fmla="*/ 3004474 h 3918982"/>
                  <a:gd name="connsiteX48" fmla="*/ 30691 w 5933470"/>
                  <a:gd name="connsiteY48" fmla="*/ 2988146 h 3918982"/>
                  <a:gd name="connsiteX49" fmla="*/ 30691 w 5933470"/>
                  <a:gd name="connsiteY49" fmla="*/ 2816696 h 3918982"/>
                  <a:gd name="connsiteX50" fmla="*/ 251127 w 5933470"/>
                  <a:gd name="connsiteY50" fmla="*/ 2637081 h 3918982"/>
                  <a:gd name="connsiteX51" fmla="*/ 438905 w 5933470"/>
                  <a:gd name="connsiteY51" fmla="*/ 2465631 h 3918982"/>
                  <a:gd name="connsiteX0" fmla="*/ 438905 w 5933470"/>
                  <a:gd name="connsiteY0" fmla="*/ 2465631 h 3918982"/>
                  <a:gd name="connsiteX1" fmla="*/ 675670 w 5933470"/>
                  <a:gd name="connsiteY1" fmla="*/ 1804324 h 3918982"/>
                  <a:gd name="connsiteX2" fmla="*/ 1230841 w 5933470"/>
                  <a:gd name="connsiteY2" fmla="*/ 1200167 h 3918982"/>
                  <a:gd name="connsiteX3" fmla="*/ 1679877 w 5933470"/>
                  <a:gd name="connsiteY3" fmla="*/ 955238 h 3918982"/>
                  <a:gd name="connsiteX4" fmla="*/ 1981956 w 5933470"/>
                  <a:gd name="connsiteY4" fmla="*/ 693981 h 3918982"/>
                  <a:gd name="connsiteX5" fmla="*/ 2226884 w 5933470"/>
                  <a:gd name="connsiteY5" fmla="*/ 400068 h 3918982"/>
                  <a:gd name="connsiteX6" fmla="*/ 2594277 w 5933470"/>
                  <a:gd name="connsiteY6" fmla="*/ 146974 h 3918982"/>
                  <a:gd name="connsiteX7" fmla="*/ 3476020 w 5933470"/>
                  <a:gd name="connsiteY7" fmla="*/ 17 h 3918982"/>
                  <a:gd name="connsiteX8" fmla="*/ 3990370 w 5933470"/>
                  <a:gd name="connsiteY8" fmla="*/ 155139 h 3918982"/>
                  <a:gd name="connsiteX9" fmla="*/ 3974041 w 5933470"/>
                  <a:gd name="connsiteY9" fmla="*/ 195960 h 3918982"/>
                  <a:gd name="connsiteX10" fmla="*/ 4031191 w 5933470"/>
                  <a:gd name="connsiteY10" fmla="*/ 326589 h 3918982"/>
                  <a:gd name="connsiteX11" fmla="*/ 4055684 w 5933470"/>
                  <a:gd name="connsiteY11" fmla="*/ 375574 h 3918982"/>
                  <a:gd name="connsiteX12" fmla="*/ 4186312 w 5933470"/>
                  <a:gd name="connsiteY12" fmla="*/ 383739 h 3918982"/>
                  <a:gd name="connsiteX13" fmla="*/ 4333270 w 5933470"/>
                  <a:gd name="connsiteY13" fmla="*/ 481710 h 3918982"/>
                  <a:gd name="connsiteX14" fmla="*/ 4463898 w 5933470"/>
                  <a:gd name="connsiteY14" fmla="*/ 596010 h 3918982"/>
                  <a:gd name="connsiteX15" fmla="*/ 4676170 w 5933470"/>
                  <a:gd name="connsiteY15" fmla="*/ 710310 h 3918982"/>
                  <a:gd name="connsiteX16" fmla="*/ 4904770 w 5933470"/>
                  <a:gd name="connsiteY16" fmla="*/ 971567 h 3918982"/>
                  <a:gd name="connsiteX17" fmla="*/ 5117041 w 5933470"/>
                  <a:gd name="connsiteY17" fmla="*/ 1396110 h 3918982"/>
                  <a:gd name="connsiteX18" fmla="*/ 5402791 w 5933470"/>
                  <a:gd name="connsiteY18" fmla="*/ 1600217 h 3918982"/>
                  <a:gd name="connsiteX19" fmla="*/ 5631391 w 5933470"/>
                  <a:gd name="connsiteY19" fmla="*/ 1779831 h 3918982"/>
                  <a:gd name="connsiteX20" fmla="*/ 5598734 w 5933470"/>
                  <a:gd name="connsiteY20" fmla="*/ 2041089 h 3918982"/>
                  <a:gd name="connsiteX21" fmla="*/ 5672212 w 5933470"/>
                  <a:gd name="connsiteY21" fmla="*/ 2188046 h 3918982"/>
                  <a:gd name="connsiteX22" fmla="*/ 5794677 w 5933470"/>
                  <a:gd name="connsiteY22" fmla="*/ 2335003 h 3918982"/>
                  <a:gd name="connsiteX23" fmla="*/ 5908977 w 5933470"/>
                  <a:gd name="connsiteY23" fmla="*/ 2710560 h 3918982"/>
                  <a:gd name="connsiteX24" fmla="*/ 5933470 w 5933470"/>
                  <a:gd name="connsiteY24" fmla="*/ 2833024 h 3918982"/>
                  <a:gd name="connsiteX25" fmla="*/ 5908977 w 5933470"/>
                  <a:gd name="connsiteY25" fmla="*/ 2824860 h 3918982"/>
                  <a:gd name="connsiteX26" fmla="*/ 5827334 w 5933470"/>
                  <a:gd name="connsiteY26" fmla="*/ 2906503 h 3918982"/>
                  <a:gd name="connsiteX27" fmla="*/ 5704870 w 5933470"/>
                  <a:gd name="connsiteY27" fmla="*/ 2996310 h 3918982"/>
                  <a:gd name="connsiteX28" fmla="*/ 5582405 w 5933470"/>
                  <a:gd name="connsiteY28" fmla="*/ 3069789 h 3918982"/>
                  <a:gd name="connsiteX29" fmla="*/ 5419120 w 5933470"/>
                  <a:gd name="connsiteY29" fmla="*/ 3135103 h 3918982"/>
                  <a:gd name="connsiteX30" fmla="*/ 5174191 w 5933470"/>
                  <a:gd name="connsiteY30" fmla="*/ 3216746 h 3918982"/>
                  <a:gd name="connsiteX31" fmla="*/ 4929262 w 5933470"/>
                  <a:gd name="connsiteY31" fmla="*/ 3363703 h 3918982"/>
                  <a:gd name="connsiteX32" fmla="*/ 4824487 w 5933470"/>
                  <a:gd name="connsiteY32" fmla="*/ 3478683 h 3918982"/>
                  <a:gd name="connsiteX33" fmla="*/ 4663242 w 5933470"/>
                  <a:gd name="connsiteY33" fmla="*/ 3594003 h 3918982"/>
                  <a:gd name="connsiteX34" fmla="*/ 4462537 w 5933470"/>
                  <a:gd name="connsiteY34" fmla="*/ 3783484 h 3918982"/>
                  <a:gd name="connsiteX35" fmla="*/ 4341434 w 5933470"/>
                  <a:gd name="connsiteY35" fmla="*/ 3886217 h 3918982"/>
                  <a:gd name="connsiteX36" fmla="*/ 4316941 w 5933470"/>
                  <a:gd name="connsiteY36" fmla="*/ 3918874 h 3918982"/>
                  <a:gd name="connsiteX37" fmla="*/ 4292448 w 5933470"/>
                  <a:gd name="connsiteY37" fmla="*/ 3878053 h 3918982"/>
                  <a:gd name="connsiteX38" fmla="*/ 4267955 w 5933470"/>
                  <a:gd name="connsiteY38" fmla="*/ 3812739 h 3918982"/>
                  <a:gd name="connsiteX39" fmla="*/ 4164881 w 5933470"/>
                  <a:gd name="connsiteY39" fmla="*/ 3655577 h 3918982"/>
                  <a:gd name="connsiteX40" fmla="*/ 4010780 w 5933470"/>
                  <a:gd name="connsiteY40" fmla="*/ 3468478 h 3918982"/>
                  <a:gd name="connsiteX41" fmla="*/ 3655634 w 5933470"/>
                  <a:gd name="connsiteY41" fmla="*/ 3241239 h 3918982"/>
                  <a:gd name="connsiteX42" fmla="*/ 3337227 w 5933470"/>
                  <a:gd name="connsiteY42" fmla="*/ 3118774 h 3918982"/>
                  <a:gd name="connsiteX43" fmla="*/ 2724905 w 5933470"/>
                  <a:gd name="connsiteY43" fmla="*/ 2898339 h 3918982"/>
                  <a:gd name="connsiteX44" fmla="*/ 2014612 w 5933470"/>
                  <a:gd name="connsiteY44" fmla="*/ 2800367 h 3918982"/>
                  <a:gd name="connsiteX45" fmla="*/ 1034898 w 5933470"/>
                  <a:gd name="connsiteY45" fmla="*/ 2849353 h 3918982"/>
                  <a:gd name="connsiteX46" fmla="*/ 471562 w 5933470"/>
                  <a:gd name="connsiteY46" fmla="*/ 2930996 h 3918982"/>
                  <a:gd name="connsiteX47" fmla="*/ 300112 w 5933470"/>
                  <a:gd name="connsiteY47" fmla="*/ 3004474 h 3918982"/>
                  <a:gd name="connsiteX48" fmla="*/ 30691 w 5933470"/>
                  <a:gd name="connsiteY48" fmla="*/ 2988146 h 3918982"/>
                  <a:gd name="connsiteX49" fmla="*/ 30691 w 5933470"/>
                  <a:gd name="connsiteY49" fmla="*/ 2816696 h 3918982"/>
                  <a:gd name="connsiteX50" fmla="*/ 251127 w 5933470"/>
                  <a:gd name="connsiteY50" fmla="*/ 2637081 h 3918982"/>
                  <a:gd name="connsiteX51" fmla="*/ 438905 w 5933470"/>
                  <a:gd name="connsiteY51" fmla="*/ 2465631 h 3918982"/>
                  <a:gd name="connsiteX0" fmla="*/ 438905 w 5933470"/>
                  <a:gd name="connsiteY0" fmla="*/ 2465631 h 3918982"/>
                  <a:gd name="connsiteX1" fmla="*/ 675670 w 5933470"/>
                  <a:gd name="connsiteY1" fmla="*/ 1804324 h 3918982"/>
                  <a:gd name="connsiteX2" fmla="*/ 1230841 w 5933470"/>
                  <a:gd name="connsiteY2" fmla="*/ 1200167 h 3918982"/>
                  <a:gd name="connsiteX3" fmla="*/ 1679877 w 5933470"/>
                  <a:gd name="connsiteY3" fmla="*/ 955238 h 3918982"/>
                  <a:gd name="connsiteX4" fmla="*/ 1981956 w 5933470"/>
                  <a:gd name="connsiteY4" fmla="*/ 693981 h 3918982"/>
                  <a:gd name="connsiteX5" fmla="*/ 2226884 w 5933470"/>
                  <a:gd name="connsiteY5" fmla="*/ 400068 h 3918982"/>
                  <a:gd name="connsiteX6" fmla="*/ 2594277 w 5933470"/>
                  <a:gd name="connsiteY6" fmla="*/ 146974 h 3918982"/>
                  <a:gd name="connsiteX7" fmla="*/ 3476020 w 5933470"/>
                  <a:gd name="connsiteY7" fmla="*/ 17 h 3918982"/>
                  <a:gd name="connsiteX8" fmla="*/ 3990370 w 5933470"/>
                  <a:gd name="connsiteY8" fmla="*/ 155139 h 3918982"/>
                  <a:gd name="connsiteX9" fmla="*/ 3974041 w 5933470"/>
                  <a:gd name="connsiteY9" fmla="*/ 195960 h 3918982"/>
                  <a:gd name="connsiteX10" fmla="*/ 4031191 w 5933470"/>
                  <a:gd name="connsiteY10" fmla="*/ 326589 h 3918982"/>
                  <a:gd name="connsiteX11" fmla="*/ 4055684 w 5933470"/>
                  <a:gd name="connsiteY11" fmla="*/ 375574 h 3918982"/>
                  <a:gd name="connsiteX12" fmla="*/ 4186312 w 5933470"/>
                  <a:gd name="connsiteY12" fmla="*/ 383739 h 3918982"/>
                  <a:gd name="connsiteX13" fmla="*/ 4333270 w 5933470"/>
                  <a:gd name="connsiteY13" fmla="*/ 481710 h 3918982"/>
                  <a:gd name="connsiteX14" fmla="*/ 4463898 w 5933470"/>
                  <a:gd name="connsiteY14" fmla="*/ 596010 h 3918982"/>
                  <a:gd name="connsiteX15" fmla="*/ 4676170 w 5933470"/>
                  <a:gd name="connsiteY15" fmla="*/ 710310 h 3918982"/>
                  <a:gd name="connsiteX16" fmla="*/ 4904770 w 5933470"/>
                  <a:gd name="connsiteY16" fmla="*/ 971567 h 3918982"/>
                  <a:gd name="connsiteX17" fmla="*/ 5117041 w 5933470"/>
                  <a:gd name="connsiteY17" fmla="*/ 1396110 h 3918982"/>
                  <a:gd name="connsiteX18" fmla="*/ 5402791 w 5933470"/>
                  <a:gd name="connsiteY18" fmla="*/ 1600217 h 3918982"/>
                  <a:gd name="connsiteX19" fmla="*/ 5631391 w 5933470"/>
                  <a:gd name="connsiteY19" fmla="*/ 1779831 h 3918982"/>
                  <a:gd name="connsiteX20" fmla="*/ 5598734 w 5933470"/>
                  <a:gd name="connsiteY20" fmla="*/ 2041089 h 3918982"/>
                  <a:gd name="connsiteX21" fmla="*/ 5672212 w 5933470"/>
                  <a:gd name="connsiteY21" fmla="*/ 2188046 h 3918982"/>
                  <a:gd name="connsiteX22" fmla="*/ 5794677 w 5933470"/>
                  <a:gd name="connsiteY22" fmla="*/ 2335003 h 3918982"/>
                  <a:gd name="connsiteX23" fmla="*/ 5908977 w 5933470"/>
                  <a:gd name="connsiteY23" fmla="*/ 2710560 h 3918982"/>
                  <a:gd name="connsiteX24" fmla="*/ 5933470 w 5933470"/>
                  <a:gd name="connsiteY24" fmla="*/ 2833024 h 3918982"/>
                  <a:gd name="connsiteX25" fmla="*/ 5908977 w 5933470"/>
                  <a:gd name="connsiteY25" fmla="*/ 2824860 h 3918982"/>
                  <a:gd name="connsiteX26" fmla="*/ 5827334 w 5933470"/>
                  <a:gd name="connsiteY26" fmla="*/ 2906503 h 3918982"/>
                  <a:gd name="connsiteX27" fmla="*/ 5704870 w 5933470"/>
                  <a:gd name="connsiteY27" fmla="*/ 2996310 h 3918982"/>
                  <a:gd name="connsiteX28" fmla="*/ 5582405 w 5933470"/>
                  <a:gd name="connsiteY28" fmla="*/ 3069789 h 3918982"/>
                  <a:gd name="connsiteX29" fmla="*/ 5419120 w 5933470"/>
                  <a:gd name="connsiteY29" fmla="*/ 3135103 h 3918982"/>
                  <a:gd name="connsiteX30" fmla="*/ 5174191 w 5933470"/>
                  <a:gd name="connsiteY30" fmla="*/ 3216746 h 3918982"/>
                  <a:gd name="connsiteX31" fmla="*/ 4955456 w 5933470"/>
                  <a:gd name="connsiteY31" fmla="*/ 3368465 h 3918982"/>
                  <a:gd name="connsiteX32" fmla="*/ 4824487 w 5933470"/>
                  <a:gd name="connsiteY32" fmla="*/ 3478683 h 3918982"/>
                  <a:gd name="connsiteX33" fmla="*/ 4663242 w 5933470"/>
                  <a:gd name="connsiteY33" fmla="*/ 3594003 h 3918982"/>
                  <a:gd name="connsiteX34" fmla="*/ 4462537 w 5933470"/>
                  <a:gd name="connsiteY34" fmla="*/ 3783484 h 3918982"/>
                  <a:gd name="connsiteX35" fmla="*/ 4341434 w 5933470"/>
                  <a:gd name="connsiteY35" fmla="*/ 3886217 h 3918982"/>
                  <a:gd name="connsiteX36" fmla="*/ 4316941 w 5933470"/>
                  <a:gd name="connsiteY36" fmla="*/ 3918874 h 3918982"/>
                  <a:gd name="connsiteX37" fmla="*/ 4292448 w 5933470"/>
                  <a:gd name="connsiteY37" fmla="*/ 3878053 h 3918982"/>
                  <a:gd name="connsiteX38" fmla="*/ 4267955 w 5933470"/>
                  <a:gd name="connsiteY38" fmla="*/ 3812739 h 3918982"/>
                  <a:gd name="connsiteX39" fmla="*/ 4164881 w 5933470"/>
                  <a:gd name="connsiteY39" fmla="*/ 3655577 h 3918982"/>
                  <a:gd name="connsiteX40" fmla="*/ 4010780 w 5933470"/>
                  <a:gd name="connsiteY40" fmla="*/ 3468478 h 3918982"/>
                  <a:gd name="connsiteX41" fmla="*/ 3655634 w 5933470"/>
                  <a:gd name="connsiteY41" fmla="*/ 3241239 h 3918982"/>
                  <a:gd name="connsiteX42" fmla="*/ 3337227 w 5933470"/>
                  <a:gd name="connsiteY42" fmla="*/ 3118774 h 3918982"/>
                  <a:gd name="connsiteX43" fmla="*/ 2724905 w 5933470"/>
                  <a:gd name="connsiteY43" fmla="*/ 2898339 h 3918982"/>
                  <a:gd name="connsiteX44" fmla="*/ 2014612 w 5933470"/>
                  <a:gd name="connsiteY44" fmla="*/ 2800367 h 3918982"/>
                  <a:gd name="connsiteX45" fmla="*/ 1034898 w 5933470"/>
                  <a:gd name="connsiteY45" fmla="*/ 2849353 h 3918982"/>
                  <a:gd name="connsiteX46" fmla="*/ 471562 w 5933470"/>
                  <a:gd name="connsiteY46" fmla="*/ 2930996 h 3918982"/>
                  <a:gd name="connsiteX47" fmla="*/ 300112 w 5933470"/>
                  <a:gd name="connsiteY47" fmla="*/ 3004474 h 3918982"/>
                  <a:gd name="connsiteX48" fmla="*/ 30691 w 5933470"/>
                  <a:gd name="connsiteY48" fmla="*/ 2988146 h 3918982"/>
                  <a:gd name="connsiteX49" fmla="*/ 30691 w 5933470"/>
                  <a:gd name="connsiteY49" fmla="*/ 2816696 h 3918982"/>
                  <a:gd name="connsiteX50" fmla="*/ 251127 w 5933470"/>
                  <a:gd name="connsiteY50" fmla="*/ 2637081 h 3918982"/>
                  <a:gd name="connsiteX51" fmla="*/ 438905 w 5933470"/>
                  <a:gd name="connsiteY51" fmla="*/ 2465631 h 3918982"/>
                  <a:gd name="connsiteX0" fmla="*/ 438905 w 5933470"/>
                  <a:gd name="connsiteY0" fmla="*/ 2465631 h 3918982"/>
                  <a:gd name="connsiteX1" fmla="*/ 675670 w 5933470"/>
                  <a:gd name="connsiteY1" fmla="*/ 1804324 h 3918982"/>
                  <a:gd name="connsiteX2" fmla="*/ 1230841 w 5933470"/>
                  <a:gd name="connsiteY2" fmla="*/ 1200167 h 3918982"/>
                  <a:gd name="connsiteX3" fmla="*/ 1679877 w 5933470"/>
                  <a:gd name="connsiteY3" fmla="*/ 955238 h 3918982"/>
                  <a:gd name="connsiteX4" fmla="*/ 1981956 w 5933470"/>
                  <a:gd name="connsiteY4" fmla="*/ 693981 h 3918982"/>
                  <a:gd name="connsiteX5" fmla="*/ 2226884 w 5933470"/>
                  <a:gd name="connsiteY5" fmla="*/ 400068 h 3918982"/>
                  <a:gd name="connsiteX6" fmla="*/ 2594277 w 5933470"/>
                  <a:gd name="connsiteY6" fmla="*/ 146974 h 3918982"/>
                  <a:gd name="connsiteX7" fmla="*/ 3476020 w 5933470"/>
                  <a:gd name="connsiteY7" fmla="*/ 17 h 3918982"/>
                  <a:gd name="connsiteX8" fmla="*/ 3990370 w 5933470"/>
                  <a:gd name="connsiteY8" fmla="*/ 155139 h 3918982"/>
                  <a:gd name="connsiteX9" fmla="*/ 3974041 w 5933470"/>
                  <a:gd name="connsiteY9" fmla="*/ 195960 h 3918982"/>
                  <a:gd name="connsiteX10" fmla="*/ 4031191 w 5933470"/>
                  <a:gd name="connsiteY10" fmla="*/ 326589 h 3918982"/>
                  <a:gd name="connsiteX11" fmla="*/ 4055684 w 5933470"/>
                  <a:gd name="connsiteY11" fmla="*/ 375574 h 3918982"/>
                  <a:gd name="connsiteX12" fmla="*/ 4186312 w 5933470"/>
                  <a:gd name="connsiteY12" fmla="*/ 383739 h 3918982"/>
                  <a:gd name="connsiteX13" fmla="*/ 4333270 w 5933470"/>
                  <a:gd name="connsiteY13" fmla="*/ 481710 h 3918982"/>
                  <a:gd name="connsiteX14" fmla="*/ 4463898 w 5933470"/>
                  <a:gd name="connsiteY14" fmla="*/ 596010 h 3918982"/>
                  <a:gd name="connsiteX15" fmla="*/ 4676170 w 5933470"/>
                  <a:gd name="connsiteY15" fmla="*/ 710310 h 3918982"/>
                  <a:gd name="connsiteX16" fmla="*/ 4904770 w 5933470"/>
                  <a:gd name="connsiteY16" fmla="*/ 971567 h 3918982"/>
                  <a:gd name="connsiteX17" fmla="*/ 5117041 w 5933470"/>
                  <a:gd name="connsiteY17" fmla="*/ 1396110 h 3918982"/>
                  <a:gd name="connsiteX18" fmla="*/ 5402791 w 5933470"/>
                  <a:gd name="connsiteY18" fmla="*/ 1600217 h 3918982"/>
                  <a:gd name="connsiteX19" fmla="*/ 5631391 w 5933470"/>
                  <a:gd name="connsiteY19" fmla="*/ 1779831 h 3918982"/>
                  <a:gd name="connsiteX20" fmla="*/ 5598734 w 5933470"/>
                  <a:gd name="connsiteY20" fmla="*/ 2041089 h 3918982"/>
                  <a:gd name="connsiteX21" fmla="*/ 5672212 w 5933470"/>
                  <a:gd name="connsiteY21" fmla="*/ 2188046 h 3918982"/>
                  <a:gd name="connsiteX22" fmla="*/ 5794677 w 5933470"/>
                  <a:gd name="connsiteY22" fmla="*/ 2335003 h 3918982"/>
                  <a:gd name="connsiteX23" fmla="*/ 5908977 w 5933470"/>
                  <a:gd name="connsiteY23" fmla="*/ 2710560 h 3918982"/>
                  <a:gd name="connsiteX24" fmla="*/ 5933470 w 5933470"/>
                  <a:gd name="connsiteY24" fmla="*/ 2833024 h 3918982"/>
                  <a:gd name="connsiteX25" fmla="*/ 5908977 w 5933470"/>
                  <a:gd name="connsiteY25" fmla="*/ 2824860 h 3918982"/>
                  <a:gd name="connsiteX26" fmla="*/ 5827334 w 5933470"/>
                  <a:gd name="connsiteY26" fmla="*/ 2906503 h 3918982"/>
                  <a:gd name="connsiteX27" fmla="*/ 5704870 w 5933470"/>
                  <a:gd name="connsiteY27" fmla="*/ 2996310 h 3918982"/>
                  <a:gd name="connsiteX28" fmla="*/ 5582405 w 5933470"/>
                  <a:gd name="connsiteY28" fmla="*/ 3069789 h 3918982"/>
                  <a:gd name="connsiteX29" fmla="*/ 5419120 w 5933470"/>
                  <a:gd name="connsiteY29" fmla="*/ 3135103 h 3918982"/>
                  <a:gd name="connsiteX30" fmla="*/ 5183716 w 5933470"/>
                  <a:gd name="connsiteY30" fmla="*/ 3228653 h 3918982"/>
                  <a:gd name="connsiteX31" fmla="*/ 4955456 w 5933470"/>
                  <a:gd name="connsiteY31" fmla="*/ 3368465 h 3918982"/>
                  <a:gd name="connsiteX32" fmla="*/ 4824487 w 5933470"/>
                  <a:gd name="connsiteY32" fmla="*/ 3478683 h 3918982"/>
                  <a:gd name="connsiteX33" fmla="*/ 4663242 w 5933470"/>
                  <a:gd name="connsiteY33" fmla="*/ 3594003 h 3918982"/>
                  <a:gd name="connsiteX34" fmla="*/ 4462537 w 5933470"/>
                  <a:gd name="connsiteY34" fmla="*/ 3783484 h 3918982"/>
                  <a:gd name="connsiteX35" fmla="*/ 4341434 w 5933470"/>
                  <a:gd name="connsiteY35" fmla="*/ 3886217 h 3918982"/>
                  <a:gd name="connsiteX36" fmla="*/ 4316941 w 5933470"/>
                  <a:gd name="connsiteY36" fmla="*/ 3918874 h 3918982"/>
                  <a:gd name="connsiteX37" fmla="*/ 4292448 w 5933470"/>
                  <a:gd name="connsiteY37" fmla="*/ 3878053 h 3918982"/>
                  <a:gd name="connsiteX38" fmla="*/ 4267955 w 5933470"/>
                  <a:gd name="connsiteY38" fmla="*/ 3812739 h 3918982"/>
                  <a:gd name="connsiteX39" fmla="*/ 4164881 w 5933470"/>
                  <a:gd name="connsiteY39" fmla="*/ 3655577 h 3918982"/>
                  <a:gd name="connsiteX40" fmla="*/ 4010780 w 5933470"/>
                  <a:gd name="connsiteY40" fmla="*/ 3468478 h 3918982"/>
                  <a:gd name="connsiteX41" fmla="*/ 3655634 w 5933470"/>
                  <a:gd name="connsiteY41" fmla="*/ 3241239 h 3918982"/>
                  <a:gd name="connsiteX42" fmla="*/ 3337227 w 5933470"/>
                  <a:gd name="connsiteY42" fmla="*/ 3118774 h 3918982"/>
                  <a:gd name="connsiteX43" fmla="*/ 2724905 w 5933470"/>
                  <a:gd name="connsiteY43" fmla="*/ 2898339 h 3918982"/>
                  <a:gd name="connsiteX44" fmla="*/ 2014612 w 5933470"/>
                  <a:gd name="connsiteY44" fmla="*/ 2800367 h 3918982"/>
                  <a:gd name="connsiteX45" fmla="*/ 1034898 w 5933470"/>
                  <a:gd name="connsiteY45" fmla="*/ 2849353 h 3918982"/>
                  <a:gd name="connsiteX46" fmla="*/ 471562 w 5933470"/>
                  <a:gd name="connsiteY46" fmla="*/ 2930996 h 3918982"/>
                  <a:gd name="connsiteX47" fmla="*/ 300112 w 5933470"/>
                  <a:gd name="connsiteY47" fmla="*/ 3004474 h 3918982"/>
                  <a:gd name="connsiteX48" fmla="*/ 30691 w 5933470"/>
                  <a:gd name="connsiteY48" fmla="*/ 2988146 h 3918982"/>
                  <a:gd name="connsiteX49" fmla="*/ 30691 w 5933470"/>
                  <a:gd name="connsiteY49" fmla="*/ 2816696 h 3918982"/>
                  <a:gd name="connsiteX50" fmla="*/ 251127 w 5933470"/>
                  <a:gd name="connsiteY50" fmla="*/ 2637081 h 3918982"/>
                  <a:gd name="connsiteX51" fmla="*/ 438905 w 5933470"/>
                  <a:gd name="connsiteY51" fmla="*/ 2465631 h 3918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5933470" h="3918982">
                    <a:moveTo>
                      <a:pt x="438905" y="2465631"/>
                    </a:moveTo>
                    <a:cubicBezTo>
                      <a:pt x="509662" y="2326838"/>
                      <a:pt x="543681" y="2015235"/>
                      <a:pt x="675670" y="1804324"/>
                    </a:cubicBezTo>
                    <a:cubicBezTo>
                      <a:pt x="807659" y="1593413"/>
                      <a:pt x="1063473" y="1341681"/>
                      <a:pt x="1230841" y="1200167"/>
                    </a:cubicBezTo>
                    <a:cubicBezTo>
                      <a:pt x="1398209" y="1058653"/>
                      <a:pt x="1554691" y="1039602"/>
                      <a:pt x="1679877" y="955238"/>
                    </a:cubicBezTo>
                    <a:cubicBezTo>
                      <a:pt x="1805063" y="870874"/>
                      <a:pt x="1890788" y="786509"/>
                      <a:pt x="1981956" y="693981"/>
                    </a:cubicBezTo>
                    <a:cubicBezTo>
                      <a:pt x="2073124" y="601453"/>
                      <a:pt x="2124831" y="491236"/>
                      <a:pt x="2226884" y="400068"/>
                    </a:cubicBezTo>
                    <a:cubicBezTo>
                      <a:pt x="2328938" y="308900"/>
                      <a:pt x="2386088" y="213649"/>
                      <a:pt x="2594277" y="146974"/>
                    </a:cubicBezTo>
                    <a:cubicBezTo>
                      <a:pt x="2802466" y="80299"/>
                      <a:pt x="3243338" y="-1344"/>
                      <a:pt x="3476020" y="17"/>
                    </a:cubicBezTo>
                    <a:cubicBezTo>
                      <a:pt x="3708702" y="1378"/>
                      <a:pt x="3907367" y="122482"/>
                      <a:pt x="3990370" y="155139"/>
                    </a:cubicBezTo>
                    <a:cubicBezTo>
                      <a:pt x="4073373" y="187796"/>
                      <a:pt x="3967238" y="167385"/>
                      <a:pt x="3974041" y="195960"/>
                    </a:cubicBezTo>
                    <a:cubicBezTo>
                      <a:pt x="3980844" y="224535"/>
                      <a:pt x="4017584" y="296653"/>
                      <a:pt x="4031191" y="326589"/>
                    </a:cubicBezTo>
                    <a:cubicBezTo>
                      <a:pt x="4044798" y="356525"/>
                      <a:pt x="4029831" y="366049"/>
                      <a:pt x="4055684" y="375574"/>
                    </a:cubicBezTo>
                    <a:cubicBezTo>
                      <a:pt x="4081537" y="385099"/>
                      <a:pt x="4140048" y="366050"/>
                      <a:pt x="4186312" y="383739"/>
                    </a:cubicBezTo>
                    <a:cubicBezTo>
                      <a:pt x="4232576" y="401428"/>
                      <a:pt x="4287006" y="446331"/>
                      <a:pt x="4333270" y="481710"/>
                    </a:cubicBezTo>
                    <a:cubicBezTo>
                      <a:pt x="4379534" y="517088"/>
                      <a:pt x="4406748" y="557910"/>
                      <a:pt x="4463898" y="596010"/>
                    </a:cubicBezTo>
                    <a:cubicBezTo>
                      <a:pt x="4521048" y="634110"/>
                      <a:pt x="4602691" y="647717"/>
                      <a:pt x="4676170" y="710310"/>
                    </a:cubicBezTo>
                    <a:cubicBezTo>
                      <a:pt x="4749649" y="772903"/>
                      <a:pt x="4831292" y="857267"/>
                      <a:pt x="4904770" y="971567"/>
                    </a:cubicBezTo>
                    <a:cubicBezTo>
                      <a:pt x="4978249" y="1085867"/>
                      <a:pt x="5034038" y="1291335"/>
                      <a:pt x="5117041" y="1396110"/>
                    </a:cubicBezTo>
                    <a:cubicBezTo>
                      <a:pt x="5200044" y="1500885"/>
                      <a:pt x="5317066" y="1536263"/>
                      <a:pt x="5402791" y="1600217"/>
                    </a:cubicBezTo>
                    <a:cubicBezTo>
                      <a:pt x="5488516" y="1664170"/>
                      <a:pt x="5598734" y="1706352"/>
                      <a:pt x="5631391" y="1779831"/>
                    </a:cubicBezTo>
                    <a:cubicBezTo>
                      <a:pt x="5664048" y="1853310"/>
                      <a:pt x="5591931" y="1973053"/>
                      <a:pt x="5598734" y="2041089"/>
                    </a:cubicBezTo>
                    <a:cubicBezTo>
                      <a:pt x="5605537" y="2109125"/>
                      <a:pt x="5639555" y="2139060"/>
                      <a:pt x="5672212" y="2188046"/>
                    </a:cubicBezTo>
                    <a:cubicBezTo>
                      <a:pt x="5704869" y="2237032"/>
                      <a:pt x="5755216" y="2247917"/>
                      <a:pt x="5794677" y="2335003"/>
                    </a:cubicBezTo>
                    <a:cubicBezTo>
                      <a:pt x="5834138" y="2422089"/>
                      <a:pt x="5885845" y="2627557"/>
                      <a:pt x="5908977" y="2710560"/>
                    </a:cubicBezTo>
                    <a:cubicBezTo>
                      <a:pt x="5932109" y="2793563"/>
                      <a:pt x="5933470" y="2813974"/>
                      <a:pt x="5933470" y="2833024"/>
                    </a:cubicBezTo>
                    <a:cubicBezTo>
                      <a:pt x="5933470" y="2852074"/>
                      <a:pt x="5926666" y="2812614"/>
                      <a:pt x="5908977" y="2824860"/>
                    </a:cubicBezTo>
                    <a:cubicBezTo>
                      <a:pt x="5891288" y="2837106"/>
                      <a:pt x="5861352" y="2877928"/>
                      <a:pt x="5827334" y="2906503"/>
                    </a:cubicBezTo>
                    <a:cubicBezTo>
                      <a:pt x="5793316" y="2935078"/>
                      <a:pt x="5745692" y="2969096"/>
                      <a:pt x="5704870" y="2996310"/>
                    </a:cubicBezTo>
                    <a:cubicBezTo>
                      <a:pt x="5664048" y="3023524"/>
                      <a:pt x="5630030" y="3046657"/>
                      <a:pt x="5582405" y="3069789"/>
                    </a:cubicBezTo>
                    <a:cubicBezTo>
                      <a:pt x="5534780" y="3092921"/>
                      <a:pt x="5485568" y="3108626"/>
                      <a:pt x="5419120" y="3135103"/>
                    </a:cubicBezTo>
                    <a:cubicBezTo>
                      <a:pt x="5352672" y="3161580"/>
                      <a:pt x="5260993" y="3189759"/>
                      <a:pt x="5183716" y="3228653"/>
                    </a:cubicBezTo>
                    <a:cubicBezTo>
                      <a:pt x="5106439" y="3267547"/>
                      <a:pt x="5015328" y="3326793"/>
                      <a:pt x="4955456" y="3368465"/>
                    </a:cubicBezTo>
                    <a:cubicBezTo>
                      <a:pt x="4895585" y="3410137"/>
                      <a:pt x="4873189" y="3441093"/>
                      <a:pt x="4824487" y="3478683"/>
                    </a:cubicBezTo>
                    <a:cubicBezTo>
                      <a:pt x="4775785" y="3516273"/>
                      <a:pt x="4723567" y="3543203"/>
                      <a:pt x="4663242" y="3594003"/>
                    </a:cubicBezTo>
                    <a:cubicBezTo>
                      <a:pt x="4602917" y="3644803"/>
                      <a:pt x="4516172" y="3734782"/>
                      <a:pt x="4462537" y="3783484"/>
                    </a:cubicBezTo>
                    <a:cubicBezTo>
                      <a:pt x="4408902" y="3832186"/>
                      <a:pt x="4365700" y="3863652"/>
                      <a:pt x="4341434" y="3886217"/>
                    </a:cubicBezTo>
                    <a:cubicBezTo>
                      <a:pt x="4317168" y="3908782"/>
                      <a:pt x="4325105" y="3920235"/>
                      <a:pt x="4316941" y="3918874"/>
                    </a:cubicBezTo>
                    <a:cubicBezTo>
                      <a:pt x="4308777" y="3917513"/>
                      <a:pt x="4300612" y="3895742"/>
                      <a:pt x="4292448" y="3878053"/>
                    </a:cubicBezTo>
                    <a:cubicBezTo>
                      <a:pt x="4284284" y="3860364"/>
                      <a:pt x="4289216" y="3849818"/>
                      <a:pt x="4267955" y="3812739"/>
                    </a:cubicBezTo>
                    <a:cubicBezTo>
                      <a:pt x="4246694" y="3775660"/>
                      <a:pt x="4207743" y="3712954"/>
                      <a:pt x="4164881" y="3655577"/>
                    </a:cubicBezTo>
                    <a:cubicBezTo>
                      <a:pt x="4122019" y="3598200"/>
                      <a:pt x="4095654" y="3537534"/>
                      <a:pt x="4010780" y="3468478"/>
                    </a:cubicBezTo>
                    <a:cubicBezTo>
                      <a:pt x="3925906" y="3399422"/>
                      <a:pt x="3767893" y="3299523"/>
                      <a:pt x="3655634" y="3241239"/>
                    </a:cubicBezTo>
                    <a:cubicBezTo>
                      <a:pt x="3543375" y="3182955"/>
                      <a:pt x="3337227" y="3118774"/>
                      <a:pt x="3337227" y="3118774"/>
                    </a:cubicBezTo>
                    <a:cubicBezTo>
                      <a:pt x="3182106" y="3061624"/>
                      <a:pt x="2945341" y="2951407"/>
                      <a:pt x="2724905" y="2898339"/>
                    </a:cubicBezTo>
                    <a:cubicBezTo>
                      <a:pt x="2504469" y="2845271"/>
                      <a:pt x="2296280" y="2808531"/>
                      <a:pt x="2014612" y="2800367"/>
                    </a:cubicBezTo>
                    <a:cubicBezTo>
                      <a:pt x="1732944" y="2792203"/>
                      <a:pt x="1292073" y="2827582"/>
                      <a:pt x="1034898" y="2849353"/>
                    </a:cubicBezTo>
                    <a:cubicBezTo>
                      <a:pt x="777723" y="2871124"/>
                      <a:pt x="594026" y="2905143"/>
                      <a:pt x="471562" y="2930996"/>
                    </a:cubicBezTo>
                    <a:cubicBezTo>
                      <a:pt x="349098" y="2956850"/>
                      <a:pt x="373590" y="2994949"/>
                      <a:pt x="300112" y="3004474"/>
                    </a:cubicBezTo>
                    <a:cubicBezTo>
                      <a:pt x="226634" y="3013999"/>
                      <a:pt x="75594" y="3019442"/>
                      <a:pt x="30691" y="2988146"/>
                    </a:cubicBezTo>
                    <a:cubicBezTo>
                      <a:pt x="-14212" y="2956850"/>
                      <a:pt x="-6048" y="2875207"/>
                      <a:pt x="30691" y="2816696"/>
                    </a:cubicBezTo>
                    <a:cubicBezTo>
                      <a:pt x="67430" y="2758185"/>
                      <a:pt x="185813" y="2698313"/>
                      <a:pt x="251127" y="2637081"/>
                    </a:cubicBezTo>
                    <a:cubicBezTo>
                      <a:pt x="316441" y="2575849"/>
                      <a:pt x="368148" y="2604424"/>
                      <a:pt x="438905" y="24656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Freeform 34">
                <a:extLst>
                  <a:ext uri="{FF2B5EF4-FFF2-40B4-BE49-F238E27FC236}">
                    <a16:creationId xmlns:a16="http://schemas.microsoft.com/office/drawing/2014/main" id="{E465106B-C1F8-A4F1-336F-790B575125AE}"/>
                  </a:ext>
                </a:extLst>
              </p:cNvPr>
              <p:cNvSpPr/>
              <p:nvPr/>
            </p:nvSpPr>
            <p:spPr>
              <a:xfrm>
                <a:off x="3135668" y="3346345"/>
                <a:ext cx="3957518" cy="1907851"/>
              </a:xfrm>
              <a:custGeom>
                <a:avLst/>
                <a:gdLst>
                  <a:gd name="connsiteX0" fmla="*/ 179044 w 6305230"/>
                  <a:gd name="connsiteY0" fmla="*/ 1436635 h 3029413"/>
                  <a:gd name="connsiteX1" fmla="*/ 603586 w 6305230"/>
                  <a:gd name="connsiteY1" fmla="*/ 930449 h 3029413"/>
                  <a:gd name="connsiteX2" fmla="*/ 1526151 w 6305230"/>
                  <a:gd name="connsiteY2" fmla="*/ 407935 h 3029413"/>
                  <a:gd name="connsiteX3" fmla="*/ 2162965 w 6305230"/>
                  <a:gd name="connsiteY3" fmla="*/ 163006 h 3029413"/>
                  <a:gd name="connsiteX4" fmla="*/ 2342579 w 6305230"/>
                  <a:gd name="connsiteY4" fmla="*/ 171171 h 3029413"/>
                  <a:gd name="connsiteX5" fmla="*/ 2685479 w 6305230"/>
                  <a:gd name="connsiteY5" fmla="*/ 73199 h 3029413"/>
                  <a:gd name="connsiteX6" fmla="*/ 3412101 w 6305230"/>
                  <a:gd name="connsiteY6" fmla="*/ 7885 h 3029413"/>
                  <a:gd name="connsiteX7" fmla="*/ 4489786 w 6305230"/>
                  <a:gd name="connsiteY7" fmla="*/ 40542 h 3029413"/>
                  <a:gd name="connsiteX8" fmla="*/ 5428679 w 6305230"/>
                  <a:gd name="connsiteY8" fmla="*/ 358949 h 3029413"/>
                  <a:gd name="connsiteX9" fmla="*/ 6041001 w 6305230"/>
                  <a:gd name="connsiteY9" fmla="*/ 710014 h 3029413"/>
                  <a:gd name="connsiteX10" fmla="*/ 6294094 w 6305230"/>
                  <a:gd name="connsiteY10" fmla="*/ 1208035 h 3029413"/>
                  <a:gd name="connsiteX11" fmla="*/ 5706265 w 6305230"/>
                  <a:gd name="connsiteY11" fmla="*/ 2204078 h 3029413"/>
                  <a:gd name="connsiteX12" fmla="*/ 5208244 w 6305230"/>
                  <a:gd name="connsiteY12" fmla="*/ 2408185 h 3029413"/>
                  <a:gd name="connsiteX13" fmla="*/ 4849015 w 6305230"/>
                  <a:gd name="connsiteY13" fmla="*/ 2538814 h 3029413"/>
                  <a:gd name="connsiteX14" fmla="*/ 4212201 w 6305230"/>
                  <a:gd name="connsiteY14" fmla="*/ 2653114 h 3029413"/>
                  <a:gd name="connsiteX15" fmla="*/ 4073408 w 6305230"/>
                  <a:gd name="connsiteY15" fmla="*/ 2644949 h 3029413"/>
                  <a:gd name="connsiteX16" fmla="*/ 3689686 w 6305230"/>
                  <a:gd name="connsiteY16" fmla="*/ 2767414 h 3029413"/>
                  <a:gd name="connsiteX17" fmla="*/ 3289636 w 6305230"/>
                  <a:gd name="connsiteY17" fmla="*/ 2685771 h 3029413"/>
                  <a:gd name="connsiteX18" fmla="*/ 3126351 w 6305230"/>
                  <a:gd name="connsiteY18" fmla="*/ 2791906 h 3029413"/>
                  <a:gd name="connsiteX19" fmla="*/ 2505865 w 6305230"/>
                  <a:gd name="connsiteY19" fmla="*/ 2816399 h 3029413"/>
                  <a:gd name="connsiteX20" fmla="*/ 2105815 w 6305230"/>
                  <a:gd name="connsiteY20" fmla="*/ 2914371 h 3029413"/>
                  <a:gd name="connsiteX21" fmla="*/ 1820065 w 6305230"/>
                  <a:gd name="connsiteY21" fmla="*/ 2930699 h 3029413"/>
                  <a:gd name="connsiteX22" fmla="*/ 1705765 w 6305230"/>
                  <a:gd name="connsiteY22" fmla="*/ 3004178 h 3029413"/>
                  <a:gd name="connsiteX23" fmla="*/ 1150594 w 6305230"/>
                  <a:gd name="connsiteY23" fmla="*/ 3020506 h 3029413"/>
                  <a:gd name="connsiteX24" fmla="*/ 701558 w 6305230"/>
                  <a:gd name="connsiteY24" fmla="*/ 2873549 h 3029413"/>
                  <a:gd name="connsiteX25" fmla="*/ 562765 w 6305230"/>
                  <a:gd name="connsiteY25" fmla="*/ 2783742 h 3029413"/>
                  <a:gd name="connsiteX26" fmla="*/ 407644 w 6305230"/>
                  <a:gd name="connsiteY26" fmla="*/ 2742921 h 3029413"/>
                  <a:gd name="connsiteX27" fmla="*/ 236194 w 6305230"/>
                  <a:gd name="connsiteY27" fmla="*/ 2359199 h 3029413"/>
                  <a:gd name="connsiteX28" fmla="*/ 48415 w 6305230"/>
                  <a:gd name="connsiteY28" fmla="*/ 2220406 h 3029413"/>
                  <a:gd name="connsiteX29" fmla="*/ 7594 w 6305230"/>
                  <a:gd name="connsiteY29" fmla="*/ 1787699 h 3029413"/>
                  <a:gd name="connsiteX30" fmla="*/ 179044 w 6305230"/>
                  <a:gd name="connsiteY30" fmla="*/ 1436635 h 3029413"/>
                  <a:gd name="connsiteX0" fmla="*/ 179044 w 6305230"/>
                  <a:gd name="connsiteY0" fmla="*/ 1436635 h 3029413"/>
                  <a:gd name="connsiteX1" fmla="*/ 603586 w 6305230"/>
                  <a:gd name="connsiteY1" fmla="*/ 930449 h 3029413"/>
                  <a:gd name="connsiteX2" fmla="*/ 1526151 w 6305230"/>
                  <a:gd name="connsiteY2" fmla="*/ 407935 h 3029413"/>
                  <a:gd name="connsiteX3" fmla="*/ 2162965 w 6305230"/>
                  <a:gd name="connsiteY3" fmla="*/ 163006 h 3029413"/>
                  <a:gd name="connsiteX4" fmla="*/ 2342579 w 6305230"/>
                  <a:gd name="connsiteY4" fmla="*/ 171171 h 3029413"/>
                  <a:gd name="connsiteX5" fmla="*/ 2685479 w 6305230"/>
                  <a:gd name="connsiteY5" fmla="*/ 73199 h 3029413"/>
                  <a:gd name="connsiteX6" fmla="*/ 3412101 w 6305230"/>
                  <a:gd name="connsiteY6" fmla="*/ 7885 h 3029413"/>
                  <a:gd name="connsiteX7" fmla="*/ 4489786 w 6305230"/>
                  <a:gd name="connsiteY7" fmla="*/ 40542 h 3029413"/>
                  <a:gd name="connsiteX8" fmla="*/ 5428679 w 6305230"/>
                  <a:gd name="connsiteY8" fmla="*/ 358949 h 3029413"/>
                  <a:gd name="connsiteX9" fmla="*/ 6041001 w 6305230"/>
                  <a:gd name="connsiteY9" fmla="*/ 710014 h 3029413"/>
                  <a:gd name="connsiteX10" fmla="*/ 6294094 w 6305230"/>
                  <a:gd name="connsiteY10" fmla="*/ 1208035 h 3029413"/>
                  <a:gd name="connsiteX11" fmla="*/ 5706265 w 6305230"/>
                  <a:gd name="connsiteY11" fmla="*/ 2204078 h 3029413"/>
                  <a:gd name="connsiteX12" fmla="*/ 5208244 w 6305230"/>
                  <a:gd name="connsiteY12" fmla="*/ 2408185 h 3029413"/>
                  <a:gd name="connsiteX13" fmla="*/ 4816358 w 6305230"/>
                  <a:gd name="connsiteY13" fmla="*/ 2424514 h 3029413"/>
                  <a:gd name="connsiteX14" fmla="*/ 4212201 w 6305230"/>
                  <a:gd name="connsiteY14" fmla="*/ 2653114 h 3029413"/>
                  <a:gd name="connsiteX15" fmla="*/ 4073408 w 6305230"/>
                  <a:gd name="connsiteY15" fmla="*/ 2644949 h 3029413"/>
                  <a:gd name="connsiteX16" fmla="*/ 3689686 w 6305230"/>
                  <a:gd name="connsiteY16" fmla="*/ 2767414 h 3029413"/>
                  <a:gd name="connsiteX17" fmla="*/ 3289636 w 6305230"/>
                  <a:gd name="connsiteY17" fmla="*/ 2685771 h 3029413"/>
                  <a:gd name="connsiteX18" fmla="*/ 3126351 w 6305230"/>
                  <a:gd name="connsiteY18" fmla="*/ 2791906 h 3029413"/>
                  <a:gd name="connsiteX19" fmla="*/ 2505865 w 6305230"/>
                  <a:gd name="connsiteY19" fmla="*/ 2816399 h 3029413"/>
                  <a:gd name="connsiteX20" fmla="*/ 2105815 w 6305230"/>
                  <a:gd name="connsiteY20" fmla="*/ 2914371 h 3029413"/>
                  <a:gd name="connsiteX21" fmla="*/ 1820065 w 6305230"/>
                  <a:gd name="connsiteY21" fmla="*/ 2930699 h 3029413"/>
                  <a:gd name="connsiteX22" fmla="*/ 1705765 w 6305230"/>
                  <a:gd name="connsiteY22" fmla="*/ 3004178 h 3029413"/>
                  <a:gd name="connsiteX23" fmla="*/ 1150594 w 6305230"/>
                  <a:gd name="connsiteY23" fmla="*/ 3020506 h 3029413"/>
                  <a:gd name="connsiteX24" fmla="*/ 701558 w 6305230"/>
                  <a:gd name="connsiteY24" fmla="*/ 2873549 h 3029413"/>
                  <a:gd name="connsiteX25" fmla="*/ 562765 w 6305230"/>
                  <a:gd name="connsiteY25" fmla="*/ 2783742 h 3029413"/>
                  <a:gd name="connsiteX26" fmla="*/ 407644 w 6305230"/>
                  <a:gd name="connsiteY26" fmla="*/ 2742921 h 3029413"/>
                  <a:gd name="connsiteX27" fmla="*/ 236194 w 6305230"/>
                  <a:gd name="connsiteY27" fmla="*/ 2359199 h 3029413"/>
                  <a:gd name="connsiteX28" fmla="*/ 48415 w 6305230"/>
                  <a:gd name="connsiteY28" fmla="*/ 2220406 h 3029413"/>
                  <a:gd name="connsiteX29" fmla="*/ 7594 w 6305230"/>
                  <a:gd name="connsiteY29" fmla="*/ 1787699 h 3029413"/>
                  <a:gd name="connsiteX30" fmla="*/ 179044 w 6305230"/>
                  <a:gd name="connsiteY30" fmla="*/ 1436635 h 3029413"/>
                  <a:gd name="connsiteX0" fmla="*/ 179044 w 6305230"/>
                  <a:gd name="connsiteY0" fmla="*/ 1436635 h 3029413"/>
                  <a:gd name="connsiteX1" fmla="*/ 603586 w 6305230"/>
                  <a:gd name="connsiteY1" fmla="*/ 930449 h 3029413"/>
                  <a:gd name="connsiteX2" fmla="*/ 1526151 w 6305230"/>
                  <a:gd name="connsiteY2" fmla="*/ 407935 h 3029413"/>
                  <a:gd name="connsiteX3" fmla="*/ 2162965 w 6305230"/>
                  <a:gd name="connsiteY3" fmla="*/ 163006 h 3029413"/>
                  <a:gd name="connsiteX4" fmla="*/ 2342579 w 6305230"/>
                  <a:gd name="connsiteY4" fmla="*/ 171171 h 3029413"/>
                  <a:gd name="connsiteX5" fmla="*/ 2685479 w 6305230"/>
                  <a:gd name="connsiteY5" fmla="*/ 73199 h 3029413"/>
                  <a:gd name="connsiteX6" fmla="*/ 3412101 w 6305230"/>
                  <a:gd name="connsiteY6" fmla="*/ 7885 h 3029413"/>
                  <a:gd name="connsiteX7" fmla="*/ 4489786 w 6305230"/>
                  <a:gd name="connsiteY7" fmla="*/ 40542 h 3029413"/>
                  <a:gd name="connsiteX8" fmla="*/ 5428679 w 6305230"/>
                  <a:gd name="connsiteY8" fmla="*/ 358949 h 3029413"/>
                  <a:gd name="connsiteX9" fmla="*/ 6041001 w 6305230"/>
                  <a:gd name="connsiteY9" fmla="*/ 710014 h 3029413"/>
                  <a:gd name="connsiteX10" fmla="*/ 6294094 w 6305230"/>
                  <a:gd name="connsiteY10" fmla="*/ 1208035 h 3029413"/>
                  <a:gd name="connsiteX11" fmla="*/ 5706265 w 6305230"/>
                  <a:gd name="connsiteY11" fmla="*/ 2204078 h 3029413"/>
                  <a:gd name="connsiteX12" fmla="*/ 5208244 w 6305230"/>
                  <a:gd name="connsiteY12" fmla="*/ 2408185 h 3029413"/>
                  <a:gd name="connsiteX13" fmla="*/ 4938822 w 6305230"/>
                  <a:gd name="connsiteY13" fmla="*/ 2497992 h 3029413"/>
                  <a:gd name="connsiteX14" fmla="*/ 4212201 w 6305230"/>
                  <a:gd name="connsiteY14" fmla="*/ 2653114 h 3029413"/>
                  <a:gd name="connsiteX15" fmla="*/ 4073408 w 6305230"/>
                  <a:gd name="connsiteY15" fmla="*/ 2644949 h 3029413"/>
                  <a:gd name="connsiteX16" fmla="*/ 3689686 w 6305230"/>
                  <a:gd name="connsiteY16" fmla="*/ 2767414 h 3029413"/>
                  <a:gd name="connsiteX17" fmla="*/ 3289636 w 6305230"/>
                  <a:gd name="connsiteY17" fmla="*/ 2685771 h 3029413"/>
                  <a:gd name="connsiteX18" fmla="*/ 3126351 w 6305230"/>
                  <a:gd name="connsiteY18" fmla="*/ 2791906 h 3029413"/>
                  <a:gd name="connsiteX19" fmla="*/ 2505865 w 6305230"/>
                  <a:gd name="connsiteY19" fmla="*/ 2816399 h 3029413"/>
                  <a:gd name="connsiteX20" fmla="*/ 2105815 w 6305230"/>
                  <a:gd name="connsiteY20" fmla="*/ 2914371 h 3029413"/>
                  <a:gd name="connsiteX21" fmla="*/ 1820065 w 6305230"/>
                  <a:gd name="connsiteY21" fmla="*/ 2930699 h 3029413"/>
                  <a:gd name="connsiteX22" fmla="*/ 1705765 w 6305230"/>
                  <a:gd name="connsiteY22" fmla="*/ 3004178 h 3029413"/>
                  <a:gd name="connsiteX23" fmla="*/ 1150594 w 6305230"/>
                  <a:gd name="connsiteY23" fmla="*/ 3020506 h 3029413"/>
                  <a:gd name="connsiteX24" fmla="*/ 701558 w 6305230"/>
                  <a:gd name="connsiteY24" fmla="*/ 2873549 h 3029413"/>
                  <a:gd name="connsiteX25" fmla="*/ 562765 w 6305230"/>
                  <a:gd name="connsiteY25" fmla="*/ 2783742 h 3029413"/>
                  <a:gd name="connsiteX26" fmla="*/ 407644 w 6305230"/>
                  <a:gd name="connsiteY26" fmla="*/ 2742921 h 3029413"/>
                  <a:gd name="connsiteX27" fmla="*/ 236194 w 6305230"/>
                  <a:gd name="connsiteY27" fmla="*/ 2359199 h 3029413"/>
                  <a:gd name="connsiteX28" fmla="*/ 48415 w 6305230"/>
                  <a:gd name="connsiteY28" fmla="*/ 2220406 h 3029413"/>
                  <a:gd name="connsiteX29" fmla="*/ 7594 w 6305230"/>
                  <a:gd name="connsiteY29" fmla="*/ 1787699 h 3029413"/>
                  <a:gd name="connsiteX30" fmla="*/ 179044 w 6305230"/>
                  <a:gd name="connsiteY30" fmla="*/ 1436635 h 3029413"/>
                  <a:gd name="connsiteX0" fmla="*/ 179044 w 6305230"/>
                  <a:gd name="connsiteY0" fmla="*/ 1436635 h 3029413"/>
                  <a:gd name="connsiteX1" fmla="*/ 603586 w 6305230"/>
                  <a:gd name="connsiteY1" fmla="*/ 930449 h 3029413"/>
                  <a:gd name="connsiteX2" fmla="*/ 1526151 w 6305230"/>
                  <a:gd name="connsiteY2" fmla="*/ 407935 h 3029413"/>
                  <a:gd name="connsiteX3" fmla="*/ 2162965 w 6305230"/>
                  <a:gd name="connsiteY3" fmla="*/ 163006 h 3029413"/>
                  <a:gd name="connsiteX4" fmla="*/ 2342579 w 6305230"/>
                  <a:gd name="connsiteY4" fmla="*/ 171171 h 3029413"/>
                  <a:gd name="connsiteX5" fmla="*/ 2685479 w 6305230"/>
                  <a:gd name="connsiteY5" fmla="*/ 73199 h 3029413"/>
                  <a:gd name="connsiteX6" fmla="*/ 3412101 w 6305230"/>
                  <a:gd name="connsiteY6" fmla="*/ 7885 h 3029413"/>
                  <a:gd name="connsiteX7" fmla="*/ 4489786 w 6305230"/>
                  <a:gd name="connsiteY7" fmla="*/ 40542 h 3029413"/>
                  <a:gd name="connsiteX8" fmla="*/ 5428679 w 6305230"/>
                  <a:gd name="connsiteY8" fmla="*/ 358949 h 3029413"/>
                  <a:gd name="connsiteX9" fmla="*/ 6041001 w 6305230"/>
                  <a:gd name="connsiteY9" fmla="*/ 710014 h 3029413"/>
                  <a:gd name="connsiteX10" fmla="*/ 6294094 w 6305230"/>
                  <a:gd name="connsiteY10" fmla="*/ 1208035 h 3029413"/>
                  <a:gd name="connsiteX11" fmla="*/ 5706265 w 6305230"/>
                  <a:gd name="connsiteY11" fmla="*/ 2204078 h 3029413"/>
                  <a:gd name="connsiteX12" fmla="*/ 5208244 w 6305230"/>
                  <a:gd name="connsiteY12" fmla="*/ 2408185 h 3029413"/>
                  <a:gd name="connsiteX13" fmla="*/ 4938822 w 6305230"/>
                  <a:gd name="connsiteY13" fmla="*/ 2497992 h 3029413"/>
                  <a:gd name="connsiteX14" fmla="*/ 4563265 w 6305230"/>
                  <a:gd name="connsiteY14" fmla="*/ 2530649 h 3029413"/>
                  <a:gd name="connsiteX15" fmla="*/ 4212201 w 6305230"/>
                  <a:gd name="connsiteY15" fmla="*/ 2653114 h 3029413"/>
                  <a:gd name="connsiteX16" fmla="*/ 4073408 w 6305230"/>
                  <a:gd name="connsiteY16" fmla="*/ 2644949 h 3029413"/>
                  <a:gd name="connsiteX17" fmla="*/ 3689686 w 6305230"/>
                  <a:gd name="connsiteY17" fmla="*/ 2767414 h 3029413"/>
                  <a:gd name="connsiteX18" fmla="*/ 3289636 w 6305230"/>
                  <a:gd name="connsiteY18" fmla="*/ 2685771 h 3029413"/>
                  <a:gd name="connsiteX19" fmla="*/ 3126351 w 6305230"/>
                  <a:gd name="connsiteY19" fmla="*/ 2791906 h 3029413"/>
                  <a:gd name="connsiteX20" fmla="*/ 2505865 w 6305230"/>
                  <a:gd name="connsiteY20" fmla="*/ 2816399 h 3029413"/>
                  <a:gd name="connsiteX21" fmla="*/ 2105815 w 6305230"/>
                  <a:gd name="connsiteY21" fmla="*/ 2914371 h 3029413"/>
                  <a:gd name="connsiteX22" fmla="*/ 1820065 w 6305230"/>
                  <a:gd name="connsiteY22" fmla="*/ 2930699 h 3029413"/>
                  <a:gd name="connsiteX23" fmla="*/ 1705765 w 6305230"/>
                  <a:gd name="connsiteY23" fmla="*/ 3004178 h 3029413"/>
                  <a:gd name="connsiteX24" fmla="*/ 1150594 w 6305230"/>
                  <a:gd name="connsiteY24" fmla="*/ 3020506 h 3029413"/>
                  <a:gd name="connsiteX25" fmla="*/ 701558 w 6305230"/>
                  <a:gd name="connsiteY25" fmla="*/ 2873549 h 3029413"/>
                  <a:gd name="connsiteX26" fmla="*/ 562765 w 6305230"/>
                  <a:gd name="connsiteY26" fmla="*/ 2783742 h 3029413"/>
                  <a:gd name="connsiteX27" fmla="*/ 407644 w 6305230"/>
                  <a:gd name="connsiteY27" fmla="*/ 2742921 h 3029413"/>
                  <a:gd name="connsiteX28" fmla="*/ 236194 w 6305230"/>
                  <a:gd name="connsiteY28" fmla="*/ 2359199 h 3029413"/>
                  <a:gd name="connsiteX29" fmla="*/ 48415 w 6305230"/>
                  <a:gd name="connsiteY29" fmla="*/ 2220406 h 3029413"/>
                  <a:gd name="connsiteX30" fmla="*/ 7594 w 6305230"/>
                  <a:gd name="connsiteY30" fmla="*/ 1787699 h 3029413"/>
                  <a:gd name="connsiteX31" fmla="*/ 179044 w 6305230"/>
                  <a:gd name="connsiteY31" fmla="*/ 1436635 h 3029413"/>
                  <a:gd name="connsiteX0" fmla="*/ 179044 w 6296914"/>
                  <a:gd name="connsiteY0" fmla="*/ 1436635 h 3029413"/>
                  <a:gd name="connsiteX1" fmla="*/ 603586 w 6296914"/>
                  <a:gd name="connsiteY1" fmla="*/ 930449 h 3029413"/>
                  <a:gd name="connsiteX2" fmla="*/ 1526151 w 6296914"/>
                  <a:gd name="connsiteY2" fmla="*/ 407935 h 3029413"/>
                  <a:gd name="connsiteX3" fmla="*/ 2162965 w 6296914"/>
                  <a:gd name="connsiteY3" fmla="*/ 163006 h 3029413"/>
                  <a:gd name="connsiteX4" fmla="*/ 2342579 w 6296914"/>
                  <a:gd name="connsiteY4" fmla="*/ 171171 h 3029413"/>
                  <a:gd name="connsiteX5" fmla="*/ 2685479 w 6296914"/>
                  <a:gd name="connsiteY5" fmla="*/ 73199 h 3029413"/>
                  <a:gd name="connsiteX6" fmla="*/ 3412101 w 6296914"/>
                  <a:gd name="connsiteY6" fmla="*/ 7885 h 3029413"/>
                  <a:gd name="connsiteX7" fmla="*/ 4489786 w 6296914"/>
                  <a:gd name="connsiteY7" fmla="*/ 40542 h 3029413"/>
                  <a:gd name="connsiteX8" fmla="*/ 5428679 w 6296914"/>
                  <a:gd name="connsiteY8" fmla="*/ 358949 h 3029413"/>
                  <a:gd name="connsiteX9" fmla="*/ 6041001 w 6296914"/>
                  <a:gd name="connsiteY9" fmla="*/ 710014 h 3029413"/>
                  <a:gd name="connsiteX10" fmla="*/ 6294094 w 6296914"/>
                  <a:gd name="connsiteY10" fmla="*/ 1208035 h 3029413"/>
                  <a:gd name="connsiteX11" fmla="*/ 6146796 w 6296914"/>
                  <a:gd name="connsiteY11" fmla="*/ 1593798 h 3029413"/>
                  <a:gd name="connsiteX12" fmla="*/ 5706265 w 6296914"/>
                  <a:gd name="connsiteY12" fmla="*/ 2204078 h 3029413"/>
                  <a:gd name="connsiteX13" fmla="*/ 5208244 w 6296914"/>
                  <a:gd name="connsiteY13" fmla="*/ 2408185 h 3029413"/>
                  <a:gd name="connsiteX14" fmla="*/ 4938822 w 6296914"/>
                  <a:gd name="connsiteY14" fmla="*/ 2497992 h 3029413"/>
                  <a:gd name="connsiteX15" fmla="*/ 4563265 w 6296914"/>
                  <a:gd name="connsiteY15" fmla="*/ 2530649 h 3029413"/>
                  <a:gd name="connsiteX16" fmla="*/ 4212201 w 6296914"/>
                  <a:gd name="connsiteY16" fmla="*/ 2653114 h 3029413"/>
                  <a:gd name="connsiteX17" fmla="*/ 4073408 w 6296914"/>
                  <a:gd name="connsiteY17" fmla="*/ 2644949 h 3029413"/>
                  <a:gd name="connsiteX18" fmla="*/ 3689686 w 6296914"/>
                  <a:gd name="connsiteY18" fmla="*/ 2767414 h 3029413"/>
                  <a:gd name="connsiteX19" fmla="*/ 3289636 w 6296914"/>
                  <a:gd name="connsiteY19" fmla="*/ 2685771 h 3029413"/>
                  <a:gd name="connsiteX20" fmla="*/ 3126351 w 6296914"/>
                  <a:gd name="connsiteY20" fmla="*/ 2791906 h 3029413"/>
                  <a:gd name="connsiteX21" fmla="*/ 2505865 w 6296914"/>
                  <a:gd name="connsiteY21" fmla="*/ 2816399 h 3029413"/>
                  <a:gd name="connsiteX22" fmla="*/ 2105815 w 6296914"/>
                  <a:gd name="connsiteY22" fmla="*/ 2914371 h 3029413"/>
                  <a:gd name="connsiteX23" fmla="*/ 1820065 w 6296914"/>
                  <a:gd name="connsiteY23" fmla="*/ 2930699 h 3029413"/>
                  <a:gd name="connsiteX24" fmla="*/ 1705765 w 6296914"/>
                  <a:gd name="connsiteY24" fmla="*/ 3004178 h 3029413"/>
                  <a:gd name="connsiteX25" fmla="*/ 1150594 w 6296914"/>
                  <a:gd name="connsiteY25" fmla="*/ 3020506 h 3029413"/>
                  <a:gd name="connsiteX26" fmla="*/ 701558 w 6296914"/>
                  <a:gd name="connsiteY26" fmla="*/ 2873549 h 3029413"/>
                  <a:gd name="connsiteX27" fmla="*/ 562765 w 6296914"/>
                  <a:gd name="connsiteY27" fmla="*/ 2783742 h 3029413"/>
                  <a:gd name="connsiteX28" fmla="*/ 407644 w 6296914"/>
                  <a:gd name="connsiteY28" fmla="*/ 2742921 h 3029413"/>
                  <a:gd name="connsiteX29" fmla="*/ 236194 w 6296914"/>
                  <a:gd name="connsiteY29" fmla="*/ 2359199 h 3029413"/>
                  <a:gd name="connsiteX30" fmla="*/ 48415 w 6296914"/>
                  <a:gd name="connsiteY30" fmla="*/ 2220406 h 3029413"/>
                  <a:gd name="connsiteX31" fmla="*/ 7594 w 6296914"/>
                  <a:gd name="connsiteY31" fmla="*/ 1787699 h 3029413"/>
                  <a:gd name="connsiteX32" fmla="*/ 179044 w 6296914"/>
                  <a:gd name="connsiteY32" fmla="*/ 1436635 h 3029413"/>
                  <a:gd name="connsiteX0" fmla="*/ 179044 w 6280903"/>
                  <a:gd name="connsiteY0" fmla="*/ 1436635 h 3029413"/>
                  <a:gd name="connsiteX1" fmla="*/ 603586 w 6280903"/>
                  <a:gd name="connsiteY1" fmla="*/ 930449 h 3029413"/>
                  <a:gd name="connsiteX2" fmla="*/ 1526151 w 6280903"/>
                  <a:gd name="connsiteY2" fmla="*/ 407935 h 3029413"/>
                  <a:gd name="connsiteX3" fmla="*/ 2162965 w 6280903"/>
                  <a:gd name="connsiteY3" fmla="*/ 163006 h 3029413"/>
                  <a:gd name="connsiteX4" fmla="*/ 2342579 w 6280903"/>
                  <a:gd name="connsiteY4" fmla="*/ 171171 h 3029413"/>
                  <a:gd name="connsiteX5" fmla="*/ 2685479 w 6280903"/>
                  <a:gd name="connsiteY5" fmla="*/ 73199 h 3029413"/>
                  <a:gd name="connsiteX6" fmla="*/ 3412101 w 6280903"/>
                  <a:gd name="connsiteY6" fmla="*/ 7885 h 3029413"/>
                  <a:gd name="connsiteX7" fmla="*/ 4489786 w 6280903"/>
                  <a:gd name="connsiteY7" fmla="*/ 40542 h 3029413"/>
                  <a:gd name="connsiteX8" fmla="*/ 5428679 w 6280903"/>
                  <a:gd name="connsiteY8" fmla="*/ 358949 h 3029413"/>
                  <a:gd name="connsiteX9" fmla="*/ 6041001 w 6280903"/>
                  <a:gd name="connsiteY9" fmla="*/ 710014 h 3029413"/>
                  <a:gd name="connsiteX10" fmla="*/ 6277425 w 6280903"/>
                  <a:gd name="connsiteY10" fmla="*/ 1150885 h 3029413"/>
                  <a:gd name="connsiteX11" fmla="*/ 6146796 w 6280903"/>
                  <a:gd name="connsiteY11" fmla="*/ 1593798 h 3029413"/>
                  <a:gd name="connsiteX12" fmla="*/ 5706265 w 6280903"/>
                  <a:gd name="connsiteY12" fmla="*/ 2204078 h 3029413"/>
                  <a:gd name="connsiteX13" fmla="*/ 5208244 w 6280903"/>
                  <a:gd name="connsiteY13" fmla="*/ 2408185 h 3029413"/>
                  <a:gd name="connsiteX14" fmla="*/ 4938822 w 6280903"/>
                  <a:gd name="connsiteY14" fmla="*/ 2497992 h 3029413"/>
                  <a:gd name="connsiteX15" fmla="*/ 4563265 w 6280903"/>
                  <a:gd name="connsiteY15" fmla="*/ 2530649 h 3029413"/>
                  <a:gd name="connsiteX16" fmla="*/ 4212201 w 6280903"/>
                  <a:gd name="connsiteY16" fmla="*/ 2653114 h 3029413"/>
                  <a:gd name="connsiteX17" fmla="*/ 4073408 w 6280903"/>
                  <a:gd name="connsiteY17" fmla="*/ 2644949 h 3029413"/>
                  <a:gd name="connsiteX18" fmla="*/ 3689686 w 6280903"/>
                  <a:gd name="connsiteY18" fmla="*/ 2767414 h 3029413"/>
                  <a:gd name="connsiteX19" fmla="*/ 3289636 w 6280903"/>
                  <a:gd name="connsiteY19" fmla="*/ 2685771 h 3029413"/>
                  <a:gd name="connsiteX20" fmla="*/ 3126351 w 6280903"/>
                  <a:gd name="connsiteY20" fmla="*/ 2791906 h 3029413"/>
                  <a:gd name="connsiteX21" fmla="*/ 2505865 w 6280903"/>
                  <a:gd name="connsiteY21" fmla="*/ 2816399 h 3029413"/>
                  <a:gd name="connsiteX22" fmla="*/ 2105815 w 6280903"/>
                  <a:gd name="connsiteY22" fmla="*/ 2914371 h 3029413"/>
                  <a:gd name="connsiteX23" fmla="*/ 1820065 w 6280903"/>
                  <a:gd name="connsiteY23" fmla="*/ 2930699 h 3029413"/>
                  <a:gd name="connsiteX24" fmla="*/ 1705765 w 6280903"/>
                  <a:gd name="connsiteY24" fmla="*/ 3004178 h 3029413"/>
                  <a:gd name="connsiteX25" fmla="*/ 1150594 w 6280903"/>
                  <a:gd name="connsiteY25" fmla="*/ 3020506 h 3029413"/>
                  <a:gd name="connsiteX26" fmla="*/ 701558 w 6280903"/>
                  <a:gd name="connsiteY26" fmla="*/ 2873549 h 3029413"/>
                  <a:gd name="connsiteX27" fmla="*/ 562765 w 6280903"/>
                  <a:gd name="connsiteY27" fmla="*/ 2783742 h 3029413"/>
                  <a:gd name="connsiteX28" fmla="*/ 407644 w 6280903"/>
                  <a:gd name="connsiteY28" fmla="*/ 2742921 h 3029413"/>
                  <a:gd name="connsiteX29" fmla="*/ 236194 w 6280903"/>
                  <a:gd name="connsiteY29" fmla="*/ 2359199 h 3029413"/>
                  <a:gd name="connsiteX30" fmla="*/ 48415 w 6280903"/>
                  <a:gd name="connsiteY30" fmla="*/ 2220406 h 3029413"/>
                  <a:gd name="connsiteX31" fmla="*/ 7594 w 6280903"/>
                  <a:gd name="connsiteY31" fmla="*/ 1787699 h 3029413"/>
                  <a:gd name="connsiteX32" fmla="*/ 179044 w 6280903"/>
                  <a:gd name="connsiteY32" fmla="*/ 1436635 h 3029413"/>
                  <a:gd name="connsiteX0" fmla="*/ 179044 w 6281757"/>
                  <a:gd name="connsiteY0" fmla="*/ 1436635 h 3029413"/>
                  <a:gd name="connsiteX1" fmla="*/ 603586 w 6281757"/>
                  <a:gd name="connsiteY1" fmla="*/ 930449 h 3029413"/>
                  <a:gd name="connsiteX2" fmla="*/ 1526151 w 6281757"/>
                  <a:gd name="connsiteY2" fmla="*/ 407935 h 3029413"/>
                  <a:gd name="connsiteX3" fmla="*/ 2162965 w 6281757"/>
                  <a:gd name="connsiteY3" fmla="*/ 163006 h 3029413"/>
                  <a:gd name="connsiteX4" fmla="*/ 2342579 w 6281757"/>
                  <a:gd name="connsiteY4" fmla="*/ 171171 h 3029413"/>
                  <a:gd name="connsiteX5" fmla="*/ 2685479 w 6281757"/>
                  <a:gd name="connsiteY5" fmla="*/ 73199 h 3029413"/>
                  <a:gd name="connsiteX6" fmla="*/ 3412101 w 6281757"/>
                  <a:gd name="connsiteY6" fmla="*/ 7885 h 3029413"/>
                  <a:gd name="connsiteX7" fmla="*/ 4489786 w 6281757"/>
                  <a:gd name="connsiteY7" fmla="*/ 40542 h 3029413"/>
                  <a:gd name="connsiteX8" fmla="*/ 5428679 w 6281757"/>
                  <a:gd name="connsiteY8" fmla="*/ 358949 h 3029413"/>
                  <a:gd name="connsiteX9" fmla="*/ 6024332 w 6281757"/>
                  <a:gd name="connsiteY9" fmla="*/ 712396 h 3029413"/>
                  <a:gd name="connsiteX10" fmla="*/ 6277425 w 6281757"/>
                  <a:gd name="connsiteY10" fmla="*/ 1150885 h 3029413"/>
                  <a:gd name="connsiteX11" fmla="*/ 6146796 w 6281757"/>
                  <a:gd name="connsiteY11" fmla="*/ 1593798 h 3029413"/>
                  <a:gd name="connsiteX12" fmla="*/ 5706265 w 6281757"/>
                  <a:gd name="connsiteY12" fmla="*/ 2204078 h 3029413"/>
                  <a:gd name="connsiteX13" fmla="*/ 5208244 w 6281757"/>
                  <a:gd name="connsiteY13" fmla="*/ 2408185 h 3029413"/>
                  <a:gd name="connsiteX14" fmla="*/ 4938822 w 6281757"/>
                  <a:gd name="connsiteY14" fmla="*/ 2497992 h 3029413"/>
                  <a:gd name="connsiteX15" fmla="*/ 4563265 w 6281757"/>
                  <a:gd name="connsiteY15" fmla="*/ 2530649 h 3029413"/>
                  <a:gd name="connsiteX16" fmla="*/ 4212201 w 6281757"/>
                  <a:gd name="connsiteY16" fmla="*/ 2653114 h 3029413"/>
                  <a:gd name="connsiteX17" fmla="*/ 4073408 w 6281757"/>
                  <a:gd name="connsiteY17" fmla="*/ 2644949 h 3029413"/>
                  <a:gd name="connsiteX18" fmla="*/ 3689686 w 6281757"/>
                  <a:gd name="connsiteY18" fmla="*/ 2767414 h 3029413"/>
                  <a:gd name="connsiteX19" fmla="*/ 3289636 w 6281757"/>
                  <a:gd name="connsiteY19" fmla="*/ 2685771 h 3029413"/>
                  <a:gd name="connsiteX20" fmla="*/ 3126351 w 6281757"/>
                  <a:gd name="connsiteY20" fmla="*/ 2791906 h 3029413"/>
                  <a:gd name="connsiteX21" fmla="*/ 2505865 w 6281757"/>
                  <a:gd name="connsiteY21" fmla="*/ 2816399 h 3029413"/>
                  <a:gd name="connsiteX22" fmla="*/ 2105815 w 6281757"/>
                  <a:gd name="connsiteY22" fmla="*/ 2914371 h 3029413"/>
                  <a:gd name="connsiteX23" fmla="*/ 1820065 w 6281757"/>
                  <a:gd name="connsiteY23" fmla="*/ 2930699 h 3029413"/>
                  <a:gd name="connsiteX24" fmla="*/ 1705765 w 6281757"/>
                  <a:gd name="connsiteY24" fmla="*/ 3004178 h 3029413"/>
                  <a:gd name="connsiteX25" fmla="*/ 1150594 w 6281757"/>
                  <a:gd name="connsiteY25" fmla="*/ 3020506 h 3029413"/>
                  <a:gd name="connsiteX26" fmla="*/ 701558 w 6281757"/>
                  <a:gd name="connsiteY26" fmla="*/ 2873549 h 3029413"/>
                  <a:gd name="connsiteX27" fmla="*/ 562765 w 6281757"/>
                  <a:gd name="connsiteY27" fmla="*/ 2783742 h 3029413"/>
                  <a:gd name="connsiteX28" fmla="*/ 407644 w 6281757"/>
                  <a:gd name="connsiteY28" fmla="*/ 2742921 h 3029413"/>
                  <a:gd name="connsiteX29" fmla="*/ 236194 w 6281757"/>
                  <a:gd name="connsiteY29" fmla="*/ 2359199 h 3029413"/>
                  <a:gd name="connsiteX30" fmla="*/ 48415 w 6281757"/>
                  <a:gd name="connsiteY30" fmla="*/ 2220406 h 3029413"/>
                  <a:gd name="connsiteX31" fmla="*/ 7594 w 6281757"/>
                  <a:gd name="connsiteY31" fmla="*/ 1787699 h 3029413"/>
                  <a:gd name="connsiteX32" fmla="*/ 179044 w 6281757"/>
                  <a:gd name="connsiteY32" fmla="*/ 1436635 h 3029413"/>
                  <a:gd name="connsiteX0" fmla="*/ 179044 w 6284010"/>
                  <a:gd name="connsiteY0" fmla="*/ 1436635 h 3029413"/>
                  <a:gd name="connsiteX1" fmla="*/ 603586 w 6284010"/>
                  <a:gd name="connsiteY1" fmla="*/ 930449 h 3029413"/>
                  <a:gd name="connsiteX2" fmla="*/ 1526151 w 6284010"/>
                  <a:gd name="connsiteY2" fmla="*/ 407935 h 3029413"/>
                  <a:gd name="connsiteX3" fmla="*/ 2162965 w 6284010"/>
                  <a:gd name="connsiteY3" fmla="*/ 163006 h 3029413"/>
                  <a:gd name="connsiteX4" fmla="*/ 2342579 w 6284010"/>
                  <a:gd name="connsiteY4" fmla="*/ 171171 h 3029413"/>
                  <a:gd name="connsiteX5" fmla="*/ 2685479 w 6284010"/>
                  <a:gd name="connsiteY5" fmla="*/ 73199 h 3029413"/>
                  <a:gd name="connsiteX6" fmla="*/ 3412101 w 6284010"/>
                  <a:gd name="connsiteY6" fmla="*/ 7885 h 3029413"/>
                  <a:gd name="connsiteX7" fmla="*/ 4489786 w 6284010"/>
                  <a:gd name="connsiteY7" fmla="*/ 40542 h 3029413"/>
                  <a:gd name="connsiteX8" fmla="*/ 5428679 w 6284010"/>
                  <a:gd name="connsiteY8" fmla="*/ 358949 h 3029413"/>
                  <a:gd name="connsiteX9" fmla="*/ 6024332 w 6284010"/>
                  <a:gd name="connsiteY9" fmla="*/ 712396 h 3029413"/>
                  <a:gd name="connsiteX10" fmla="*/ 6279807 w 6284010"/>
                  <a:gd name="connsiteY10" fmla="*/ 1169935 h 3029413"/>
                  <a:gd name="connsiteX11" fmla="*/ 6146796 w 6284010"/>
                  <a:gd name="connsiteY11" fmla="*/ 1593798 h 3029413"/>
                  <a:gd name="connsiteX12" fmla="*/ 5706265 w 6284010"/>
                  <a:gd name="connsiteY12" fmla="*/ 2204078 h 3029413"/>
                  <a:gd name="connsiteX13" fmla="*/ 5208244 w 6284010"/>
                  <a:gd name="connsiteY13" fmla="*/ 2408185 h 3029413"/>
                  <a:gd name="connsiteX14" fmla="*/ 4938822 w 6284010"/>
                  <a:gd name="connsiteY14" fmla="*/ 2497992 h 3029413"/>
                  <a:gd name="connsiteX15" fmla="*/ 4563265 w 6284010"/>
                  <a:gd name="connsiteY15" fmla="*/ 2530649 h 3029413"/>
                  <a:gd name="connsiteX16" fmla="*/ 4212201 w 6284010"/>
                  <a:gd name="connsiteY16" fmla="*/ 2653114 h 3029413"/>
                  <a:gd name="connsiteX17" fmla="*/ 4073408 w 6284010"/>
                  <a:gd name="connsiteY17" fmla="*/ 2644949 h 3029413"/>
                  <a:gd name="connsiteX18" fmla="*/ 3689686 w 6284010"/>
                  <a:gd name="connsiteY18" fmla="*/ 2767414 h 3029413"/>
                  <a:gd name="connsiteX19" fmla="*/ 3289636 w 6284010"/>
                  <a:gd name="connsiteY19" fmla="*/ 2685771 h 3029413"/>
                  <a:gd name="connsiteX20" fmla="*/ 3126351 w 6284010"/>
                  <a:gd name="connsiteY20" fmla="*/ 2791906 h 3029413"/>
                  <a:gd name="connsiteX21" fmla="*/ 2505865 w 6284010"/>
                  <a:gd name="connsiteY21" fmla="*/ 2816399 h 3029413"/>
                  <a:gd name="connsiteX22" fmla="*/ 2105815 w 6284010"/>
                  <a:gd name="connsiteY22" fmla="*/ 2914371 h 3029413"/>
                  <a:gd name="connsiteX23" fmla="*/ 1820065 w 6284010"/>
                  <a:gd name="connsiteY23" fmla="*/ 2930699 h 3029413"/>
                  <a:gd name="connsiteX24" fmla="*/ 1705765 w 6284010"/>
                  <a:gd name="connsiteY24" fmla="*/ 3004178 h 3029413"/>
                  <a:gd name="connsiteX25" fmla="*/ 1150594 w 6284010"/>
                  <a:gd name="connsiteY25" fmla="*/ 3020506 h 3029413"/>
                  <a:gd name="connsiteX26" fmla="*/ 701558 w 6284010"/>
                  <a:gd name="connsiteY26" fmla="*/ 2873549 h 3029413"/>
                  <a:gd name="connsiteX27" fmla="*/ 562765 w 6284010"/>
                  <a:gd name="connsiteY27" fmla="*/ 2783742 h 3029413"/>
                  <a:gd name="connsiteX28" fmla="*/ 407644 w 6284010"/>
                  <a:gd name="connsiteY28" fmla="*/ 2742921 h 3029413"/>
                  <a:gd name="connsiteX29" fmla="*/ 236194 w 6284010"/>
                  <a:gd name="connsiteY29" fmla="*/ 2359199 h 3029413"/>
                  <a:gd name="connsiteX30" fmla="*/ 48415 w 6284010"/>
                  <a:gd name="connsiteY30" fmla="*/ 2220406 h 3029413"/>
                  <a:gd name="connsiteX31" fmla="*/ 7594 w 6284010"/>
                  <a:gd name="connsiteY31" fmla="*/ 1787699 h 3029413"/>
                  <a:gd name="connsiteX32" fmla="*/ 179044 w 6284010"/>
                  <a:gd name="connsiteY32" fmla="*/ 1436635 h 3029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284010" h="3029413">
                    <a:moveTo>
                      <a:pt x="179044" y="1436635"/>
                    </a:moveTo>
                    <a:cubicBezTo>
                      <a:pt x="278376" y="1293760"/>
                      <a:pt x="379068" y="1101899"/>
                      <a:pt x="603586" y="930449"/>
                    </a:cubicBezTo>
                    <a:cubicBezTo>
                      <a:pt x="828104" y="758999"/>
                      <a:pt x="1266255" y="535842"/>
                      <a:pt x="1526151" y="407935"/>
                    </a:cubicBezTo>
                    <a:cubicBezTo>
                      <a:pt x="1786047" y="280028"/>
                      <a:pt x="2026894" y="202467"/>
                      <a:pt x="2162965" y="163006"/>
                    </a:cubicBezTo>
                    <a:cubicBezTo>
                      <a:pt x="2299036" y="123545"/>
                      <a:pt x="2255493" y="186139"/>
                      <a:pt x="2342579" y="171171"/>
                    </a:cubicBezTo>
                    <a:cubicBezTo>
                      <a:pt x="2429665" y="156203"/>
                      <a:pt x="2507225" y="100413"/>
                      <a:pt x="2685479" y="73199"/>
                    </a:cubicBezTo>
                    <a:cubicBezTo>
                      <a:pt x="2863733" y="45985"/>
                      <a:pt x="3111383" y="13328"/>
                      <a:pt x="3412101" y="7885"/>
                    </a:cubicBezTo>
                    <a:cubicBezTo>
                      <a:pt x="3712819" y="2442"/>
                      <a:pt x="4153690" y="-17969"/>
                      <a:pt x="4489786" y="40542"/>
                    </a:cubicBezTo>
                    <a:cubicBezTo>
                      <a:pt x="4825882" y="99053"/>
                      <a:pt x="5172921" y="246973"/>
                      <a:pt x="5428679" y="358949"/>
                    </a:cubicBezTo>
                    <a:cubicBezTo>
                      <a:pt x="5684437" y="470925"/>
                      <a:pt x="5882477" y="577232"/>
                      <a:pt x="6024332" y="712396"/>
                    </a:cubicBezTo>
                    <a:cubicBezTo>
                      <a:pt x="6166187" y="847560"/>
                      <a:pt x="6259396" y="1023035"/>
                      <a:pt x="6279807" y="1169935"/>
                    </a:cubicBezTo>
                    <a:cubicBezTo>
                      <a:pt x="6300218" y="1316835"/>
                      <a:pt x="6244768" y="1427791"/>
                      <a:pt x="6146796" y="1593798"/>
                    </a:cubicBezTo>
                    <a:cubicBezTo>
                      <a:pt x="6048825" y="1759805"/>
                      <a:pt x="5862690" y="2068347"/>
                      <a:pt x="5706265" y="2204078"/>
                    </a:cubicBezTo>
                    <a:cubicBezTo>
                      <a:pt x="5549840" y="2339809"/>
                      <a:pt x="5336151" y="2359199"/>
                      <a:pt x="5208244" y="2408185"/>
                    </a:cubicBezTo>
                    <a:cubicBezTo>
                      <a:pt x="5080337" y="2457171"/>
                      <a:pt x="5046318" y="2477581"/>
                      <a:pt x="4938822" y="2497992"/>
                    </a:cubicBezTo>
                    <a:cubicBezTo>
                      <a:pt x="4831326" y="2518403"/>
                      <a:pt x="4684368" y="2504795"/>
                      <a:pt x="4563265" y="2530649"/>
                    </a:cubicBezTo>
                    <a:cubicBezTo>
                      <a:pt x="4442162" y="2556503"/>
                      <a:pt x="4293844" y="2634064"/>
                      <a:pt x="4212201" y="2653114"/>
                    </a:cubicBezTo>
                    <a:cubicBezTo>
                      <a:pt x="4130558" y="2672164"/>
                      <a:pt x="4160494" y="2625899"/>
                      <a:pt x="4073408" y="2644949"/>
                    </a:cubicBezTo>
                    <a:cubicBezTo>
                      <a:pt x="3986322" y="2663999"/>
                      <a:pt x="3820315" y="2760610"/>
                      <a:pt x="3689686" y="2767414"/>
                    </a:cubicBezTo>
                    <a:cubicBezTo>
                      <a:pt x="3559057" y="2774218"/>
                      <a:pt x="3383525" y="2681689"/>
                      <a:pt x="3289636" y="2685771"/>
                    </a:cubicBezTo>
                    <a:cubicBezTo>
                      <a:pt x="3195747" y="2689853"/>
                      <a:pt x="3256979" y="2770135"/>
                      <a:pt x="3126351" y="2791906"/>
                    </a:cubicBezTo>
                    <a:cubicBezTo>
                      <a:pt x="2995723" y="2813677"/>
                      <a:pt x="2675954" y="2795988"/>
                      <a:pt x="2505865" y="2816399"/>
                    </a:cubicBezTo>
                    <a:cubicBezTo>
                      <a:pt x="2335776" y="2836810"/>
                      <a:pt x="2220115" y="2895321"/>
                      <a:pt x="2105815" y="2914371"/>
                    </a:cubicBezTo>
                    <a:cubicBezTo>
                      <a:pt x="1991515" y="2933421"/>
                      <a:pt x="1886740" y="2915731"/>
                      <a:pt x="1820065" y="2930699"/>
                    </a:cubicBezTo>
                    <a:cubicBezTo>
                      <a:pt x="1753390" y="2945667"/>
                      <a:pt x="1817343" y="2989210"/>
                      <a:pt x="1705765" y="3004178"/>
                    </a:cubicBezTo>
                    <a:cubicBezTo>
                      <a:pt x="1594187" y="3019146"/>
                      <a:pt x="1317962" y="3042277"/>
                      <a:pt x="1150594" y="3020506"/>
                    </a:cubicBezTo>
                    <a:cubicBezTo>
                      <a:pt x="983226" y="2998735"/>
                      <a:pt x="799529" y="2913010"/>
                      <a:pt x="701558" y="2873549"/>
                    </a:cubicBezTo>
                    <a:cubicBezTo>
                      <a:pt x="603587" y="2834088"/>
                      <a:pt x="611751" y="2805513"/>
                      <a:pt x="562765" y="2783742"/>
                    </a:cubicBezTo>
                    <a:cubicBezTo>
                      <a:pt x="513779" y="2761971"/>
                      <a:pt x="462072" y="2813678"/>
                      <a:pt x="407644" y="2742921"/>
                    </a:cubicBezTo>
                    <a:cubicBezTo>
                      <a:pt x="353216" y="2672164"/>
                      <a:pt x="296065" y="2446285"/>
                      <a:pt x="236194" y="2359199"/>
                    </a:cubicBezTo>
                    <a:cubicBezTo>
                      <a:pt x="176323" y="2272113"/>
                      <a:pt x="86515" y="2315656"/>
                      <a:pt x="48415" y="2220406"/>
                    </a:cubicBezTo>
                    <a:cubicBezTo>
                      <a:pt x="10315" y="2125156"/>
                      <a:pt x="-12817" y="1922410"/>
                      <a:pt x="7594" y="1787699"/>
                    </a:cubicBezTo>
                    <a:cubicBezTo>
                      <a:pt x="28005" y="1652988"/>
                      <a:pt x="79712" y="1579510"/>
                      <a:pt x="179044" y="143663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Freeform 36">
                <a:extLst>
                  <a:ext uri="{FF2B5EF4-FFF2-40B4-BE49-F238E27FC236}">
                    <a16:creationId xmlns:a16="http://schemas.microsoft.com/office/drawing/2014/main" id="{8FCC4B63-5753-BD31-3A25-5FDC9FED5344}"/>
                  </a:ext>
                </a:extLst>
              </p:cNvPr>
              <p:cNvSpPr/>
              <p:nvPr/>
            </p:nvSpPr>
            <p:spPr>
              <a:xfrm>
                <a:off x="6343424" y="3326721"/>
                <a:ext cx="1868300" cy="2046016"/>
              </a:xfrm>
              <a:custGeom>
                <a:avLst/>
                <a:gdLst>
                  <a:gd name="connsiteX0" fmla="*/ 2883059 w 2968861"/>
                  <a:gd name="connsiteY0" fmla="*/ 394645 h 3252117"/>
                  <a:gd name="connsiteX1" fmla="*/ 2962434 w 2968861"/>
                  <a:gd name="connsiteY1" fmla="*/ 747070 h 3252117"/>
                  <a:gd name="connsiteX2" fmla="*/ 2952909 w 2968861"/>
                  <a:gd name="connsiteY2" fmla="*/ 1283645 h 3252117"/>
                  <a:gd name="connsiteX3" fmla="*/ 2864009 w 2968861"/>
                  <a:gd name="connsiteY3" fmla="*/ 1969445 h 3252117"/>
                  <a:gd name="connsiteX4" fmla="*/ 2816384 w 2968861"/>
                  <a:gd name="connsiteY4" fmla="*/ 2137720 h 3252117"/>
                  <a:gd name="connsiteX5" fmla="*/ 2902109 w 2968861"/>
                  <a:gd name="connsiteY5" fmla="*/ 2455220 h 3252117"/>
                  <a:gd name="connsiteX6" fmla="*/ 2810034 w 2968861"/>
                  <a:gd name="connsiteY6" fmla="*/ 2667945 h 3252117"/>
                  <a:gd name="connsiteX7" fmla="*/ 2429034 w 2968861"/>
                  <a:gd name="connsiteY7" fmla="*/ 3077520 h 3252117"/>
                  <a:gd name="connsiteX8" fmla="*/ 2111534 w 2968861"/>
                  <a:gd name="connsiteY8" fmla="*/ 3242620 h 3252117"/>
                  <a:gd name="connsiteX9" fmla="*/ 1759109 w 2968861"/>
                  <a:gd name="connsiteY9" fmla="*/ 3217220 h 3252117"/>
                  <a:gd name="connsiteX10" fmla="*/ 1286034 w 2968861"/>
                  <a:gd name="connsiteY10" fmla="*/ 3093395 h 3252117"/>
                  <a:gd name="connsiteX11" fmla="*/ 800259 w 2968861"/>
                  <a:gd name="connsiteY11" fmla="*/ 2883845 h 3252117"/>
                  <a:gd name="connsiteX12" fmla="*/ 597059 w 2968861"/>
                  <a:gd name="connsiteY12" fmla="*/ 2937820 h 3252117"/>
                  <a:gd name="connsiteX13" fmla="*/ 438309 w 2968861"/>
                  <a:gd name="connsiteY13" fmla="*/ 2839395 h 3252117"/>
                  <a:gd name="connsiteX14" fmla="*/ 114459 w 2968861"/>
                  <a:gd name="connsiteY14" fmla="*/ 2594920 h 3252117"/>
                  <a:gd name="connsiteX15" fmla="*/ 159 w 2968861"/>
                  <a:gd name="connsiteY15" fmla="*/ 2464745 h 3252117"/>
                  <a:gd name="connsiteX16" fmla="*/ 133509 w 2968861"/>
                  <a:gd name="connsiteY16" fmla="*/ 2442520 h 3252117"/>
                  <a:gd name="connsiteX17" fmla="*/ 390684 w 2968861"/>
                  <a:gd name="connsiteY17" fmla="*/ 2420295 h 3252117"/>
                  <a:gd name="connsiteX18" fmla="*/ 600234 w 2968861"/>
                  <a:gd name="connsiteY18" fmla="*/ 2229795 h 3252117"/>
                  <a:gd name="connsiteX19" fmla="*/ 987584 w 2968861"/>
                  <a:gd name="connsiteY19" fmla="*/ 1747195 h 3252117"/>
                  <a:gd name="connsiteX20" fmla="*/ 1149509 w 2968861"/>
                  <a:gd name="connsiteY20" fmla="*/ 1429695 h 3252117"/>
                  <a:gd name="connsiteX21" fmla="*/ 1187609 w 2968861"/>
                  <a:gd name="connsiteY21" fmla="*/ 1197920 h 3252117"/>
                  <a:gd name="connsiteX22" fmla="*/ 1184434 w 2968861"/>
                  <a:gd name="connsiteY22" fmla="*/ 1121720 h 3252117"/>
                  <a:gd name="connsiteX23" fmla="*/ 1225709 w 2968861"/>
                  <a:gd name="connsiteY23" fmla="*/ 1074095 h 3252117"/>
                  <a:gd name="connsiteX24" fmla="*/ 1378109 w 2968861"/>
                  <a:gd name="connsiteY24" fmla="*/ 921695 h 3252117"/>
                  <a:gd name="connsiteX25" fmla="*/ 1530509 w 2968861"/>
                  <a:gd name="connsiteY25" fmla="*/ 807395 h 3252117"/>
                  <a:gd name="connsiteX26" fmla="*/ 1797209 w 2968861"/>
                  <a:gd name="connsiteY26" fmla="*/ 604195 h 3252117"/>
                  <a:gd name="connsiteX27" fmla="*/ 2444909 w 2968861"/>
                  <a:gd name="connsiteY27" fmla="*/ 289870 h 3252117"/>
                  <a:gd name="connsiteX28" fmla="*/ 2721134 w 2968861"/>
                  <a:gd name="connsiteY28" fmla="*/ 102545 h 3252117"/>
                  <a:gd name="connsiteX29" fmla="*/ 2784634 w 2968861"/>
                  <a:gd name="connsiteY29" fmla="*/ 945 h 3252117"/>
                  <a:gd name="connsiteX30" fmla="*/ 2810034 w 2968861"/>
                  <a:gd name="connsiteY30" fmla="*/ 61270 h 3252117"/>
                  <a:gd name="connsiteX31" fmla="*/ 2838609 w 2968861"/>
                  <a:gd name="connsiteY31" fmla="*/ 213670 h 3252117"/>
                  <a:gd name="connsiteX32" fmla="*/ 2883059 w 2968861"/>
                  <a:gd name="connsiteY32" fmla="*/ 394645 h 3252117"/>
                  <a:gd name="connsiteX0" fmla="*/ 2883059 w 2968861"/>
                  <a:gd name="connsiteY0" fmla="*/ 394645 h 3252117"/>
                  <a:gd name="connsiteX1" fmla="*/ 2962434 w 2968861"/>
                  <a:gd name="connsiteY1" fmla="*/ 747070 h 3252117"/>
                  <a:gd name="connsiteX2" fmla="*/ 2952909 w 2968861"/>
                  <a:gd name="connsiteY2" fmla="*/ 1283645 h 3252117"/>
                  <a:gd name="connsiteX3" fmla="*/ 2864009 w 2968861"/>
                  <a:gd name="connsiteY3" fmla="*/ 1969445 h 3252117"/>
                  <a:gd name="connsiteX4" fmla="*/ 2816384 w 2968861"/>
                  <a:gd name="connsiteY4" fmla="*/ 2137720 h 3252117"/>
                  <a:gd name="connsiteX5" fmla="*/ 2902109 w 2968861"/>
                  <a:gd name="connsiteY5" fmla="*/ 2455220 h 3252117"/>
                  <a:gd name="connsiteX6" fmla="*/ 2810034 w 2968861"/>
                  <a:gd name="connsiteY6" fmla="*/ 2667945 h 3252117"/>
                  <a:gd name="connsiteX7" fmla="*/ 2429034 w 2968861"/>
                  <a:gd name="connsiteY7" fmla="*/ 3077520 h 3252117"/>
                  <a:gd name="connsiteX8" fmla="*/ 2111534 w 2968861"/>
                  <a:gd name="connsiteY8" fmla="*/ 3242620 h 3252117"/>
                  <a:gd name="connsiteX9" fmla="*/ 1759109 w 2968861"/>
                  <a:gd name="connsiteY9" fmla="*/ 3217220 h 3252117"/>
                  <a:gd name="connsiteX10" fmla="*/ 1286034 w 2968861"/>
                  <a:gd name="connsiteY10" fmla="*/ 3093395 h 3252117"/>
                  <a:gd name="connsiteX11" fmla="*/ 800259 w 2968861"/>
                  <a:gd name="connsiteY11" fmla="*/ 2883845 h 3252117"/>
                  <a:gd name="connsiteX12" fmla="*/ 597059 w 2968861"/>
                  <a:gd name="connsiteY12" fmla="*/ 2937820 h 3252117"/>
                  <a:gd name="connsiteX13" fmla="*/ 438309 w 2968861"/>
                  <a:gd name="connsiteY13" fmla="*/ 2839395 h 3252117"/>
                  <a:gd name="connsiteX14" fmla="*/ 114459 w 2968861"/>
                  <a:gd name="connsiteY14" fmla="*/ 2594920 h 3252117"/>
                  <a:gd name="connsiteX15" fmla="*/ 159 w 2968861"/>
                  <a:gd name="connsiteY15" fmla="*/ 2464745 h 3252117"/>
                  <a:gd name="connsiteX16" fmla="*/ 133509 w 2968861"/>
                  <a:gd name="connsiteY16" fmla="*/ 2442520 h 3252117"/>
                  <a:gd name="connsiteX17" fmla="*/ 390684 w 2968861"/>
                  <a:gd name="connsiteY17" fmla="*/ 2420295 h 3252117"/>
                  <a:gd name="connsiteX18" fmla="*/ 600234 w 2968861"/>
                  <a:gd name="connsiteY18" fmla="*/ 2229795 h 3252117"/>
                  <a:gd name="connsiteX19" fmla="*/ 987584 w 2968861"/>
                  <a:gd name="connsiteY19" fmla="*/ 1747195 h 3252117"/>
                  <a:gd name="connsiteX20" fmla="*/ 1149509 w 2968861"/>
                  <a:gd name="connsiteY20" fmla="*/ 1429695 h 3252117"/>
                  <a:gd name="connsiteX21" fmla="*/ 1187609 w 2968861"/>
                  <a:gd name="connsiteY21" fmla="*/ 1197920 h 3252117"/>
                  <a:gd name="connsiteX22" fmla="*/ 1184434 w 2968861"/>
                  <a:gd name="connsiteY22" fmla="*/ 1121720 h 3252117"/>
                  <a:gd name="connsiteX23" fmla="*/ 1225709 w 2968861"/>
                  <a:gd name="connsiteY23" fmla="*/ 1074095 h 3252117"/>
                  <a:gd name="connsiteX24" fmla="*/ 1378109 w 2968861"/>
                  <a:gd name="connsiteY24" fmla="*/ 921695 h 3252117"/>
                  <a:gd name="connsiteX25" fmla="*/ 1530509 w 2968861"/>
                  <a:gd name="connsiteY25" fmla="*/ 807395 h 3252117"/>
                  <a:gd name="connsiteX26" fmla="*/ 1797209 w 2968861"/>
                  <a:gd name="connsiteY26" fmla="*/ 604195 h 3252117"/>
                  <a:gd name="connsiteX27" fmla="*/ 2051209 w 2968861"/>
                  <a:gd name="connsiteY27" fmla="*/ 445445 h 3252117"/>
                  <a:gd name="connsiteX28" fmla="*/ 2444909 w 2968861"/>
                  <a:gd name="connsiteY28" fmla="*/ 289870 h 3252117"/>
                  <a:gd name="connsiteX29" fmla="*/ 2721134 w 2968861"/>
                  <a:gd name="connsiteY29" fmla="*/ 102545 h 3252117"/>
                  <a:gd name="connsiteX30" fmla="*/ 2784634 w 2968861"/>
                  <a:gd name="connsiteY30" fmla="*/ 945 h 3252117"/>
                  <a:gd name="connsiteX31" fmla="*/ 2810034 w 2968861"/>
                  <a:gd name="connsiteY31" fmla="*/ 61270 h 3252117"/>
                  <a:gd name="connsiteX32" fmla="*/ 2838609 w 2968861"/>
                  <a:gd name="connsiteY32" fmla="*/ 213670 h 3252117"/>
                  <a:gd name="connsiteX33" fmla="*/ 2883059 w 2968861"/>
                  <a:gd name="connsiteY33" fmla="*/ 394645 h 3252117"/>
                  <a:gd name="connsiteX0" fmla="*/ 2883059 w 2968861"/>
                  <a:gd name="connsiteY0" fmla="*/ 394645 h 3252117"/>
                  <a:gd name="connsiteX1" fmla="*/ 2962434 w 2968861"/>
                  <a:gd name="connsiteY1" fmla="*/ 747070 h 3252117"/>
                  <a:gd name="connsiteX2" fmla="*/ 2952909 w 2968861"/>
                  <a:gd name="connsiteY2" fmla="*/ 1283645 h 3252117"/>
                  <a:gd name="connsiteX3" fmla="*/ 2864009 w 2968861"/>
                  <a:gd name="connsiteY3" fmla="*/ 1969445 h 3252117"/>
                  <a:gd name="connsiteX4" fmla="*/ 2816384 w 2968861"/>
                  <a:gd name="connsiteY4" fmla="*/ 2137720 h 3252117"/>
                  <a:gd name="connsiteX5" fmla="*/ 2902109 w 2968861"/>
                  <a:gd name="connsiteY5" fmla="*/ 2455220 h 3252117"/>
                  <a:gd name="connsiteX6" fmla="*/ 2810034 w 2968861"/>
                  <a:gd name="connsiteY6" fmla="*/ 2667945 h 3252117"/>
                  <a:gd name="connsiteX7" fmla="*/ 2429034 w 2968861"/>
                  <a:gd name="connsiteY7" fmla="*/ 3077520 h 3252117"/>
                  <a:gd name="connsiteX8" fmla="*/ 2111534 w 2968861"/>
                  <a:gd name="connsiteY8" fmla="*/ 3242620 h 3252117"/>
                  <a:gd name="connsiteX9" fmla="*/ 1759109 w 2968861"/>
                  <a:gd name="connsiteY9" fmla="*/ 3217220 h 3252117"/>
                  <a:gd name="connsiteX10" fmla="*/ 1286034 w 2968861"/>
                  <a:gd name="connsiteY10" fmla="*/ 3093395 h 3252117"/>
                  <a:gd name="connsiteX11" fmla="*/ 800259 w 2968861"/>
                  <a:gd name="connsiteY11" fmla="*/ 2883845 h 3252117"/>
                  <a:gd name="connsiteX12" fmla="*/ 597059 w 2968861"/>
                  <a:gd name="connsiteY12" fmla="*/ 2937820 h 3252117"/>
                  <a:gd name="connsiteX13" fmla="*/ 438309 w 2968861"/>
                  <a:gd name="connsiteY13" fmla="*/ 2839395 h 3252117"/>
                  <a:gd name="connsiteX14" fmla="*/ 114459 w 2968861"/>
                  <a:gd name="connsiteY14" fmla="*/ 2594920 h 3252117"/>
                  <a:gd name="connsiteX15" fmla="*/ 159 w 2968861"/>
                  <a:gd name="connsiteY15" fmla="*/ 2464745 h 3252117"/>
                  <a:gd name="connsiteX16" fmla="*/ 133509 w 2968861"/>
                  <a:gd name="connsiteY16" fmla="*/ 2442520 h 3252117"/>
                  <a:gd name="connsiteX17" fmla="*/ 390684 w 2968861"/>
                  <a:gd name="connsiteY17" fmla="*/ 2420295 h 3252117"/>
                  <a:gd name="connsiteX18" fmla="*/ 600234 w 2968861"/>
                  <a:gd name="connsiteY18" fmla="*/ 2229795 h 3252117"/>
                  <a:gd name="connsiteX19" fmla="*/ 987584 w 2968861"/>
                  <a:gd name="connsiteY19" fmla="*/ 1747195 h 3252117"/>
                  <a:gd name="connsiteX20" fmla="*/ 1149509 w 2968861"/>
                  <a:gd name="connsiteY20" fmla="*/ 1429695 h 3252117"/>
                  <a:gd name="connsiteX21" fmla="*/ 1187609 w 2968861"/>
                  <a:gd name="connsiteY21" fmla="*/ 1197920 h 3252117"/>
                  <a:gd name="connsiteX22" fmla="*/ 1184434 w 2968861"/>
                  <a:gd name="connsiteY22" fmla="*/ 1121720 h 3252117"/>
                  <a:gd name="connsiteX23" fmla="*/ 1225709 w 2968861"/>
                  <a:gd name="connsiteY23" fmla="*/ 1074095 h 3252117"/>
                  <a:gd name="connsiteX24" fmla="*/ 1378109 w 2968861"/>
                  <a:gd name="connsiteY24" fmla="*/ 921695 h 3252117"/>
                  <a:gd name="connsiteX25" fmla="*/ 1530509 w 2968861"/>
                  <a:gd name="connsiteY25" fmla="*/ 807395 h 3252117"/>
                  <a:gd name="connsiteX26" fmla="*/ 1819434 w 2968861"/>
                  <a:gd name="connsiteY26" fmla="*/ 686745 h 3252117"/>
                  <a:gd name="connsiteX27" fmla="*/ 2051209 w 2968861"/>
                  <a:gd name="connsiteY27" fmla="*/ 445445 h 3252117"/>
                  <a:gd name="connsiteX28" fmla="*/ 2444909 w 2968861"/>
                  <a:gd name="connsiteY28" fmla="*/ 289870 h 3252117"/>
                  <a:gd name="connsiteX29" fmla="*/ 2721134 w 2968861"/>
                  <a:gd name="connsiteY29" fmla="*/ 102545 h 3252117"/>
                  <a:gd name="connsiteX30" fmla="*/ 2784634 w 2968861"/>
                  <a:gd name="connsiteY30" fmla="*/ 945 h 3252117"/>
                  <a:gd name="connsiteX31" fmla="*/ 2810034 w 2968861"/>
                  <a:gd name="connsiteY31" fmla="*/ 61270 h 3252117"/>
                  <a:gd name="connsiteX32" fmla="*/ 2838609 w 2968861"/>
                  <a:gd name="connsiteY32" fmla="*/ 213670 h 3252117"/>
                  <a:gd name="connsiteX33" fmla="*/ 2883059 w 2968861"/>
                  <a:gd name="connsiteY33" fmla="*/ 394645 h 3252117"/>
                  <a:gd name="connsiteX0" fmla="*/ 2883059 w 2968861"/>
                  <a:gd name="connsiteY0" fmla="*/ 394645 h 3252117"/>
                  <a:gd name="connsiteX1" fmla="*/ 2962434 w 2968861"/>
                  <a:gd name="connsiteY1" fmla="*/ 747070 h 3252117"/>
                  <a:gd name="connsiteX2" fmla="*/ 2952909 w 2968861"/>
                  <a:gd name="connsiteY2" fmla="*/ 1283645 h 3252117"/>
                  <a:gd name="connsiteX3" fmla="*/ 2864009 w 2968861"/>
                  <a:gd name="connsiteY3" fmla="*/ 1969445 h 3252117"/>
                  <a:gd name="connsiteX4" fmla="*/ 2816384 w 2968861"/>
                  <a:gd name="connsiteY4" fmla="*/ 2137720 h 3252117"/>
                  <a:gd name="connsiteX5" fmla="*/ 2902109 w 2968861"/>
                  <a:gd name="connsiteY5" fmla="*/ 2455220 h 3252117"/>
                  <a:gd name="connsiteX6" fmla="*/ 2810034 w 2968861"/>
                  <a:gd name="connsiteY6" fmla="*/ 2667945 h 3252117"/>
                  <a:gd name="connsiteX7" fmla="*/ 2429034 w 2968861"/>
                  <a:gd name="connsiteY7" fmla="*/ 3077520 h 3252117"/>
                  <a:gd name="connsiteX8" fmla="*/ 2111534 w 2968861"/>
                  <a:gd name="connsiteY8" fmla="*/ 3242620 h 3252117"/>
                  <a:gd name="connsiteX9" fmla="*/ 1759109 w 2968861"/>
                  <a:gd name="connsiteY9" fmla="*/ 3217220 h 3252117"/>
                  <a:gd name="connsiteX10" fmla="*/ 1286034 w 2968861"/>
                  <a:gd name="connsiteY10" fmla="*/ 3093395 h 3252117"/>
                  <a:gd name="connsiteX11" fmla="*/ 800259 w 2968861"/>
                  <a:gd name="connsiteY11" fmla="*/ 2883845 h 3252117"/>
                  <a:gd name="connsiteX12" fmla="*/ 597059 w 2968861"/>
                  <a:gd name="connsiteY12" fmla="*/ 2937820 h 3252117"/>
                  <a:gd name="connsiteX13" fmla="*/ 438309 w 2968861"/>
                  <a:gd name="connsiteY13" fmla="*/ 2839395 h 3252117"/>
                  <a:gd name="connsiteX14" fmla="*/ 114459 w 2968861"/>
                  <a:gd name="connsiteY14" fmla="*/ 2594920 h 3252117"/>
                  <a:gd name="connsiteX15" fmla="*/ 159 w 2968861"/>
                  <a:gd name="connsiteY15" fmla="*/ 2464745 h 3252117"/>
                  <a:gd name="connsiteX16" fmla="*/ 133509 w 2968861"/>
                  <a:gd name="connsiteY16" fmla="*/ 2442520 h 3252117"/>
                  <a:gd name="connsiteX17" fmla="*/ 390684 w 2968861"/>
                  <a:gd name="connsiteY17" fmla="*/ 2420295 h 3252117"/>
                  <a:gd name="connsiteX18" fmla="*/ 600234 w 2968861"/>
                  <a:gd name="connsiteY18" fmla="*/ 2229795 h 3252117"/>
                  <a:gd name="connsiteX19" fmla="*/ 987584 w 2968861"/>
                  <a:gd name="connsiteY19" fmla="*/ 1747195 h 3252117"/>
                  <a:gd name="connsiteX20" fmla="*/ 1149509 w 2968861"/>
                  <a:gd name="connsiteY20" fmla="*/ 1429695 h 3252117"/>
                  <a:gd name="connsiteX21" fmla="*/ 1187609 w 2968861"/>
                  <a:gd name="connsiteY21" fmla="*/ 1197920 h 3252117"/>
                  <a:gd name="connsiteX22" fmla="*/ 1184434 w 2968861"/>
                  <a:gd name="connsiteY22" fmla="*/ 1121720 h 3252117"/>
                  <a:gd name="connsiteX23" fmla="*/ 1225709 w 2968861"/>
                  <a:gd name="connsiteY23" fmla="*/ 1074095 h 3252117"/>
                  <a:gd name="connsiteX24" fmla="*/ 1378109 w 2968861"/>
                  <a:gd name="connsiteY24" fmla="*/ 921695 h 3252117"/>
                  <a:gd name="connsiteX25" fmla="*/ 1530509 w 2968861"/>
                  <a:gd name="connsiteY25" fmla="*/ 807395 h 3252117"/>
                  <a:gd name="connsiteX26" fmla="*/ 1797209 w 2968861"/>
                  <a:gd name="connsiteY26" fmla="*/ 575620 h 3252117"/>
                  <a:gd name="connsiteX27" fmla="*/ 2051209 w 2968861"/>
                  <a:gd name="connsiteY27" fmla="*/ 445445 h 3252117"/>
                  <a:gd name="connsiteX28" fmla="*/ 2444909 w 2968861"/>
                  <a:gd name="connsiteY28" fmla="*/ 289870 h 3252117"/>
                  <a:gd name="connsiteX29" fmla="*/ 2721134 w 2968861"/>
                  <a:gd name="connsiteY29" fmla="*/ 102545 h 3252117"/>
                  <a:gd name="connsiteX30" fmla="*/ 2784634 w 2968861"/>
                  <a:gd name="connsiteY30" fmla="*/ 945 h 3252117"/>
                  <a:gd name="connsiteX31" fmla="*/ 2810034 w 2968861"/>
                  <a:gd name="connsiteY31" fmla="*/ 61270 h 3252117"/>
                  <a:gd name="connsiteX32" fmla="*/ 2838609 w 2968861"/>
                  <a:gd name="connsiteY32" fmla="*/ 213670 h 3252117"/>
                  <a:gd name="connsiteX33" fmla="*/ 2883059 w 2968861"/>
                  <a:gd name="connsiteY33" fmla="*/ 394645 h 3252117"/>
                  <a:gd name="connsiteX0" fmla="*/ 2883059 w 2968861"/>
                  <a:gd name="connsiteY0" fmla="*/ 394645 h 3252117"/>
                  <a:gd name="connsiteX1" fmla="*/ 2962434 w 2968861"/>
                  <a:gd name="connsiteY1" fmla="*/ 747070 h 3252117"/>
                  <a:gd name="connsiteX2" fmla="*/ 2952909 w 2968861"/>
                  <a:gd name="connsiteY2" fmla="*/ 1283645 h 3252117"/>
                  <a:gd name="connsiteX3" fmla="*/ 2864009 w 2968861"/>
                  <a:gd name="connsiteY3" fmla="*/ 1969445 h 3252117"/>
                  <a:gd name="connsiteX4" fmla="*/ 2816384 w 2968861"/>
                  <a:gd name="connsiteY4" fmla="*/ 2137720 h 3252117"/>
                  <a:gd name="connsiteX5" fmla="*/ 2902109 w 2968861"/>
                  <a:gd name="connsiteY5" fmla="*/ 2455220 h 3252117"/>
                  <a:gd name="connsiteX6" fmla="*/ 2810034 w 2968861"/>
                  <a:gd name="connsiteY6" fmla="*/ 2667945 h 3252117"/>
                  <a:gd name="connsiteX7" fmla="*/ 2429034 w 2968861"/>
                  <a:gd name="connsiteY7" fmla="*/ 3077520 h 3252117"/>
                  <a:gd name="connsiteX8" fmla="*/ 2111534 w 2968861"/>
                  <a:gd name="connsiteY8" fmla="*/ 3242620 h 3252117"/>
                  <a:gd name="connsiteX9" fmla="*/ 1759109 w 2968861"/>
                  <a:gd name="connsiteY9" fmla="*/ 3217220 h 3252117"/>
                  <a:gd name="connsiteX10" fmla="*/ 1286034 w 2968861"/>
                  <a:gd name="connsiteY10" fmla="*/ 3093395 h 3252117"/>
                  <a:gd name="connsiteX11" fmla="*/ 800259 w 2968861"/>
                  <a:gd name="connsiteY11" fmla="*/ 2883845 h 3252117"/>
                  <a:gd name="connsiteX12" fmla="*/ 597059 w 2968861"/>
                  <a:gd name="connsiteY12" fmla="*/ 2937820 h 3252117"/>
                  <a:gd name="connsiteX13" fmla="*/ 438309 w 2968861"/>
                  <a:gd name="connsiteY13" fmla="*/ 2839395 h 3252117"/>
                  <a:gd name="connsiteX14" fmla="*/ 114459 w 2968861"/>
                  <a:gd name="connsiteY14" fmla="*/ 2594920 h 3252117"/>
                  <a:gd name="connsiteX15" fmla="*/ 159 w 2968861"/>
                  <a:gd name="connsiteY15" fmla="*/ 2464745 h 3252117"/>
                  <a:gd name="connsiteX16" fmla="*/ 133509 w 2968861"/>
                  <a:gd name="connsiteY16" fmla="*/ 2442520 h 3252117"/>
                  <a:gd name="connsiteX17" fmla="*/ 390684 w 2968861"/>
                  <a:gd name="connsiteY17" fmla="*/ 2420295 h 3252117"/>
                  <a:gd name="connsiteX18" fmla="*/ 600234 w 2968861"/>
                  <a:gd name="connsiteY18" fmla="*/ 2229795 h 3252117"/>
                  <a:gd name="connsiteX19" fmla="*/ 987584 w 2968861"/>
                  <a:gd name="connsiteY19" fmla="*/ 1747195 h 3252117"/>
                  <a:gd name="connsiteX20" fmla="*/ 1149509 w 2968861"/>
                  <a:gd name="connsiteY20" fmla="*/ 1429695 h 3252117"/>
                  <a:gd name="connsiteX21" fmla="*/ 1187609 w 2968861"/>
                  <a:gd name="connsiteY21" fmla="*/ 1197920 h 3252117"/>
                  <a:gd name="connsiteX22" fmla="*/ 1184434 w 2968861"/>
                  <a:gd name="connsiteY22" fmla="*/ 1121720 h 3252117"/>
                  <a:gd name="connsiteX23" fmla="*/ 1225709 w 2968861"/>
                  <a:gd name="connsiteY23" fmla="*/ 1074095 h 3252117"/>
                  <a:gd name="connsiteX24" fmla="*/ 1378109 w 2968861"/>
                  <a:gd name="connsiteY24" fmla="*/ 921695 h 3252117"/>
                  <a:gd name="connsiteX25" fmla="*/ 1530509 w 2968861"/>
                  <a:gd name="connsiteY25" fmla="*/ 807395 h 3252117"/>
                  <a:gd name="connsiteX26" fmla="*/ 1641634 w 2968861"/>
                  <a:gd name="connsiteY26" fmla="*/ 718495 h 3252117"/>
                  <a:gd name="connsiteX27" fmla="*/ 1797209 w 2968861"/>
                  <a:gd name="connsiteY27" fmla="*/ 575620 h 3252117"/>
                  <a:gd name="connsiteX28" fmla="*/ 2051209 w 2968861"/>
                  <a:gd name="connsiteY28" fmla="*/ 445445 h 3252117"/>
                  <a:gd name="connsiteX29" fmla="*/ 2444909 w 2968861"/>
                  <a:gd name="connsiteY29" fmla="*/ 289870 h 3252117"/>
                  <a:gd name="connsiteX30" fmla="*/ 2721134 w 2968861"/>
                  <a:gd name="connsiteY30" fmla="*/ 102545 h 3252117"/>
                  <a:gd name="connsiteX31" fmla="*/ 2784634 w 2968861"/>
                  <a:gd name="connsiteY31" fmla="*/ 945 h 3252117"/>
                  <a:gd name="connsiteX32" fmla="*/ 2810034 w 2968861"/>
                  <a:gd name="connsiteY32" fmla="*/ 61270 h 3252117"/>
                  <a:gd name="connsiteX33" fmla="*/ 2838609 w 2968861"/>
                  <a:gd name="connsiteY33" fmla="*/ 213670 h 3252117"/>
                  <a:gd name="connsiteX34" fmla="*/ 2883059 w 2968861"/>
                  <a:gd name="connsiteY34" fmla="*/ 394645 h 3252117"/>
                  <a:gd name="connsiteX0" fmla="*/ 2883059 w 2968861"/>
                  <a:gd name="connsiteY0" fmla="*/ 394645 h 3252117"/>
                  <a:gd name="connsiteX1" fmla="*/ 2962434 w 2968861"/>
                  <a:gd name="connsiteY1" fmla="*/ 747070 h 3252117"/>
                  <a:gd name="connsiteX2" fmla="*/ 2952909 w 2968861"/>
                  <a:gd name="connsiteY2" fmla="*/ 1283645 h 3252117"/>
                  <a:gd name="connsiteX3" fmla="*/ 2864009 w 2968861"/>
                  <a:gd name="connsiteY3" fmla="*/ 1969445 h 3252117"/>
                  <a:gd name="connsiteX4" fmla="*/ 2816384 w 2968861"/>
                  <a:gd name="connsiteY4" fmla="*/ 2137720 h 3252117"/>
                  <a:gd name="connsiteX5" fmla="*/ 2902109 w 2968861"/>
                  <a:gd name="connsiteY5" fmla="*/ 2455220 h 3252117"/>
                  <a:gd name="connsiteX6" fmla="*/ 2810034 w 2968861"/>
                  <a:gd name="connsiteY6" fmla="*/ 2667945 h 3252117"/>
                  <a:gd name="connsiteX7" fmla="*/ 2429034 w 2968861"/>
                  <a:gd name="connsiteY7" fmla="*/ 3077520 h 3252117"/>
                  <a:gd name="connsiteX8" fmla="*/ 2111534 w 2968861"/>
                  <a:gd name="connsiteY8" fmla="*/ 3242620 h 3252117"/>
                  <a:gd name="connsiteX9" fmla="*/ 1759109 w 2968861"/>
                  <a:gd name="connsiteY9" fmla="*/ 3217220 h 3252117"/>
                  <a:gd name="connsiteX10" fmla="*/ 1286034 w 2968861"/>
                  <a:gd name="connsiteY10" fmla="*/ 3093395 h 3252117"/>
                  <a:gd name="connsiteX11" fmla="*/ 800259 w 2968861"/>
                  <a:gd name="connsiteY11" fmla="*/ 2883845 h 3252117"/>
                  <a:gd name="connsiteX12" fmla="*/ 597059 w 2968861"/>
                  <a:gd name="connsiteY12" fmla="*/ 2937820 h 3252117"/>
                  <a:gd name="connsiteX13" fmla="*/ 438309 w 2968861"/>
                  <a:gd name="connsiteY13" fmla="*/ 2839395 h 3252117"/>
                  <a:gd name="connsiteX14" fmla="*/ 114459 w 2968861"/>
                  <a:gd name="connsiteY14" fmla="*/ 2594920 h 3252117"/>
                  <a:gd name="connsiteX15" fmla="*/ 159 w 2968861"/>
                  <a:gd name="connsiteY15" fmla="*/ 2464745 h 3252117"/>
                  <a:gd name="connsiteX16" fmla="*/ 133509 w 2968861"/>
                  <a:gd name="connsiteY16" fmla="*/ 2442520 h 3252117"/>
                  <a:gd name="connsiteX17" fmla="*/ 390684 w 2968861"/>
                  <a:gd name="connsiteY17" fmla="*/ 2420295 h 3252117"/>
                  <a:gd name="connsiteX18" fmla="*/ 600234 w 2968861"/>
                  <a:gd name="connsiteY18" fmla="*/ 2229795 h 3252117"/>
                  <a:gd name="connsiteX19" fmla="*/ 987584 w 2968861"/>
                  <a:gd name="connsiteY19" fmla="*/ 1747195 h 3252117"/>
                  <a:gd name="connsiteX20" fmla="*/ 1149509 w 2968861"/>
                  <a:gd name="connsiteY20" fmla="*/ 1429695 h 3252117"/>
                  <a:gd name="connsiteX21" fmla="*/ 1187609 w 2968861"/>
                  <a:gd name="connsiteY21" fmla="*/ 1197920 h 3252117"/>
                  <a:gd name="connsiteX22" fmla="*/ 1184434 w 2968861"/>
                  <a:gd name="connsiteY22" fmla="*/ 1121720 h 3252117"/>
                  <a:gd name="connsiteX23" fmla="*/ 1225709 w 2968861"/>
                  <a:gd name="connsiteY23" fmla="*/ 1074095 h 3252117"/>
                  <a:gd name="connsiteX24" fmla="*/ 1378109 w 2968861"/>
                  <a:gd name="connsiteY24" fmla="*/ 921695 h 3252117"/>
                  <a:gd name="connsiteX25" fmla="*/ 1530509 w 2968861"/>
                  <a:gd name="connsiteY25" fmla="*/ 807395 h 3252117"/>
                  <a:gd name="connsiteX26" fmla="*/ 1654334 w 2968861"/>
                  <a:gd name="connsiteY26" fmla="*/ 724845 h 3252117"/>
                  <a:gd name="connsiteX27" fmla="*/ 1797209 w 2968861"/>
                  <a:gd name="connsiteY27" fmla="*/ 575620 h 3252117"/>
                  <a:gd name="connsiteX28" fmla="*/ 2051209 w 2968861"/>
                  <a:gd name="connsiteY28" fmla="*/ 445445 h 3252117"/>
                  <a:gd name="connsiteX29" fmla="*/ 2444909 w 2968861"/>
                  <a:gd name="connsiteY29" fmla="*/ 289870 h 3252117"/>
                  <a:gd name="connsiteX30" fmla="*/ 2721134 w 2968861"/>
                  <a:gd name="connsiteY30" fmla="*/ 102545 h 3252117"/>
                  <a:gd name="connsiteX31" fmla="*/ 2784634 w 2968861"/>
                  <a:gd name="connsiteY31" fmla="*/ 945 h 3252117"/>
                  <a:gd name="connsiteX32" fmla="*/ 2810034 w 2968861"/>
                  <a:gd name="connsiteY32" fmla="*/ 61270 h 3252117"/>
                  <a:gd name="connsiteX33" fmla="*/ 2838609 w 2968861"/>
                  <a:gd name="connsiteY33" fmla="*/ 213670 h 3252117"/>
                  <a:gd name="connsiteX34" fmla="*/ 2883059 w 2968861"/>
                  <a:gd name="connsiteY34" fmla="*/ 394645 h 3252117"/>
                  <a:gd name="connsiteX0" fmla="*/ 2883059 w 2968861"/>
                  <a:gd name="connsiteY0" fmla="*/ 394645 h 3252117"/>
                  <a:gd name="connsiteX1" fmla="*/ 2962434 w 2968861"/>
                  <a:gd name="connsiteY1" fmla="*/ 747070 h 3252117"/>
                  <a:gd name="connsiteX2" fmla="*/ 2952909 w 2968861"/>
                  <a:gd name="connsiteY2" fmla="*/ 1283645 h 3252117"/>
                  <a:gd name="connsiteX3" fmla="*/ 2864009 w 2968861"/>
                  <a:gd name="connsiteY3" fmla="*/ 1969445 h 3252117"/>
                  <a:gd name="connsiteX4" fmla="*/ 2816384 w 2968861"/>
                  <a:gd name="connsiteY4" fmla="*/ 2137720 h 3252117"/>
                  <a:gd name="connsiteX5" fmla="*/ 2902109 w 2968861"/>
                  <a:gd name="connsiteY5" fmla="*/ 2455220 h 3252117"/>
                  <a:gd name="connsiteX6" fmla="*/ 2810034 w 2968861"/>
                  <a:gd name="connsiteY6" fmla="*/ 2667945 h 3252117"/>
                  <a:gd name="connsiteX7" fmla="*/ 2429034 w 2968861"/>
                  <a:gd name="connsiteY7" fmla="*/ 3077520 h 3252117"/>
                  <a:gd name="connsiteX8" fmla="*/ 2111534 w 2968861"/>
                  <a:gd name="connsiteY8" fmla="*/ 3242620 h 3252117"/>
                  <a:gd name="connsiteX9" fmla="*/ 1759109 w 2968861"/>
                  <a:gd name="connsiteY9" fmla="*/ 3217220 h 3252117"/>
                  <a:gd name="connsiteX10" fmla="*/ 1286034 w 2968861"/>
                  <a:gd name="connsiteY10" fmla="*/ 3093395 h 3252117"/>
                  <a:gd name="connsiteX11" fmla="*/ 800259 w 2968861"/>
                  <a:gd name="connsiteY11" fmla="*/ 2883845 h 3252117"/>
                  <a:gd name="connsiteX12" fmla="*/ 597059 w 2968861"/>
                  <a:gd name="connsiteY12" fmla="*/ 2937820 h 3252117"/>
                  <a:gd name="connsiteX13" fmla="*/ 438309 w 2968861"/>
                  <a:gd name="connsiteY13" fmla="*/ 2839395 h 3252117"/>
                  <a:gd name="connsiteX14" fmla="*/ 114459 w 2968861"/>
                  <a:gd name="connsiteY14" fmla="*/ 2594920 h 3252117"/>
                  <a:gd name="connsiteX15" fmla="*/ 159 w 2968861"/>
                  <a:gd name="connsiteY15" fmla="*/ 2464745 h 3252117"/>
                  <a:gd name="connsiteX16" fmla="*/ 133509 w 2968861"/>
                  <a:gd name="connsiteY16" fmla="*/ 2442520 h 3252117"/>
                  <a:gd name="connsiteX17" fmla="*/ 390684 w 2968861"/>
                  <a:gd name="connsiteY17" fmla="*/ 2420295 h 3252117"/>
                  <a:gd name="connsiteX18" fmla="*/ 600234 w 2968861"/>
                  <a:gd name="connsiteY18" fmla="*/ 2229795 h 3252117"/>
                  <a:gd name="connsiteX19" fmla="*/ 987584 w 2968861"/>
                  <a:gd name="connsiteY19" fmla="*/ 1747195 h 3252117"/>
                  <a:gd name="connsiteX20" fmla="*/ 1149509 w 2968861"/>
                  <a:gd name="connsiteY20" fmla="*/ 1429695 h 3252117"/>
                  <a:gd name="connsiteX21" fmla="*/ 1187609 w 2968861"/>
                  <a:gd name="connsiteY21" fmla="*/ 1197920 h 3252117"/>
                  <a:gd name="connsiteX22" fmla="*/ 1184434 w 2968861"/>
                  <a:gd name="connsiteY22" fmla="*/ 1121720 h 3252117"/>
                  <a:gd name="connsiteX23" fmla="*/ 1225709 w 2968861"/>
                  <a:gd name="connsiteY23" fmla="*/ 1074095 h 3252117"/>
                  <a:gd name="connsiteX24" fmla="*/ 1378109 w 2968861"/>
                  <a:gd name="connsiteY24" fmla="*/ 921695 h 3252117"/>
                  <a:gd name="connsiteX25" fmla="*/ 1530509 w 2968861"/>
                  <a:gd name="connsiteY25" fmla="*/ 807395 h 3252117"/>
                  <a:gd name="connsiteX26" fmla="*/ 1692434 w 2968861"/>
                  <a:gd name="connsiteY26" fmla="*/ 689920 h 3252117"/>
                  <a:gd name="connsiteX27" fmla="*/ 1797209 w 2968861"/>
                  <a:gd name="connsiteY27" fmla="*/ 575620 h 3252117"/>
                  <a:gd name="connsiteX28" fmla="*/ 2051209 w 2968861"/>
                  <a:gd name="connsiteY28" fmla="*/ 445445 h 3252117"/>
                  <a:gd name="connsiteX29" fmla="*/ 2444909 w 2968861"/>
                  <a:gd name="connsiteY29" fmla="*/ 289870 h 3252117"/>
                  <a:gd name="connsiteX30" fmla="*/ 2721134 w 2968861"/>
                  <a:gd name="connsiteY30" fmla="*/ 102545 h 3252117"/>
                  <a:gd name="connsiteX31" fmla="*/ 2784634 w 2968861"/>
                  <a:gd name="connsiteY31" fmla="*/ 945 h 3252117"/>
                  <a:gd name="connsiteX32" fmla="*/ 2810034 w 2968861"/>
                  <a:gd name="connsiteY32" fmla="*/ 61270 h 3252117"/>
                  <a:gd name="connsiteX33" fmla="*/ 2838609 w 2968861"/>
                  <a:gd name="connsiteY33" fmla="*/ 213670 h 3252117"/>
                  <a:gd name="connsiteX34" fmla="*/ 2883059 w 2968861"/>
                  <a:gd name="connsiteY34" fmla="*/ 394645 h 3252117"/>
                  <a:gd name="connsiteX0" fmla="*/ 2883059 w 2968861"/>
                  <a:gd name="connsiteY0" fmla="*/ 394645 h 3252117"/>
                  <a:gd name="connsiteX1" fmla="*/ 2962434 w 2968861"/>
                  <a:gd name="connsiteY1" fmla="*/ 747070 h 3252117"/>
                  <a:gd name="connsiteX2" fmla="*/ 2952909 w 2968861"/>
                  <a:gd name="connsiteY2" fmla="*/ 1283645 h 3252117"/>
                  <a:gd name="connsiteX3" fmla="*/ 2864009 w 2968861"/>
                  <a:gd name="connsiteY3" fmla="*/ 1969445 h 3252117"/>
                  <a:gd name="connsiteX4" fmla="*/ 2816384 w 2968861"/>
                  <a:gd name="connsiteY4" fmla="*/ 2137720 h 3252117"/>
                  <a:gd name="connsiteX5" fmla="*/ 2902109 w 2968861"/>
                  <a:gd name="connsiteY5" fmla="*/ 2455220 h 3252117"/>
                  <a:gd name="connsiteX6" fmla="*/ 2810034 w 2968861"/>
                  <a:gd name="connsiteY6" fmla="*/ 2667945 h 3252117"/>
                  <a:gd name="connsiteX7" fmla="*/ 2429034 w 2968861"/>
                  <a:gd name="connsiteY7" fmla="*/ 3077520 h 3252117"/>
                  <a:gd name="connsiteX8" fmla="*/ 2111534 w 2968861"/>
                  <a:gd name="connsiteY8" fmla="*/ 3242620 h 3252117"/>
                  <a:gd name="connsiteX9" fmla="*/ 1759109 w 2968861"/>
                  <a:gd name="connsiteY9" fmla="*/ 3217220 h 3252117"/>
                  <a:gd name="connsiteX10" fmla="*/ 1286034 w 2968861"/>
                  <a:gd name="connsiteY10" fmla="*/ 3093395 h 3252117"/>
                  <a:gd name="connsiteX11" fmla="*/ 800259 w 2968861"/>
                  <a:gd name="connsiteY11" fmla="*/ 2883845 h 3252117"/>
                  <a:gd name="connsiteX12" fmla="*/ 597059 w 2968861"/>
                  <a:gd name="connsiteY12" fmla="*/ 2937820 h 3252117"/>
                  <a:gd name="connsiteX13" fmla="*/ 438309 w 2968861"/>
                  <a:gd name="connsiteY13" fmla="*/ 2839395 h 3252117"/>
                  <a:gd name="connsiteX14" fmla="*/ 114459 w 2968861"/>
                  <a:gd name="connsiteY14" fmla="*/ 2594920 h 3252117"/>
                  <a:gd name="connsiteX15" fmla="*/ 159 w 2968861"/>
                  <a:gd name="connsiteY15" fmla="*/ 2464745 h 3252117"/>
                  <a:gd name="connsiteX16" fmla="*/ 133509 w 2968861"/>
                  <a:gd name="connsiteY16" fmla="*/ 2442520 h 3252117"/>
                  <a:gd name="connsiteX17" fmla="*/ 390684 w 2968861"/>
                  <a:gd name="connsiteY17" fmla="*/ 2420295 h 3252117"/>
                  <a:gd name="connsiteX18" fmla="*/ 600234 w 2968861"/>
                  <a:gd name="connsiteY18" fmla="*/ 2229795 h 3252117"/>
                  <a:gd name="connsiteX19" fmla="*/ 987584 w 2968861"/>
                  <a:gd name="connsiteY19" fmla="*/ 1747195 h 3252117"/>
                  <a:gd name="connsiteX20" fmla="*/ 1149509 w 2968861"/>
                  <a:gd name="connsiteY20" fmla="*/ 1429695 h 3252117"/>
                  <a:gd name="connsiteX21" fmla="*/ 1187609 w 2968861"/>
                  <a:gd name="connsiteY21" fmla="*/ 1197920 h 3252117"/>
                  <a:gd name="connsiteX22" fmla="*/ 1184434 w 2968861"/>
                  <a:gd name="connsiteY22" fmla="*/ 1121720 h 3252117"/>
                  <a:gd name="connsiteX23" fmla="*/ 1225709 w 2968861"/>
                  <a:gd name="connsiteY23" fmla="*/ 1074095 h 3252117"/>
                  <a:gd name="connsiteX24" fmla="*/ 1378109 w 2968861"/>
                  <a:gd name="connsiteY24" fmla="*/ 921695 h 3252117"/>
                  <a:gd name="connsiteX25" fmla="*/ 1530509 w 2968861"/>
                  <a:gd name="connsiteY25" fmla="*/ 807395 h 3252117"/>
                  <a:gd name="connsiteX26" fmla="*/ 1692434 w 2968861"/>
                  <a:gd name="connsiteY26" fmla="*/ 689920 h 3252117"/>
                  <a:gd name="connsiteX27" fmla="*/ 1797209 w 2968861"/>
                  <a:gd name="connsiteY27" fmla="*/ 575620 h 3252117"/>
                  <a:gd name="connsiteX28" fmla="*/ 2051209 w 2968861"/>
                  <a:gd name="connsiteY28" fmla="*/ 445445 h 3252117"/>
                  <a:gd name="connsiteX29" fmla="*/ 2444909 w 2968861"/>
                  <a:gd name="connsiteY29" fmla="*/ 289870 h 3252117"/>
                  <a:gd name="connsiteX30" fmla="*/ 2721134 w 2968861"/>
                  <a:gd name="connsiteY30" fmla="*/ 102545 h 3252117"/>
                  <a:gd name="connsiteX31" fmla="*/ 2784634 w 2968861"/>
                  <a:gd name="connsiteY31" fmla="*/ 945 h 3252117"/>
                  <a:gd name="connsiteX32" fmla="*/ 2810034 w 2968861"/>
                  <a:gd name="connsiteY32" fmla="*/ 61270 h 3252117"/>
                  <a:gd name="connsiteX33" fmla="*/ 2838609 w 2968861"/>
                  <a:gd name="connsiteY33" fmla="*/ 213670 h 3252117"/>
                  <a:gd name="connsiteX34" fmla="*/ 2883059 w 2968861"/>
                  <a:gd name="connsiteY34" fmla="*/ 394645 h 3252117"/>
                  <a:gd name="connsiteX0" fmla="*/ 2883059 w 2968861"/>
                  <a:gd name="connsiteY0" fmla="*/ 394645 h 3252117"/>
                  <a:gd name="connsiteX1" fmla="*/ 2962434 w 2968861"/>
                  <a:gd name="connsiteY1" fmla="*/ 747070 h 3252117"/>
                  <a:gd name="connsiteX2" fmla="*/ 2952909 w 2968861"/>
                  <a:gd name="connsiteY2" fmla="*/ 1283645 h 3252117"/>
                  <a:gd name="connsiteX3" fmla="*/ 2864009 w 2968861"/>
                  <a:gd name="connsiteY3" fmla="*/ 1969445 h 3252117"/>
                  <a:gd name="connsiteX4" fmla="*/ 2816384 w 2968861"/>
                  <a:gd name="connsiteY4" fmla="*/ 2137720 h 3252117"/>
                  <a:gd name="connsiteX5" fmla="*/ 2902109 w 2968861"/>
                  <a:gd name="connsiteY5" fmla="*/ 2455220 h 3252117"/>
                  <a:gd name="connsiteX6" fmla="*/ 2810034 w 2968861"/>
                  <a:gd name="connsiteY6" fmla="*/ 2667945 h 3252117"/>
                  <a:gd name="connsiteX7" fmla="*/ 2429034 w 2968861"/>
                  <a:gd name="connsiteY7" fmla="*/ 3077520 h 3252117"/>
                  <a:gd name="connsiteX8" fmla="*/ 2111534 w 2968861"/>
                  <a:gd name="connsiteY8" fmla="*/ 3242620 h 3252117"/>
                  <a:gd name="connsiteX9" fmla="*/ 1759109 w 2968861"/>
                  <a:gd name="connsiteY9" fmla="*/ 3217220 h 3252117"/>
                  <a:gd name="connsiteX10" fmla="*/ 1286034 w 2968861"/>
                  <a:gd name="connsiteY10" fmla="*/ 3093395 h 3252117"/>
                  <a:gd name="connsiteX11" fmla="*/ 800259 w 2968861"/>
                  <a:gd name="connsiteY11" fmla="*/ 2883845 h 3252117"/>
                  <a:gd name="connsiteX12" fmla="*/ 597059 w 2968861"/>
                  <a:gd name="connsiteY12" fmla="*/ 2937820 h 3252117"/>
                  <a:gd name="connsiteX13" fmla="*/ 438309 w 2968861"/>
                  <a:gd name="connsiteY13" fmla="*/ 2839395 h 3252117"/>
                  <a:gd name="connsiteX14" fmla="*/ 114459 w 2968861"/>
                  <a:gd name="connsiteY14" fmla="*/ 2594920 h 3252117"/>
                  <a:gd name="connsiteX15" fmla="*/ 159 w 2968861"/>
                  <a:gd name="connsiteY15" fmla="*/ 2464745 h 3252117"/>
                  <a:gd name="connsiteX16" fmla="*/ 133509 w 2968861"/>
                  <a:gd name="connsiteY16" fmla="*/ 2442520 h 3252117"/>
                  <a:gd name="connsiteX17" fmla="*/ 390684 w 2968861"/>
                  <a:gd name="connsiteY17" fmla="*/ 2420295 h 3252117"/>
                  <a:gd name="connsiteX18" fmla="*/ 600234 w 2968861"/>
                  <a:gd name="connsiteY18" fmla="*/ 2229795 h 3252117"/>
                  <a:gd name="connsiteX19" fmla="*/ 987584 w 2968861"/>
                  <a:gd name="connsiteY19" fmla="*/ 1747195 h 3252117"/>
                  <a:gd name="connsiteX20" fmla="*/ 1149509 w 2968861"/>
                  <a:gd name="connsiteY20" fmla="*/ 1429695 h 3252117"/>
                  <a:gd name="connsiteX21" fmla="*/ 1187609 w 2968861"/>
                  <a:gd name="connsiteY21" fmla="*/ 1197920 h 3252117"/>
                  <a:gd name="connsiteX22" fmla="*/ 1184434 w 2968861"/>
                  <a:gd name="connsiteY22" fmla="*/ 1121720 h 3252117"/>
                  <a:gd name="connsiteX23" fmla="*/ 1225709 w 2968861"/>
                  <a:gd name="connsiteY23" fmla="*/ 1074095 h 3252117"/>
                  <a:gd name="connsiteX24" fmla="*/ 1378109 w 2968861"/>
                  <a:gd name="connsiteY24" fmla="*/ 921695 h 3252117"/>
                  <a:gd name="connsiteX25" fmla="*/ 1527334 w 2968861"/>
                  <a:gd name="connsiteY25" fmla="*/ 791520 h 3252117"/>
                  <a:gd name="connsiteX26" fmla="*/ 1692434 w 2968861"/>
                  <a:gd name="connsiteY26" fmla="*/ 689920 h 3252117"/>
                  <a:gd name="connsiteX27" fmla="*/ 1797209 w 2968861"/>
                  <a:gd name="connsiteY27" fmla="*/ 575620 h 3252117"/>
                  <a:gd name="connsiteX28" fmla="*/ 2051209 w 2968861"/>
                  <a:gd name="connsiteY28" fmla="*/ 445445 h 3252117"/>
                  <a:gd name="connsiteX29" fmla="*/ 2444909 w 2968861"/>
                  <a:gd name="connsiteY29" fmla="*/ 289870 h 3252117"/>
                  <a:gd name="connsiteX30" fmla="*/ 2721134 w 2968861"/>
                  <a:gd name="connsiteY30" fmla="*/ 102545 h 3252117"/>
                  <a:gd name="connsiteX31" fmla="*/ 2784634 w 2968861"/>
                  <a:gd name="connsiteY31" fmla="*/ 945 h 3252117"/>
                  <a:gd name="connsiteX32" fmla="*/ 2810034 w 2968861"/>
                  <a:gd name="connsiteY32" fmla="*/ 61270 h 3252117"/>
                  <a:gd name="connsiteX33" fmla="*/ 2838609 w 2968861"/>
                  <a:gd name="connsiteY33" fmla="*/ 213670 h 3252117"/>
                  <a:gd name="connsiteX34" fmla="*/ 2883059 w 2968861"/>
                  <a:gd name="connsiteY34" fmla="*/ 394645 h 3252117"/>
                  <a:gd name="connsiteX0" fmla="*/ 2883059 w 2968861"/>
                  <a:gd name="connsiteY0" fmla="*/ 394645 h 3252117"/>
                  <a:gd name="connsiteX1" fmla="*/ 2962434 w 2968861"/>
                  <a:gd name="connsiteY1" fmla="*/ 747070 h 3252117"/>
                  <a:gd name="connsiteX2" fmla="*/ 2952909 w 2968861"/>
                  <a:gd name="connsiteY2" fmla="*/ 1283645 h 3252117"/>
                  <a:gd name="connsiteX3" fmla="*/ 2864009 w 2968861"/>
                  <a:gd name="connsiteY3" fmla="*/ 1969445 h 3252117"/>
                  <a:gd name="connsiteX4" fmla="*/ 2816384 w 2968861"/>
                  <a:gd name="connsiteY4" fmla="*/ 2137720 h 3252117"/>
                  <a:gd name="connsiteX5" fmla="*/ 2902109 w 2968861"/>
                  <a:gd name="connsiteY5" fmla="*/ 2455220 h 3252117"/>
                  <a:gd name="connsiteX6" fmla="*/ 2810034 w 2968861"/>
                  <a:gd name="connsiteY6" fmla="*/ 2667945 h 3252117"/>
                  <a:gd name="connsiteX7" fmla="*/ 2429034 w 2968861"/>
                  <a:gd name="connsiteY7" fmla="*/ 3077520 h 3252117"/>
                  <a:gd name="connsiteX8" fmla="*/ 2111534 w 2968861"/>
                  <a:gd name="connsiteY8" fmla="*/ 3242620 h 3252117"/>
                  <a:gd name="connsiteX9" fmla="*/ 1759109 w 2968861"/>
                  <a:gd name="connsiteY9" fmla="*/ 3217220 h 3252117"/>
                  <a:gd name="connsiteX10" fmla="*/ 1286034 w 2968861"/>
                  <a:gd name="connsiteY10" fmla="*/ 3093395 h 3252117"/>
                  <a:gd name="connsiteX11" fmla="*/ 800259 w 2968861"/>
                  <a:gd name="connsiteY11" fmla="*/ 2883845 h 3252117"/>
                  <a:gd name="connsiteX12" fmla="*/ 597059 w 2968861"/>
                  <a:gd name="connsiteY12" fmla="*/ 2937820 h 3252117"/>
                  <a:gd name="connsiteX13" fmla="*/ 438309 w 2968861"/>
                  <a:gd name="connsiteY13" fmla="*/ 2839395 h 3252117"/>
                  <a:gd name="connsiteX14" fmla="*/ 114459 w 2968861"/>
                  <a:gd name="connsiteY14" fmla="*/ 2594920 h 3252117"/>
                  <a:gd name="connsiteX15" fmla="*/ 159 w 2968861"/>
                  <a:gd name="connsiteY15" fmla="*/ 2464745 h 3252117"/>
                  <a:gd name="connsiteX16" fmla="*/ 133509 w 2968861"/>
                  <a:gd name="connsiteY16" fmla="*/ 2442520 h 3252117"/>
                  <a:gd name="connsiteX17" fmla="*/ 390684 w 2968861"/>
                  <a:gd name="connsiteY17" fmla="*/ 2420295 h 3252117"/>
                  <a:gd name="connsiteX18" fmla="*/ 600234 w 2968861"/>
                  <a:gd name="connsiteY18" fmla="*/ 2229795 h 3252117"/>
                  <a:gd name="connsiteX19" fmla="*/ 987584 w 2968861"/>
                  <a:gd name="connsiteY19" fmla="*/ 1747195 h 3252117"/>
                  <a:gd name="connsiteX20" fmla="*/ 1149509 w 2968861"/>
                  <a:gd name="connsiteY20" fmla="*/ 1429695 h 3252117"/>
                  <a:gd name="connsiteX21" fmla="*/ 1187609 w 2968861"/>
                  <a:gd name="connsiteY21" fmla="*/ 1197920 h 3252117"/>
                  <a:gd name="connsiteX22" fmla="*/ 1184434 w 2968861"/>
                  <a:gd name="connsiteY22" fmla="*/ 1121720 h 3252117"/>
                  <a:gd name="connsiteX23" fmla="*/ 1225709 w 2968861"/>
                  <a:gd name="connsiteY23" fmla="*/ 1074095 h 3252117"/>
                  <a:gd name="connsiteX24" fmla="*/ 1381284 w 2968861"/>
                  <a:gd name="connsiteY24" fmla="*/ 928045 h 3252117"/>
                  <a:gd name="connsiteX25" fmla="*/ 1527334 w 2968861"/>
                  <a:gd name="connsiteY25" fmla="*/ 791520 h 3252117"/>
                  <a:gd name="connsiteX26" fmla="*/ 1692434 w 2968861"/>
                  <a:gd name="connsiteY26" fmla="*/ 689920 h 3252117"/>
                  <a:gd name="connsiteX27" fmla="*/ 1797209 w 2968861"/>
                  <a:gd name="connsiteY27" fmla="*/ 575620 h 3252117"/>
                  <a:gd name="connsiteX28" fmla="*/ 2051209 w 2968861"/>
                  <a:gd name="connsiteY28" fmla="*/ 445445 h 3252117"/>
                  <a:gd name="connsiteX29" fmla="*/ 2444909 w 2968861"/>
                  <a:gd name="connsiteY29" fmla="*/ 289870 h 3252117"/>
                  <a:gd name="connsiteX30" fmla="*/ 2721134 w 2968861"/>
                  <a:gd name="connsiteY30" fmla="*/ 102545 h 3252117"/>
                  <a:gd name="connsiteX31" fmla="*/ 2784634 w 2968861"/>
                  <a:gd name="connsiteY31" fmla="*/ 945 h 3252117"/>
                  <a:gd name="connsiteX32" fmla="*/ 2810034 w 2968861"/>
                  <a:gd name="connsiteY32" fmla="*/ 61270 h 3252117"/>
                  <a:gd name="connsiteX33" fmla="*/ 2838609 w 2968861"/>
                  <a:gd name="connsiteY33" fmla="*/ 213670 h 3252117"/>
                  <a:gd name="connsiteX34" fmla="*/ 2883059 w 2968861"/>
                  <a:gd name="connsiteY34" fmla="*/ 394645 h 3252117"/>
                  <a:gd name="connsiteX0" fmla="*/ 2883059 w 2968861"/>
                  <a:gd name="connsiteY0" fmla="*/ 394645 h 3252117"/>
                  <a:gd name="connsiteX1" fmla="*/ 2962434 w 2968861"/>
                  <a:gd name="connsiteY1" fmla="*/ 747070 h 3252117"/>
                  <a:gd name="connsiteX2" fmla="*/ 2952909 w 2968861"/>
                  <a:gd name="connsiteY2" fmla="*/ 1283645 h 3252117"/>
                  <a:gd name="connsiteX3" fmla="*/ 2864009 w 2968861"/>
                  <a:gd name="connsiteY3" fmla="*/ 1969445 h 3252117"/>
                  <a:gd name="connsiteX4" fmla="*/ 2816384 w 2968861"/>
                  <a:gd name="connsiteY4" fmla="*/ 2137720 h 3252117"/>
                  <a:gd name="connsiteX5" fmla="*/ 2902109 w 2968861"/>
                  <a:gd name="connsiteY5" fmla="*/ 2455220 h 3252117"/>
                  <a:gd name="connsiteX6" fmla="*/ 2810034 w 2968861"/>
                  <a:gd name="connsiteY6" fmla="*/ 2667945 h 3252117"/>
                  <a:gd name="connsiteX7" fmla="*/ 2429034 w 2968861"/>
                  <a:gd name="connsiteY7" fmla="*/ 3077520 h 3252117"/>
                  <a:gd name="connsiteX8" fmla="*/ 2111534 w 2968861"/>
                  <a:gd name="connsiteY8" fmla="*/ 3242620 h 3252117"/>
                  <a:gd name="connsiteX9" fmla="*/ 1759109 w 2968861"/>
                  <a:gd name="connsiteY9" fmla="*/ 3217220 h 3252117"/>
                  <a:gd name="connsiteX10" fmla="*/ 1286034 w 2968861"/>
                  <a:gd name="connsiteY10" fmla="*/ 3093395 h 3252117"/>
                  <a:gd name="connsiteX11" fmla="*/ 841534 w 2968861"/>
                  <a:gd name="connsiteY11" fmla="*/ 2915595 h 3252117"/>
                  <a:gd name="connsiteX12" fmla="*/ 597059 w 2968861"/>
                  <a:gd name="connsiteY12" fmla="*/ 2937820 h 3252117"/>
                  <a:gd name="connsiteX13" fmla="*/ 438309 w 2968861"/>
                  <a:gd name="connsiteY13" fmla="*/ 2839395 h 3252117"/>
                  <a:gd name="connsiteX14" fmla="*/ 114459 w 2968861"/>
                  <a:gd name="connsiteY14" fmla="*/ 2594920 h 3252117"/>
                  <a:gd name="connsiteX15" fmla="*/ 159 w 2968861"/>
                  <a:gd name="connsiteY15" fmla="*/ 2464745 h 3252117"/>
                  <a:gd name="connsiteX16" fmla="*/ 133509 w 2968861"/>
                  <a:gd name="connsiteY16" fmla="*/ 2442520 h 3252117"/>
                  <a:gd name="connsiteX17" fmla="*/ 390684 w 2968861"/>
                  <a:gd name="connsiteY17" fmla="*/ 2420295 h 3252117"/>
                  <a:gd name="connsiteX18" fmla="*/ 600234 w 2968861"/>
                  <a:gd name="connsiteY18" fmla="*/ 2229795 h 3252117"/>
                  <a:gd name="connsiteX19" fmla="*/ 987584 w 2968861"/>
                  <a:gd name="connsiteY19" fmla="*/ 1747195 h 3252117"/>
                  <a:gd name="connsiteX20" fmla="*/ 1149509 w 2968861"/>
                  <a:gd name="connsiteY20" fmla="*/ 1429695 h 3252117"/>
                  <a:gd name="connsiteX21" fmla="*/ 1187609 w 2968861"/>
                  <a:gd name="connsiteY21" fmla="*/ 1197920 h 3252117"/>
                  <a:gd name="connsiteX22" fmla="*/ 1184434 w 2968861"/>
                  <a:gd name="connsiteY22" fmla="*/ 1121720 h 3252117"/>
                  <a:gd name="connsiteX23" fmla="*/ 1225709 w 2968861"/>
                  <a:gd name="connsiteY23" fmla="*/ 1074095 h 3252117"/>
                  <a:gd name="connsiteX24" fmla="*/ 1381284 w 2968861"/>
                  <a:gd name="connsiteY24" fmla="*/ 928045 h 3252117"/>
                  <a:gd name="connsiteX25" fmla="*/ 1527334 w 2968861"/>
                  <a:gd name="connsiteY25" fmla="*/ 791520 h 3252117"/>
                  <a:gd name="connsiteX26" fmla="*/ 1692434 w 2968861"/>
                  <a:gd name="connsiteY26" fmla="*/ 689920 h 3252117"/>
                  <a:gd name="connsiteX27" fmla="*/ 1797209 w 2968861"/>
                  <a:gd name="connsiteY27" fmla="*/ 575620 h 3252117"/>
                  <a:gd name="connsiteX28" fmla="*/ 2051209 w 2968861"/>
                  <a:gd name="connsiteY28" fmla="*/ 445445 h 3252117"/>
                  <a:gd name="connsiteX29" fmla="*/ 2444909 w 2968861"/>
                  <a:gd name="connsiteY29" fmla="*/ 289870 h 3252117"/>
                  <a:gd name="connsiteX30" fmla="*/ 2721134 w 2968861"/>
                  <a:gd name="connsiteY30" fmla="*/ 102545 h 3252117"/>
                  <a:gd name="connsiteX31" fmla="*/ 2784634 w 2968861"/>
                  <a:gd name="connsiteY31" fmla="*/ 945 h 3252117"/>
                  <a:gd name="connsiteX32" fmla="*/ 2810034 w 2968861"/>
                  <a:gd name="connsiteY32" fmla="*/ 61270 h 3252117"/>
                  <a:gd name="connsiteX33" fmla="*/ 2838609 w 2968861"/>
                  <a:gd name="connsiteY33" fmla="*/ 213670 h 3252117"/>
                  <a:gd name="connsiteX34" fmla="*/ 2883059 w 2968861"/>
                  <a:gd name="connsiteY34" fmla="*/ 394645 h 3252117"/>
                  <a:gd name="connsiteX0" fmla="*/ 2883059 w 2968861"/>
                  <a:gd name="connsiteY0" fmla="*/ 394645 h 3252117"/>
                  <a:gd name="connsiteX1" fmla="*/ 2962434 w 2968861"/>
                  <a:gd name="connsiteY1" fmla="*/ 747070 h 3252117"/>
                  <a:gd name="connsiteX2" fmla="*/ 2952909 w 2968861"/>
                  <a:gd name="connsiteY2" fmla="*/ 1283645 h 3252117"/>
                  <a:gd name="connsiteX3" fmla="*/ 2864009 w 2968861"/>
                  <a:gd name="connsiteY3" fmla="*/ 1969445 h 3252117"/>
                  <a:gd name="connsiteX4" fmla="*/ 2816384 w 2968861"/>
                  <a:gd name="connsiteY4" fmla="*/ 2137720 h 3252117"/>
                  <a:gd name="connsiteX5" fmla="*/ 2902109 w 2968861"/>
                  <a:gd name="connsiteY5" fmla="*/ 2455220 h 3252117"/>
                  <a:gd name="connsiteX6" fmla="*/ 2810034 w 2968861"/>
                  <a:gd name="connsiteY6" fmla="*/ 2667945 h 3252117"/>
                  <a:gd name="connsiteX7" fmla="*/ 2429034 w 2968861"/>
                  <a:gd name="connsiteY7" fmla="*/ 3077520 h 3252117"/>
                  <a:gd name="connsiteX8" fmla="*/ 2111534 w 2968861"/>
                  <a:gd name="connsiteY8" fmla="*/ 3242620 h 3252117"/>
                  <a:gd name="connsiteX9" fmla="*/ 1759109 w 2968861"/>
                  <a:gd name="connsiteY9" fmla="*/ 3217220 h 3252117"/>
                  <a:gd name="connsiteX10" fmla="*/ 1286034 w 2968861"/>
                  <a:gd name="connsiteY10" fmla="*/ 3093395 h 3252117"/>
                  <a:gd name="connsiteX11" fmla="*/ 841534 w 2968861"/>
                  <a:gd name="connsiteY11" fmla="*/ 2915595 h 3252117"/>
                  <a:gd name="connsiteX12" fmla="*/ 600234 w 2968861"/>
                  <a:gd name="connsiteY12" fmla="*/ 2912420 h 3252117"/>
                  <a:gd name="connsiteX13" fmla="*/ 438309 w 2968861"/>
                  <a:gd name="connsiteY13" fmla="*/ 2839395 h 3252117"/>
                  <a:gd name="connsiteX14" fmla="*/ 114459 w 2968861"/>
                  <a:gd name="connsiteY14" fmla="*/ 2594920 h 3252117"/>
                  <a:gd name="connsiteX15" fmla="*/ 159 w 2968861"/>
                  <a:gd name="connsiteY15" fmla="*/ 2464745 h 3252117"/>
                  <a:gd name="connsiteX16" fmla="*/ 133509 w 2968861"/>
                  <a:gd name="connsiteY16" fmla="*/ 2442520 h 3252117"/>
                  <a:gd name="connsiteX17" fmla="*/ 390684 w 2968861"/>
                  <a:gd name="connsiteY17" fmla="*/ 2420295 h 3252117"/>
                  <a:gd name="connsiteX18" fmla="*/ 600234 w 2968861"/>
                  <a:gd name="connsiteY18" fmla="*/ 2229795 h 3252117"/>
                  <a:gd name="connsiteX19" fmla="*/ 987584 w 2968861"/>
                  <a:gd name="connsiteY19" fmla="*/ 1747195 h 3252117"/>
                  <a:gd name="connsiteX20" fmla="*/ 1149509 w 2968861"/>
                  <a:gd name="connsiteY20" fmla="*/ 1429695 h 3252117"/>
                  <a:gd name="connsiteX21" fmla="*/ 1187609 w 2968861"/>
                  <a:gd name="connsiteY21" fmla="*/ 1197920 h 3252117"/>
                  <a:gd name="connsiteX22" fmla="*/ 1184434 w 2968861"/>
                  <a:gd name="connsiteY22" fmla="*/ 1121720 h 3252117"/>
                  <a:gd name="connsiteX23" fmla="*/ 1225709 w 2968861"/>
                  <a:gd name="connsiteY23" fmla="*/ 1074095 h 3252117"/>
                  <a:gd name="connsiteX24" fmla="*/ 1381284 w 2968861"/>
                  <a:gd name="connsiteY24" fmla="*/ 928045 h 3252117"/>
                  <a:gd name="connsiteX25" fmla="*/ 1527334 w 2968861"/>
                  <a:gd name="connsiteY25" fmla="*/ 791520 h 3252117"/>
                  <a:gd name="connsiteX26" fmla="*/ 1692434 w 2968861"/>
                  <a:gd name="connsiteY26" fmla="*/ 689920 h 3252117"/>
                  <a:gd name="connsiteX27" fmla="*/ 1797209 w 2968861"/>
                  <a:gd name="connsiteY27" fmla="*/ 575620 h 3252117"/>
                  <a:gd name="connsiteX28" fmla="*/ 2051209 w 2968861"/>
                  <a:gd name="connsiteY28" fmla="*/ 445445 h 3252117"/>
                  <a:gd name="connsiteX29" fmla="*/ 2444909 w 2968861"/>
                  <a:gd name="connsiteY29" fmla="*/ 289870 h 3252117"/>
                  <a:gd name="connsiteX30" fmla="*/ 2721134 w 2968861"/>
                  <a:gd name="connsiteY30" fmla="*/ 102545 h 3252117"/>
                  <a:gd name="connsiteX31" fmla="*/ 2784634 w 2968861"/>
                  <a:gd name="connsiteY31" fmla="*/ 945 h 3252117"/>
                  <a:gd name="connsiteX32" fmla="*/ 2810034 w 2968861"/>
                  <a:gd name="connsiteY32" fmla="*/ 61270 h 3252117"/>
                  <a:gd name="connsiteX33" fmla="*/ 2838609 w 2968861"/>
                  <a:gd name="connsiteY33" fmla="*/ 213670 h 3252117"/>
                  <a:gd name="connsiteX34" fmla="*/ 2883059 w 2968861"/>
                  <a:gd name="connsiteY34" fmla="*/ 394645 h 3252117"/>
                  <a:gd name="connsiteX0" fmla="*/ 2883043 w 2968845"/>
                  <a:gd name="connsiteY0" fmla="*/ 394645 h 3252117"/>
                  <a:gd name="connsiteX1" fmla="*/ 2962418 w 2968845"/>
                  <a:gd name="connsiteY1" fmla="*/ 747070 h 3252117"/>
                  <a:gd name="connsiteX2" fmla="*/ 2952893 w 2968845"/>
                  <a:gd name="connsiteY2" fmla="*/ 1283645 h 3252117"/>
                  <a:gd name="connsiteX3" fmla="*/ 2863993 w 2968845"/>
                  <a:gd name="connsiteY3" fmla="*/ 1969445 h 3252117"/>
                  <a:gd name="connsiteX4" fmla="*/ 2816368 w 2968845"/>
                  <a:gd name="connsiteY4" fmla="*/ 2137720 h 3252117"/>
                  <a:gd name="connsiteX5" fmla="*/ 2902093 w 2968845"/>
                  <a:gd name="connsiteY5" fmla="*/ 2455220 h 3252117"/>
                  <a:gd name="connsiteX6" fmla="*/ 2810018 w 2968845"/>
                  <a:gd name="connsiteY6" fmla="*/ 2667945 h 3252117"/>
                  <a:gd name="connsiteX7" fmla="*/ 2429018 w 2968845"/>
                  <a:gd name="connsiteY7" fmla="*/ 3077520 h 3252117"/>
                  <a:gd name="connsiteX8" fmla="*/ 2111518 w 2968845"/>
                  <a:gd name="connsiteY8" fmla="*/ 3242620 h 3252117"/>
                  <a:gd name="connsiteX9" fmla="*/ 1759093 w 2968845"/>
                  <a:gd name="connsiteY9" fmla="*/ 3217220 h 3252117"/>
                  <a:gd name="connsiteX10" fmla="*/ 1286018 w 2968845"/>
                  <a:gd name="connsiteY10" fmla="*/ 3093395 h 3252117"/>
                  <a:gd name="connsiteX11" fmla="*/ 841518 w 2968845"/>
                  <a:gd name="connsiteY11" fmla="*/ 2915595 h 3252117"/>
                  <a:gd name="connsiteX12" fmla="*/ 600218 w 2968845"/>
                  <a:gd name="connsiteY12" fmla="*/ 2912420 h 3252117"/>
                  <a:gd name="connsiteX13" fmla="*/ 403368 w 2968845"/>
                  <a:gd name="connsiteY13" fmla="*/ 2836220 h 3252117"/>
                  <a:gd name="connsiteX14" fmla="*/ 114443 w 2968845"/>
                  <a:gd name="connsiteY14" fmla="*/ 2594920 h 3252117"/>
                  <a:gd name="connsiteX15" fmla="*/ 143 w 2968845"/>
                  <a:gd name="connsiteY15" fmla="*/ 2464745 h 3252117"/>
                  <a:gd name="connsiteX16" fmla="*/ 133493 w 2968845"/>
                  <a:gd name="connsiteY16" fmla="*/ 2442520 h 3252117"/>
                  <a:gd name="connsiteX17" fmla="*/ 390668 w 2968845"/>
                  <a:gd name="connsiteY17" fmla="*/ 2420295 h 3252117"/>
                  <a:gd name="connsiteX18" fmla="*/ 600218 w 2968845"/>
                  <a:gd name="connsiteY18" fmla="*/ 2229795 h 3252117"/>
                  <a:gd name="connsiteX19" fmla="*/ 987568 w 2968845"/>
                  <a:gd name="connsiteY19" fmla="*/ 1747195 h 3252117"/>
                  <a:gd name="connsiteX20" fmla="*/ 1149493 w 2968845"/>
                  <a:gd name="connsiteY20" fmla="*/ 1429695 h 3252117"/>
                  <a:gd name="connsiteX21" fmla="*/ 1187593 w 2968845"/>
                  <a:gd name="connsiteY21" fmla="*/ 1197920 h 3252117"/>
                  <a:gd name="connsiteX22" fmla="*/ 1184418 w 2968845"/>
                  <a:gd name="connsiteY22" fmla="*/ 1121720 h 3252117"/>
                  <a:gd name="connsiteX23" fmla="*/ 1225693 w 2968845"/>
                  <a:gd name="connsiteY23" fmla="*/ 1074095 h 3252117"/>
                  <a:gd name="connsiteX24" fmla="*/ 1381268 w 2968845"/>
                  <a:gd name="connsiteY24" fmla="*/ 928045 h 3252117"/>
                  <a:gd name="connsiteX25" fmla="*/ 1527318 w 2968845"/>
                  <a:gd name="connsiteY25" fmla="*/ 791520 h 3252117"/>
                  <a:gd name="connsiteX26" fmla="*/ 1692418 w 2968845"/>
                  <a:gd name="connsiteY26" fmla="*/ 689920 h 3252117"/>
                  <a:gd name="connsiteX27" fmla="*/ 1797193 w 2968845"/>
                  <a:gd name="connsiteY27" fmla="*/ 575620 h 3252117"/>
                  <a:gd name="connsiteX28" fmla="*/ 2051193 w 2968845"/>
                  <a:gd name="connsiteY28" fmla="*/ 445445 h 3252117"/>
                  <a:gd name="connsiteX29" fmla="*/ 2444893 w 2968845"/>
                  <a:gd name="connsiteY29" fmla="*/ 289870 h 3252117"/>
                  <a:gd name="connsiteX30" fmla="*/ 2721118 w 2968845"/>
                  <a:gd name="connsiteY30" fmla="*/ 102545 h 3252117"/>
                  <a:gd name="connsiteX31" fmla="*/ 2784618 w 2968845"/>
                  <a:gd name="connsiteY31" fmla="*/ 945 h 3252117"/>
                  <a:gd name="connsiteX32" fmla="*/ 2810018 w 2968845"/>
                  <a:gd name="connsiteY32" fmla="*/ 61270 h 3252117"/>
                  <a:gd name="connsiteX33" fmla="*/ 2838593 w 2968845"/>
                  <a:gd name="connsiteY33" fmla="*/ 213670 h 3252117"/>
                  <a:gd name="connsiteX34" fmla="*/ 2883043 w 2968845"/>
                  <a:gd name="connsiteY34" fmla="*/ 394645 h 3252117"/>
                  <a:gd name="connsiteX0" fmla="*/ 2882904 w 2968706"/>
                  <a:gd name="connsiteY0" fmla="*/ 394645 h 3252117"/>
                  <a:gd name="connsiteX1" fmla="*/ 2962279 w 2968706"/>
                  <a:gd name="connsiteY1" fmla="*/ 747070 h 3252117"/>
                  <a:gd name="connsiteX2" fmla="*/ 2952754 w 2968706"/>
                  <a:gd name="connsiteY2" fmla="*/ 1283645 h 3252117"/>
                  <a:gd name="connsiteX3" fmla="*/ 2863854 w 2968706"/>
                  <a:gd name="connsiteY3" fmla="*/ 1969445 h 3252117"/>
                  <a:gd name="connsiteX4" fmla="*/ 2816229 w 2968706"/>
                  <a:gd name="connsiteY4" fmla="*/ 2137720 h 3252117"/>
                  <a:gd name="connsiteX5" fmla="*/ 2901954 w 2968706"/>
                  <a:gd name="connsiteY5" fmla="*/ 2455220 h 3252117"/>
                  <a:gd name="connsiteX6" fmla="*/ 2809879 w 2968706"/>
                  <a:gd name="connsiteY6" fmla="*/ 2667945 h 3252117"/>
                  <a:gd name="connsiteX7" fmla="*/ 2428879 w 2968706"/>
                  <a:gd name="connsiteY7" fmla="*/ 3077520 h 3252117"/>
                  <a:gd name="connsiteX8" fmla="*/ 2111379 w 2968706"/>
                  <a:gd name="connsiteY8" fmla="*/ 3242620 h 3252117"/>
                  <a:gd name="connsiteX9" fmla="*/ 1758954 w 2968706"/>
                  <a:gd name="connsiteY9" fmla="*/ 3217220 h 3252117"/>
                  <a:gd name="connsiteX10" fmla="*/ 1285879 w 2968706"/>
                  <a:gd name="connsiteY10" fmla="*/ 3093395 h 3252117"/>
                  <a:gd name="connsiteX11" fmla="*/ 841379 w 2968706"/>
                  <a:gd name="connsiteY11" fmla="*/ 2915595 h 3252117"/>
                  <a:gd name="connsiteX12" fmla="*/ 600079 w 2968706"/>
                  <a:gd name="connsiteY12" fmla="*/ 2912420 h 3252117"/>
                  <a:gd name="connsiteX13" fmla="*/ 403229 w 2968706"/>
                  <a:gd name="connsiteY13" fmla="*/ 2836220 h 3252117"/>
                  <a:gd name="connsiteX14" fmla="*/ 130179 w 2968706"/>
                  <a:gd name="connsiteY14" fmla="*/ 2588570 h 3252117"/>
                  <a:gd name="connsiteX15" fmla="*/ 4 w 2968706"/>
                  <a:gd name="connsiteY15" fmla="*/ 2464745 h 3252117"/>
                  <a:gd name="connsiteX16" fmla="*/ 133354 w 2968706"/>
                  <a:gd name="connsiteY16" fmla="*/ 2442520 h 3252117"/>
                  <a:gd name="connsiteX17" fmla="*/ 390529 w 2968706"/>
                  <a:gd name="connsiteY17" fmla="*/ 2420295 h 3252117"/>
                  <a:gd name="connsiteX18" fmla="*/ 600079 w 2968706"/>
                  <a:gd name="connsiteY18" fmla="*/ 2229795 h 3252117"/>
                  <a:gd name="connsiteX19" fmla="*/ 987429 w 2968706"/>
                  <a:gd name="connsiteY19" fmla="*/ 1747195 h 3252117"/>
                  <a:gd name="connsiteX20" fmla="*/ 1149354 w 2968706"/>
                  <a:gd name="connsiteY20" fmla="*/ 1429695 h 3252117"/>
                  <a:gd name="connsiteX21" fmla="*/ 1187454 w 2968706"/>
                  <a:gd name="connsiteY21" fmla="*/ 1197920 h 3252117"/>
                  <a:gd name="connsiteX22" fmla="*/ 1184279 w 2968706"/>
                  <a:gd name="connsiteY22" fmla="*/ 1121720 h 3252117"/>
                  <a:gd name="connsiteX23" fmla="*/ 1225554 w 2968706"/>
                  <a:gd name="connsiteY23" fmla="*/ 1074095 h 3252117"/>
                  <a:gd name="connsiteX24" fmla="*/ 1381129 w 2968706"/>
                  <a:gd name="connsiteY24" fmla="*/ 928045 h 3252117"/>
                  <a:gd name="connsiteX25" fmla="*/ 1527179 w 2968706"/>
                  <a:gd name="connsiteY25" fmla="*/ 791520 h 3252117"/>
                  <a:gd name="connsiteX26" fmla="*/ 1692279 w 2968706"/>
                  <a:gd name="connsiteY26" fmla="*/ 689920 h 3252117"/>
                  <a:gd name="connsiteX27" fmla="*/ 1797054 w 2968706"/>
                  <a:gd name="connsiteY27" fmla="*/ 575620 h 3252117"/>
                  <a:gd name="connsiteX28" fmla="*/ 2051054 w 2968706"/>
                  <a:gd name="connsiteY28" fmla="*/ 445445 h 3252117"/>
                  <a:gd name="connsiteX29" fmla="*/ 2444754 w 2968706"/>
                  <a:gd name="connsiteY29" fmla="*/ 289870 h 3252117"/>
                  <a:gd name="connsiteX30" fmla="*/ 2720979 w 2968706"/>
                  <a:gd name="connsiteY30" fmla="*/ 102545 h 3252117"/>
                  <a:gd name="connsiteX31" fmla="*/ 2784479 w 2968706"/>
                  <a:gd name="connsiteY31" fmla="*/ 945 h 3252117"/>
                  <a:gd name="connsiteX32" fmla="*/ 2809879 w 2968706"/>
                  <a:gd name="connsiteY32" fmla="*/ 61270 h 3252117"/>
                  <a:gd name="connsiteX33" fmla="*/ 2838454 w 2968706"/>
                  <a:gd name="connsiteY33" fmla="*/ 213670 h 3252117"/>
                  <a:gd name="connsiteX34" fmla="*/ 2882904 w 2968706"/>
                  <a:gd name="connsiteY34" fmla="*/ 394645 h 3252117"/>
                  <a:gd name="connsiteX0" fmla="*/ 2882904 w 2968706"/>
                  <a:gd name="connsiteY0" fmla="*/ 394645 h 3251288"/>
                  <a:gd name="connsiteX1" fmla="*/ 2962279 w 2968706"/>
                  <a:gd name="connsiteY1" fmla="*/ 747070 h 3251288"/>
                  <a:gd name="connsiteX2" fmla="*/ 2952754 w 2968706"/>
                  <a:gd name="connsiteY2" fmla="*/ 1283645 h 3251288"/>
                  <a:gd name="connsiteX3" fmla="*/ 2863854 w 2968706"/>
                  <a:gd name="connsiteY3" fmla="*/ 1969445 h 3251288"/>
                  <a:gd name="connsiteX4" fmla="*/ 2816229 w 2968706"/>
                  <a:gd name="connsiteY4" fmla="*/ 2137720 h 3251288"/>
                  <a:gd name="connsiteX5" fmla="*/ 2901954 w 2968706"/>
                  <a:gd name="connsiteY5" fmla="*/ 2455220 h 3251288"/>
                  <a:gd name="connsiteX6" fmla="*/ 2809879 w 2968706"/>
                  <a:gd name="connsiteY6" fmla="*/ 2667945 h 3251288"/>
                  <a:gd name="connsiteX7" fmla="*/ 2428879 w 2968706"/>
                  <a:gd name="connsiteY7" fmla="*/ 3077520 h 3251288"/>
                  <a:gd name="connsiteX8" fmla="*/ 2111379 w 2968706"/>
                  <a:gd name="connsiteY8" fmla="*/ 3242620 h 3251288"/>
                  <a:gd name="connsiteX9" fmla="*/ 1879604 w 2968706"/>
                  <a:gd name="connsiteY9" fmla="*/ 3214045 h 3251288"/>
                  <a:gd name="connsiteX10" fmla="*/ 1285879 w 2968706"/>
                  <a:gd name="connsiteY10" fmla="*/ 3093395 h 3251288"/>
                  <a:gd name="connsiteX11" fmla="*/ 841379 w 2968706"/>
                  <a:gd name="connsiteY11" fmla="*/ 2915595 h 3251288"/>
                  <a:gd name="connsiteX12" fmla="*/ 600079 w 2968706"/>
                  <a:gd name="connsiteY12" fmla="*/ 2912420 h 3251288"/>
                  <a:gd name="connsiteX13" fmla="*/ 403229 w 2968706"/>
                  <a:gd name="connsiteY13" fmla="*/ 2836220 h 3251288"/>
                  <a:gd name="connsiteX14" fmla="*/ 130179 w 2968706"/>
                  <a:gd name="connsiteY14" fmla="*/ 2588570 h 3251288"/>
                  <a:gd name="connsiteX15" fmla="*/ 4 w 2968706"/>
                  <a:gd name="connsiteY15" fmla="*/ 2464745 h 3251288"/>
                  <a:gd name="connsiteX16" fmla="*/ 133354 w 2968706"/>
                  <a:gd name="connsiteY16" fmla="*/ 2442520 h 3251288"/>
                  <a:gd name="connsiteX17" fmla="*/ 390529 w 2968706"/>
                  <a:gd name="connsiteY17" fmla="*/ 2420295 h 3251288"/>
                  <a:gd name="connsiteX18" fmla="*/ 600079 w 2968706"/>
                  <a:gd name="connsiteY18" fmla="*/ 2229795 h 3251288"/>
                  <a:gd name="connsiteX19" fmla="*/ 987429 w 2968706"/>
                  <a:gd name="connsiteY19" fmla="*/ 1747195 h 3251288"/>
                  <a:gd name="connsiteX20" fmla="*/ 1149354 w 2968706"/>
                  <a:gd name="connsiteY20" fmla="*/ 1429695 h 3251288"/>
                  <a:gd name="connsiteX21" fmla="*/ 1187454 w 2968706"/>
                  <a:gd name="connsiteY21" fmla="*/ 1197920 h 3251288"/>
                  <a:gd name="connsiteX22" fmla="*/ 1184279 w 2968706"/>
                  <a:gd name="connsiteY22" fmla="*/ 1121720 h 3251288"/>
                  <a:gd name="connsiteX23" fmla="*/ 1225554 w 2968706"/>
                  <a:gd name="connsiteY23" fmla="*/ 1074095 h 3251288"/>
                  <a:gd name="connsiteX24" fmla="*/ 1381129 w 2968706"/>
                  <a:gd name="connsiteY24" fmla="*/ 928045 h 3251288"/>
                  <a:gd name="connsiteX25" fmla="*/ 1527179 w 2968706"/>
                  <a:gd name="connsiteY25" fmla="*/ 791520 h 3251288"/>
                  <a:gd name="connsiteX26" fmla="*/ 1692279 w 2968706"/>
                  <a:gd name="connsiteY26" fmla="*/ 689920 h 3251288"/>
                  <a:gd name="connsiteX27" fmla="*/ 1797054 w 2968706"/>
                  <a:gd name="connsiteY27" fmla="*/ 575620 h 3251288"/>
                  <a:gd name="connsiteX28" fmla="*/ 2051054 w 2968706"/>
                  <a:gd name="connsiteY28" fmla="*/ 445445 h 3251288"/>
                  <a:gd name="connsiteX29" fmla="*/ 2444754 w 2968706"/>
                  <a:gd name="connsiteY29" fmla="*/ 289870 h 3251288"/>
                  <a:gd name="connsiteX30" fmla="*/ 2720979 w 2968706"/>
                  <a:gd name="connsiteY30" fmla="*/ 102545 h 3251288"/>
                  <a:gd name="connsiteX31" fmla="*/ 2784479 w 2968706"/>
                  <a:gd name="connsiteY31" fmla="*/ 945 h 3251288"/>
                  <a:gd name="connsiteX32" fmla="*/ 2809879 w 2968706"/>
                  <a:gd name="connsiteY32" fmla="*/ 61270 h 3251288"/>
                  <a:gd name="connsiteX33" fmla="*/ 2838454 w 2968706"/>
                  <a:gd name="connsiteY33" fmla="*/ 213670 h 3251288"/>
                  <a:gd name="connsiteX34" fmla="*/ 2882904 w 2968706"/>
                  <a:gd name="connsiteY34" fmla="*/ 394645 h 3251288"/>
                  <a:gd name="connsiteX0" fmla="*/ 2882904 w 2968706"/>
                  <a:gd name="connsiteY0" fmla="*/ 394645 h 3248799"/>
                  <a:gd name="connsiteX1" fmla="*/ 2962279 w 2968706"/>
                  <a:gd name="connsiteY1" fmla="*/ 747070 h 3248799"/>
                  <a:gd name="connsiteX2" fmla="*/ 2952754 w 2968706"/>
                  <a:gd name="connsiteY2" fmla="*/ 1283645 h 3248799"/>
                  <a:gd name="connsiteX3" fmla="*/ 2863854 w 2968706"/>
                  <a:gd name="connsiteY3" fmla="*/ 1969445 h 3248799"/>
                  <a:gd name="connsiteX4" fmla="*/ 2816229 w 2968706"/>
                  <a:gd name="connsiteY4" fmla="*/ 2137720 h 3248799"/>
                  <a:gd name="connsiteX5" fmla="*/ 2901954 w 2968706"/>
                  <a:gd name="connsiteY5" fmla="*/ 2455220 h 3248799"/>
                  <a:gd name="connsiteX6" fmla="*/ 2809879 w 2968706"/>
                  <a:gd name="connsiteY6" fmla="*/ 2667945 h 3248799"/>
                  <a:gd name="connsiteX7" fmla="*/ 2428879 w 2968706"/>
                  <a:gd name="connsiteY7" fmla="*/ 3077520 h 3248799"/>
                  <a:gd name="connsiteX8" fmla="*/ 2111379 w 2968706"/>
                  <a:gd name="connsiteY8" fmla="*/ 3242620 h 3248799"/>
                  <a:gd name="connsiteX9" fmla="*/ 1879604 w 2968706"/>
                  <a:gd name="connsiteY9" fmla="*/ 3214045 h 3248799"/>
                  <a:gd name="connsiteX10" fmla="*/ 1577978 w 2968706"/>
                  <a:gd name="connsiteY10" fmla="*/ 3217220 h 3248799"/>
                  <a:gd name="connsiteX11" fmla="*/ 1285879 w 2968706"/>
                  <a:gd name="connsiteY11" fmla="*/ 3093395 h 3248799"/>
                  <a:gd name="connsiteX12" fmla="*/ 841379 w 2968706"/>
                  <a:gd name="connsiteY12" fmla="*/ 2915595 h 3248799"/>
                  <a:gd name="connsiteX13" fmla="*/ 600079 w 2968706"/>
                  <a:gd name="connsiteY13" fmla="*/ 2912420 h 3248799"/>
                  <a:gd name="connsiteX14" fmla="*/ 403229 w 2968706"/>
                  <a:gd name="connsiteY14" fmla="*/ 2836220 h 3248799"/>
                  <a:gd name="connsiteX15" fmla="*/ 130179 w 2968706"/>
                  <a:gd name="connsiteY15" fmla="*/ 2588570 h 3248799"/>
                  <a:gd name="connsiteX16" fmla="*/ 4 w 2968706"/>
                  <a:gd name="connsiteY16" fmla="*/ 2464745 h 3248799"/>
                  <a:gd name="connsiteX17" fmla="*/ 133354 w 2968706"/>
                  <a:gd name="connsiteY17" fmla="*/ 2442520 h 3248799"/>
                  <a:gd name="connsiteX18" fmla="*/ 390529 w 2968706"/>
                  <a:gd name="connsiteY18" fmla="*/ 2420295 h 3248799"/>
                  <a:gd name="connsiteX19" fmla="*/ 600079 w 2968706"/>
                  <a:gd name="connsiteY19" fmla="*/ 2229795 h 3248799"/>
                  <a:gd name="connsiteX20" fmla="*/ 987429 w 2968706"/>
                  <a:gd name="connsiteY20" fmla="*/ 1747195 h 3248799"/>
                  <a:gd name="connsiteX21" fmla="*/ 1149354 w 2968706"/>
                  <a:gd name="connsiteY21" fmla="*/ 1429695 h 3248799"/>
                  <a:gd name="connsiteX22" fmla="*/ 1187454 w 2968706"/>
                  <a:gd name="connsiteY22" fmla="*/ 1197920 h 3248799"/>
                  <a:gd name="connsiteX23" fmla="*/ 1184279 w 2968706"/>
                  <a:gd name="connsiteY23" fmla="*/ 1121720 h 3248799"/>
                  <a:gd name="connsiteX24" fmla="*/ 1225554 w 2968706"/>
                  <a:gd name="connsiteY24" fmla="*/ 1074095 h 3248799"/>
                  <a:gd name="connsiteX25" fmla="*/ 1381129 w 2968706"/>
                  <a:gd name="connsiteY25" fmla="*/ 928045 h 3248799"/>
                  <a:gd name="connsiteX26" fmla="*/ 1527179 w 2968706"/>
                  <a:gd name="connsiteY26" fmla="*/ 791520 h 3248799"/>
                  <a:gd name="connsiteX27" fmla="*/ 1692279 w 2968706"/>
                  <a:gd name="connsiteY27" fmla="*/ 689920 h 3248799"/>
                  <a:gd name="connsiteX28" fmla="*/ 1797054 w 2968706"/>
                  <a:gd name="connsiteY28" fmla="*/ 575620 h 3248799"/>
                  <a:gd name="connsiteX29" fmla="*/ 2051054 w 2968706"/>
                  <a:gd name="connsiteY29" fmla="*/ 445445 h 3248799"/>
                  <a:gd name="connsiteX30" fmla="*/ 2444754 w 2968706"/>
                  <a:gd name="connsiteY30" fmla="*/ 289870 h 3248799"/>
                  <a:gd name="connsiteX31" fmla="*/ 2720979 w 2968706"/>
                  <a:gd name="connsiteY31" fmla="*/ 102545 h 3248799"/>
                  <a:gd name="connsiteX32" fmla="*/ 2784479 w 2968706"/>
                  <a:gd name="connsiteY32" fmla="*/ 945 h 3248799"/>
                  <a:gd name="connsiteX33" fmla="*/ 2809879 w 2968706"/>
                  <a:gd name="connsiteY33" fmla="*/ 61270 h 3248799"/>
                  <a:gd name="connsiteX34" fmla="*/ 2838454 w 2968706"/>
                  <a:gd name="connsiteY34" fmla="*/ 213670 h 3248799"/>
                  <a:gd name="connsiteX35" fmla="*/ 2882904 w 2968706"/>
                  <a:gd name="connsiteY35" fmla="*/ 394645 h 3248799"/>
                  <a:gd name="connsiteX0" fmla="*/ 2882904 w 2968706"/>
                  <a:gd name="connsiteY0" fmla="*/ 394645 h 3248799"/>
                  <a:gd name="connsiteX1" fmla="*/ 2962279 w 2968706"/>
                  <a:gd name="connsiteY1" fmla="*/ 747070 h 3248799"/>
                  <a:gd name="connsiteX2" fmla="*/ 2952754 w 2968706"/>
                  <a:gd name="connsiteY2" fmla="*/ 1283645 h 3248799"/>
                  <a:gd name="connsiteX3" fmla="*/ 2863854 w 2968706"/>
                  <a:gd name="connsiteY3" fmla="*/ 1969445 h 3248799"/>
                  <a:gd name="connsiteX4" fmla="*/ 2838454 w 2968706"/>
                  <a:gd name="connsiteY4" fmla="*/ 2134545 h 3248799"/>
                  <a:gd name="connsiteX5" fmla="*/ 2901954 w 2968706"/>
                  <a:gd name="connsiteY5" fmla="*/ 2455220 h 3248799"/>
                  <a:gd name="connsiteX6" fmla="*/ 2809879 w 2968706"/>
                  <a:gd name="connsiteY6" fmla="*/ 2667945 h 3248799"/>
                  <a:gd name="connsiteX7" fmla="*/ 2428879 w 2968706"/>
                  <a:gd name="connsiteY7" fmla="*/ 3077520 h 3248799"/>
                  <a:gd name="connsiteX8" fmla="*/ 2111379 w 2968706"/>
                  <a:gd name="connsiteY8" fmla="*/ 3242620 h 3248799"/>
                  <a:gd name="connsiteX9" fmla="*/ 1879604 w 2968706"/>
                  <a:gd name="connsiteY9" fmla="*/ 3214045 h 3248799"/>
                  <a:gd name="connsiteX10" fmla="*/ 1577978 w 2968706"/>
                  <a:gd name="connsiteY10" fmla="*/ 3217220 h 3248799"/>
                  <a:gd name="connsiteX11" fmla="*/ 1285879 w 2968706"/>
                  <a:gd name="connsiteY11" fmla="*/ 3093395 h 3248799"/>
                  <a:gd name="connsiteX12" fmla="*/ 841379 w 2968706"/>
                  <a:gd name="connsiteY12" fmla="*/ 2915595 h 3248799"/>
                  <a:gd name="connsiteX13" fmla="*/ 600079 w 2968706"/>
                  <a:gd name="connsiteY13" fmla="*/ 2912420 h 3248799"/>
                  <a:gd name="connsiteX14" fmla="*/ 403229 w 2968706"/>
                  <a:gd name="connsiteY14" fmla="*/ 2836220 h 3248799"/>
                  <a:gd name="connsiteX15" fmla="*/ 130179 w 2968706"/>
                  <a:gd name="connsiteY15" fmla="*/ 2588570 h 3248799"/>
                  <a:gd name="connsiteX16" fmla="*/ 4 w 2968706"/>
                  <a:gd name="connsiteY16" fmla="*/ 2464745 h 3248799"/>
                  <a:gd name="connsiteX17" fmla="*/ 133354 w 2968706"/>
                  <a:gd name="connsiteY17" fmla="*/ 2442520 h 3248799"/>
                  <a:gd name="connsiteX18" fmla="*/ 390529 w 2968706"/>
                  <a:gd name="connsiteY18" fmla="*/ 2420295 h 3248799"/>
                  <a:gd name="connsiteX19" fmla="*/ 600079 w 2968706"/>
                  <a:gd name="connsiteY19" fmla="*/ 2229795 h 3248799"/>
                  <a:gd name="connsiteX20" fmla="*/ 987429 w 2968706"/>
                  <a:gd name="connsiteY20" fmla="*/ 1747195 h 3248799"/>
                  <a:gd name="connsiteX21" fmla="*/ 1149354 w 2968706"/>
                  <a:gd name="connsiteY21" fmla="*/ 1429695 h 3248799"/>
                  <a:gd name="connsiteX22" fmla="*/ 1187454 w 2968706"/>
                  <a:gd name="connsiteY22" fmla="*/ 1197920 h 3248799"/>
                  <a:gd name="connsiteX23" fmla="*/ 1184279 w 2968706"/>
                  <a:gd name="connsiteY23" fmla="*/ 1121720 h 3248799"/>
                  <a:gd name="connsiteX24" fmla="*/ 1225554 w 2968706"/>
                  <a:gd name="connsiteY24" fmla="*/ 1074095 h 3248799"/>
                  <a:gd name="connsiteX25" fmla="*/ 1381129 w 2968706"/>
                  <a:gd name="connsiteY25" fmla="*/ 928045 h 3248799"/>
                  <a:gd name="connsiteX26" fmla="*/ 1527179 w 2968706"/>
                  <a:gd name="connsiteY26" fmla="*/ 791520 h 3248799"/>
                  <a:gd name="connsiteX27" fmla="*/ 1692279 w 2968706"/>
                  <a:gd name="connsiteY27" fmla="*/ 689920 h 3248799"/>
                  <a:gd name="connsiteX28" fmla="*/ 1797054 w 2968706"/>
                  <a:gd name="connsiteY28" fmla="*/ 575620 h 3248799"/>
                  <a:gd name="connsiteX29" fmla="*/ 2051054 w 2968706"/>
                  <a:gd name="connsiteY29" fmla="*/ 445445 h 3248799"/>
                  <a:gd name="connsiteX30" fmla="*/ 2444754 w 2968706"/>
                  <a:gd name="connsiteY30" fmla="*/ 289870 h 3248799"/>
                  <a:gd name="connsiteX31" fmla="*/ 2720979 w 2968706"/>
                  <a:gd name="connsiteY31" fmla="*/ 102545 h 3248799"/>
                  <a:gd name="connsiteX32" fmla="*/ 2784479 w 2968706"/>
                  <a:gd name="connsiteY32" fmla="*/ 945 h 3248799"/>
                  <a:gd name="connsiteX33" fmla="*/ 2809879 w 2968706"/>
                  <a:gd name="connsiteY33" fmla="*/ 61270 h 3248799"/>
                  <a:gd name="connsiteX34" fmla="*/ 2838454 w 2968706"/>
                  <a:gd name="connsiteY34" fmla="*/ 213670 h 3248799"/>
                  <a:gd name="connsiteX35" fmla="*/ 2882904 w 2968706"/>
                  <a:gd name="connsiteY35" fmla="*/ 394645 h 3248799"/>
                  <a:gd name="connsiteX0" fmla="*/ 2882904 w 2966610"/>
                  <a:gd name="connsiteY0" fmla="*/ 394645 h 3248799"/>
                  <a:gd name="connsiteX1" fmla="*/ 2962279 w 2966610"/>
                  <a:gd name="connsiteY1" fmla="*/ 747070 h 3248799"/>
                  <a:gd name="connsiteX2" fmla="*/ 2952754 w 2966610"/>
                  <a:gd name="connsiteY2" fmla="*/ 1283645 h 3248799"/>
                  <a:gd name="connsiteX3" fmla="*/ 2924178 w 2966610"/>
                  <a:gd name="connsiteY3" fmla="*/ 1655121 h 3248799"/>
                  <a:gd name="connsiteX4" fmla="*/ 2863854 w 2966610"/>
                  <a:gd name="connsiteY4" fmla="*/ 1969445 h 3248799"/>
                  <a:gd name="connsiteX5" fmla="*/ 2838454 w 2966610"/>
                  <a:gd name="connsiteY5" fmla="*/ 2134545 h 3248799"/>
                  <a:gd name="connsiteX6" fmla="*/ 2901954 w 2966610"/>
                  <a:gd name="connsiteY6" fmla="*/ 2455220 h 3248799"/>
                  <a:gd name="connsiteX7" fmla="*/ 2809879 w 2966610"/>
                  <a:gd name="connsiteY7" fmla="*/ 2667945 h 3248799"/>
                  <a:gd name="connsiteX8" fmla="*/ 2428879 w 2966610"/>
                  <a:gd name="connsiteY8" fmla="*/ 3077520 h 3248799"/>
                  <a:gd name="connsiteX9" fmla="*/ 2111379 w 2966610"/>
                  <a:gd name="connsiteY9" fmla="*/ 3242620 h 3248799"/>
                  <a:gd name="connsiteX10" fmla="*/ 1879604 w 2966610"/>
                  <a:gd name="connsiteY10" fmla="*/ 3214045 h 3248799"/>
                  <a:gd name="connsiteX11" fmla="*/ 1577978 w 2966610"/>
                  <a:gd name="connsiteY11" fmla="*/ 3217220 h 3248799"/>
                  <a:gd name="connsiteX12" fmla="*/ 1285879 w 2966610"/>
                  <a:gd name="connsiteY12" fmla="*/ 3093395 h 3248799"/>
                  <a:gd name="connsiteX13" fmla="*/ 841379 w 2966610"/>
                  <a:gd name="connsiteY13" fmla="*/ 2915595 h 3248799"/>
                  <a:gd name="connsiteX14" fmla="*/ 600079 w 2966610"/>
                  <a:gd name="connsiteY14" fmla="*/ 2912420 h 3248799"/>
                  <a:gd name="connsiteX15" fmla="*/ 403229 w 2966610"/>
                  <a:gd name="connsiteY15" fmla="*/ 2836220 h 3248799"/>
                  <a:gd name="connsiteX16" fmla="*/ 130179 w 2966610"/>
                  <a:gd name="connsiteY16" fmla="*/ 2588570 h 3248799"/>
                  <a:gd name="connsiteX17" fmla="*/ 4 w 2966610"/>
                  <a:gd name="connsiteY17" fmla="*/ 2464745 h 3248799"/>
                  <a:gd name="connsiteX18" fmla="*/ 133354 w 2966610"/>
                  <a:gd name="connsiteY18" fmla="*/ 2442520 h 3248799"/>
                  <a:gd name="connsiteX19" fmla="*/ 390529 w 2966610"/>
                  <a:gd name="connsiteY19" fmla="*/ 2420295 h 3248799"/>
                  <a:gd name="connsiteX20" fmla="*/ 600079 w 2966610"/>
                  <a:gd name="connsiteY20" fmla="*/ 2229795 h 3248799"/>
                  <a:gd name="connsiteX21" fmla="*/ 987429 w 2966610"/>
                  <a:gd name="connsiteY21" fmla="*/ 1747195 h 3248799"/>
                  <a:gd name="connsiteX22" fmla="*/ 1149354 w 2966610"/>
                  <a:gd name="connsiteY22" fmla="*/ 1429695 h 3248799"/>
                  <a:gd name="connsiteX23" fmla="*/ 1187454 w 2966610"/>
                  <a:gd name="connsiteY23" fmla="*/ 1197920 h 3248799"/>
                  <a:gd name="connsiteX24" fmla="*/ 1184279 w 2966610"/>
                  <a:gd name="connsiteY24" fmla="*/ 1121720 h 3248799"/>
                  <a:gd name="connsiteX25" fmla="*/ 1225554 w 2966610"/>
                  <a:gd name="connsiteY25" fmla="*/ 1074095 h 3248799"/>
                  <a:gd name="connsiteX26" fmla="*/ 1381129 w 2966610"/>
                  <a:gd name="connsiteY26" fmla="*/ 928045 h 3248799"/>
                  <a:gd name="connsiteX27" fmla="*/ 1527179 w 2966610"/>
                  <a:gd name="connsiteY27" fmla="*/ 791520 h 3248799"/>
                  <a:gd name="connsiteX28" fmla="*/ 1692279 w 2966610"/>
                  <a:gd name="connsiteY28" fmla="*/ 689920 h 3248799"/>
                  <a:gd name="connsiteX29" fmla="*/ 1797054 w 2966610"/>
                  <a:gd name="connsiteY29" fmla="*/ 575620 h 3248799"/>
                  <a:gd name="connsiteX30" fmla="*/ 2051054 w 2966610"/>
                  <a:gd name="connsiteY30" fmla="*/ 445445 h 3248799"/>
                  <a:gd name="connsiteX31" fmla="*/ 2444754 w 2966610"/>
                  <a:gd name="connsiteY31" fmla="*/ 289870 h 3248799"/>
                  <a:gd name="connsiteX32" fmla="*/ 2720979 w 2966610"/>
                  <a:gd name="connsiteY32" fmla="*/ 102545 h 3248799"/>
                  <a:gd name="connsiteX33" fmla="*/ 2784479 w 2966610"/>
                  <a:gd name="connsiteY33" fmla="*/ 945 h 3248799"/>
                  <a:gd name="connsiteX34" fmla="*/ 2809879 w 2966610"/>
                  <a:gd name="connsiteY34" fmla="*/ 61270 h 3248799"/>
                  <a:gd name="connsiteX35" fmla="*/ 2838454 w 2966610"/>
                  <a:gd name="connsiteY35" fmla="*/ 213670 h 3248799"/>
                  <a:gd name="connsiteX36" fmla="*/ 2882904 w 2966610"/>
                  <a:gd name="connsiteY36" fmla="*/ 394645 h 3248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966610" h="3248799">
                    <a:moveTo>
                      <a:pt x="2882904" y="394645"/>
                    </a:moveTo>
                    <a:cubicBezTo>
                      <a:pt x="2903541" y="483545"/>
                      <a:pt x="2950637" y="598903"/>
                      <a:pt x="2962279" y="747070"/>
                    </a:cubicBezTo>
                    <a:cubicBezTo>
                      <a:pt x="2973921" y="895237"/>
                      <a:pt x="2959104" y="1132303"/>
                      <a:pt x="2952754" y="1283645"/>
                    </a:cubicBezTo>
                    <a:cubicBezTo>
                      <a:pt x="2946404" y="1434987"/>
                      <a:pt x="2938995" y="1540821"/>
                      <a:pt x="2924178" y="1655121"/>
                    </a:cubicBezTo>
                    <a:cubicBezTo>
                      <a:pt x="2909361" y="1769421"/>
                      <a:pt x="2878141" y="1889541"/>
                      <a:pt x="2863854" y="1969445"/>
                    </a:cubicBezTo>
                    <a:cubicBezTo>
                      <a:pt x="2849567" y="2049349"/>
                      <a:pt x="2832104" y="2053583"/>
                      <a:pt x="2838454" y="2134545"/>
                    </a:cubicBezTo>
                    <a:cubicBezTo>
                      <a:pt x="2844804" y="2215507"/>
                      <a:pt x="2906717" y="2366320"/>
                      <a:pt x="2901954" y="2455220"/>
                    </a:cubicBezTo>
                    <a:cubicBezTo>
                      <a:pt x="2897192" y="2544120"/>
                      <a:pt x="2888725" y="2564228"/>
                      <a:pt x="2809879" y="2667945"/>
                    </a:cubicBezTo>
                    <a:cubicBezTo>
                      <a:pt x="2731033" y="2771662"/>
                      <a:pt x="2545296" y="2981741"/>
                      <a:pt x="2428879" y="3077520"/>
                    </a:cubicBezTo>
                    <a:cubicBezTo>
                      <a:pt x="2312462" y="3173299"/>
                      <a:pt x="2202925" y="3219866"/>
                      <a:pt x="2111379" y="3242620"/>
                    </a:cubicBezTo>
                    <a:cubicBezTo>
                      <a:pt x="2019833" y="3265374"/>
                      <a:pt x="1968504" y="3218278"/>
                      <a:pt x="1879604" y="3214045"/>
                    </a:cubicBezTo>
                    <a:cubicBezTo>
                      <a:pt x="1790704" y="3209812"/>
                      <a:pt x="1676932" y="3237328"/>
                      <a:pt x="1577978" y="3217220"/>
                    </a:cubicBezTo>
                    <a:cubicBezTo>
                      <a:pt x="1479024" y="3197112"/>
                      <a:pt x="1408645" y="3143666"/>
                      <a:pt x="1285879" y="3093395"/>
                    </a:cubicBezTo>
                    <a:cubicBezTo>
                      <a:pt x="1163113" y="3043124"/>
                      <a:pt x="955679" y="2945757"/>
                      <a:pt x="841379" y="2915595"/>
                    </a:cubicBezTo>
                    <a:cubicBezTo>
                      <a:pt x="727079" y="2885433"/>
                      <a:pt x="673104" y="2925649"/>
                      <a:pt x="600079" y="2912420"/>
                    </a:cubicBezTo>
                    <a:cubicBezTo>
                      <a:pt x="527054" y="2899191"/>
                      <a:pt x="481546" y="2890195"/>
                      <a:pt x="403229" y="2836220"/>
                    </a:cubicBezTo>
                    <a:cubicBezTo>
                      <a:pt x="324912" y="2782245"/>
                      <a:pt x="197383" y="2650482"/>
                      <a:pt x="130179" y="2588570"/>
                    </a:cubicBezTo>
                    <a:cubicBezTo>
                      <a:pt x="62975" y="2526658"/>
                      <a:pt x="-525" y="2489087"/>
                      <a:pt x="4" y="2464745"/>
                    </a:cubicBezTo>
                    <a:cubicBezTo>
                      <a:pt x="533" y="2440403"/>
                      <a:pt x="68267" y="2449928"/>
                      <a:pt x="133354" y="2442520"/>
                    </a:cubicBezTo>
                    <a:cubicBezTo>
                      <a:pt x="198441" y="2435112"/>
                      <a:pt x="312742" y="2455749"/>
                      <a:pt x="390529" y="2420295"/>
                    </a:cubicBezTo>
                    <a:cubicBezTo>
                      <a:pt x="468316" y="2384841"/>
                      <a:pt x="500596" y="2341978"/>
                      <a:pt x="600079" y="2229795"/>
                    </a:cubicBezTo>
                    <a:cubicBezTo>
                      <a:pt x="699562" y="2117612"/>
                      <a:pt x="895883" y="1880545"/>
                      <a:pt x="987429" y="1747195"/>
                    </a:cubicBezTo>
                    <a:cubicBezTo>
                      <a:pt x="1078975" y="1613845"/>
                      <a:pt x="1116016" y="1521241"/>
                      <a:pt x="1149354" y="1429695"/>
                    </a:cubicBezTo>
                    <a:cubicBezTo>
                      <a:pt x="1182691" y="1338149"/>
                      <a:pt x="1181633" y="1249249"/>
                      <a:pt x="1187454" y="1197920"/>
                    </a:cubicBezTo>
                    <a:cubicBezTo>
                      <a:pt x="1193275" y="1146591"/>
                      <a:pt x="1177929" y="1142357"/>
                      <a:pt x="1184279" y="1121720"/>
                    </a:cubicBezTo>
                    <a:cubicBezTo>
                      <a:pt x="1190629" y="1101083"/>
                      <a:pt x="1192746" y="1106374"/>
                      <a:pt x="1225554" y="1074095"/>
                    </a:cubicBezTo>
                    <a:cubicBezTo>
                      <a:pt x="1258362" y="1041816"/>
                      <a:pt x="1330858" y="975141"/>
                      <a:pt x="1381129" y="928045"/>
                    </a:cubicBezTo>
                    <a:cubicBezTo>
                      <a:pt x="1431400" y="880949"/>
                      <a:pt x="1475321" y="831207"/>
                      <a:pt x="1527179" y="791520"/>
                    </a:cubicBezTo>
                    <a:cubicBezTo>
                      <a:pt x="1579037" y="751833"/>
                      <a:pt x="1647829" y="728549"/>
                      <a:pt x="1692279" y="689920"/>
                    </a:cubicBezTo>
                    <a:cubicBezTo>
                      <a:pt x="1736729" y="651291"/>
                      <a:pt x="1737258" y="616366"/>
                      <a:pt x="1797054" y="575620"/>
                    </a:cubicBezTo>
                    <a:cubicBezTo>
                      <a:pt x="1856850" y="534874"/>
                      <a:pt x="1943104" y="497832"/>
                      <a:pt x="2051054" y="445445"/>
                    </a:cubicBezTo>
                    <a:cubicBezTo>
                      <a:pt x="2159004" y="393058"/>
                      <a:pt x="2333100" y="347020"/>
                      <a:pt x="2444754" y="289870"/>
                    </a:cubicBezTo>
                    <a:cubicBezTo>
                      <a:pt x="2556408" y="232720"/>
                      <a:pt x="2664358" y="150699"/>
                      <a:pt x="2720979" y="102545"/>
                    </a:cubicBezTo>
                    <a:cubicBezTo>
                      <a:pt x="2777600" y="54391"/>
                      <a:pt x="2769662" y="7824"/>
                      <a:pt x="2784479" y="945"/>
                    </a:cubicBezTo>
                    <a:cubicBezTo>
                      <a:pt x="2799296" y="-5934"/>
                      <a:pt x="2800883" y="25816"/>
                      <a:pt x="2809879" y="61270"/>
                    </a:cubicBezTo>
                    <a:cubicBezTo>
                      <a:pt x="2818875" y="96724"/>
                      <a:pt x="2826283" y="151228"/>
                      <a:pt x="2838454" y="213670"/>
                    </a:cubicBezTo>
                    <a:cubicBezTo>
                      <a:pt x="2850625" y="276112"/>
                      <a:pt x="2862267" y="305745"/>
                      <a:pt x="2882904" y="3946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Freeform 6">
                <a:extLst>
                  <a:ext uri="{FF2B5EF4-FFF2-40B4-BE49-F238E27FC236}">
                    <a16:creationId xmlns:a16="http://schemas.microsoft.com/office/drawing/2014/main" id="{A74F6A00-8B03-09BD-AD49-9DA8E64329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502" y="1102829"/>
                <a:ext cx="4774898" cy="3408215"/>
              </a:xfrm>
              <a:custGeom>
                <a:avLst/>
                <a:gdLst>
                  <a:gd name="T0" fmla="*/ 2282 w 2282"/>
                  <a:gd name="T1" fmla="*/ 221 h 1629"/>
                  <a:gd name="T2" fmla="*/ 2169 w 2282"/>
                  <a:gd name="T3" fmla="*/ 130 h 1629"/>
                  <a:gd name="T4" fmla="*/ 1908 w 2282"/>
                  <a:gd name="T5" fmla="*/ 60 h 1629"/>
                  <a:gd name="T6" fmla="*/ 1594 w 2282"/>
                  <a:gd name="T7" fmla="*/ 39 h 1629"/>
                  <a:gd name="T8" fmla="*/ 1392 w 2282"/>
                  <a:gd name="T9" fmla="*/ 6 h 1629"/>
                  <a:gd name="T10" fmla="*/ 1242 w 2282"/>
                  <a:gd name="T11" fmla="*/ 92 h 1629"/>
                  <a:gd name="T12" fmla="*/ 1014 w 2282"/>
                  <a:gd name="T13" fmla="*/ 130 h 1629"/>
                  <a:gd name="T14" fmla="*/ 954 w 2282"/>
                  <a:gd name="T15" fmla="*/ 177 h 1629"/>
                  <a:gd name="T16" fmla="*/ 810 w 2282"/>
                  <a:gd name="T17" fmla="*/ 194 h 1629"/>
                  <a:gd name="T18" fmla="*/ 653 w 2282"/>
                  <a:gd name="T19" fmla="*/ 291 h 1629"/>
                  <a:gd name="T20" fmla="*/ 423 w 2282"/>
                  <a:gd name="T21" fmla="*/ 382 h 1629"/>
                  <a:gd name="T22" fmla="*/ 228 w 2282"/>
                  <a:gd name="T23" fmla="*/ 540 h 1629"/>
                  <a:gd name="T24" fmla="*/ 200 w 2282"/>
                  <a:gd name="T25" fmla="*/ 662 h 1629"/>
                  <a:gd name="T26" fmla="*/ 182 w 2282"/>
                  <a:gd name="T27" fmla="*/ 676 h 1629"/>
                  <a:gd name="T28" fmla="*/ 68 w 2282"/>
                  <a:gd name="T29" fmla="*/ 924 h 1629"/>
                  <a:gd name="T30" fmla="*/ 0 w 2282"/>
                  <a:gd name="T31" fmla="*/ 1137 h 1629"/>
                  <a:gd name="T32" fmla="*/ 54 w 2282"/>
                  <a:gd name="T33" fmla="*/ 1388 h 1629"/>
                  <a:gd name="T34" fmla="*/ 236 w 2282"/>
                  <a:gd name="T35" fmla="*/ 1514 h 1629"/>
                  <a:gd name="T36" fmla="*/ 519 w 2282"/>
                  <a:gd name="T37" fmla="*/ 1579 h 1629"/>
                  <a:gd name="T38" fmla="*/ 711 w 2282"/>
                  <a:gd name="T39" fmla="*/ 1606 h 1629"/>
                  <a:gd name="T40" fmla="*/ 775 w 2282"/>
                  <a:gd name="T41" fmla="*/ 1469 h 1629"/>
                  <a:gd name="T42" fmla="*/ 1269 w 2282"/>
                  <a:gd name="T43" fmla="*/ 1159 h 1629"/>
                  <a:gd name="T44" fmla="*/ 1289 w 2282"/>
                  <a:gd name="T45" fmla="*/ 1125 h 1629"/>
                  <a:gd name="T46" fmla="*/ 1403 w 2282"/>
                  <a:gd name="T47" fmla="*/ 982 h 1629"/>
                  <a:gd name="T48" fmla="*/ 1545 w 2282"/>
                  <a:gd name="T49" fmla="*/ 710 h 1629"/>
                  <a:gd name="T50" fmla="*/ 1836 w 2282"/>
                  <a:gd name="T51" fmla="*/ 501 h 1629"/>
                  <a:gd name="T52" fmla="*/ 2100 w 2282"/>
                  <a:gd name="T53" fmla="*/ 268 h 1629"/>
                  <a:gd name="T54" fmla="*/ 2271 w 2282"/>
                  <a:gd name="T55" fmla="*/ 226 h 1629"/>
                  <a:gd name="T56" fmla="*/ 2045 w 2282"/>
                  <a:gd name="T57" fmla="*/ 274 h 1629"/>
                  <a:gd name="T58" fmla="*/ 1802 w 2282"/>
                  <a:gd name="T59" fmla="*/ 505 h 1629"/>
                  <a:gd name="T60" fmla="*/ 1490 w 2282"/>
                  <a:gd name="T61" fmla="*/ 754 h 1629"/>
                  <a:gd name="T62" fmla="*/ 1381 w 2282"/>
                  <a:gd name="T63" fmla="*/ 987 h 1629"/>
                  <a:gd name="T64" fmla="*/ 1275 w 2282"/>
                  <a:gd name="T65" fmla="*/ 1120 h 1629"/>
                  <a:gd name="T66" fmla="*/ 1268 w 2282"/>
                  <a:gd name="T67" fmla="*/ 1142 h 1629"/>
                  <a:gd name="T68" fmla="*/ 926 w 2282"/>
                  <a:gd name="T69" fmla="*/ 1311 h 1629"/>
                  <a:gd name="T70" fmla="*/ 707 w 2282"/>
                  <a:gd name="T71" fmla="*/ 1587 h 1629"/>
                  <a:gd name="T72" fmla="*/ 640 w 2282"/>
                  <a:gd name="T73" fmla="*/ 1615 h 1629"/>
                  <a:gd name="T74" fmla="*/ 356 w 2282"/>
                  <a:gd name="T75" fmla="*/ 1515 h 1629"/>
                  <a:gd name="T76" fmla="*/ 109 w 2282"/>
                  <a:gd name="T77" fmla="*/ 1434 h 1629"/>
                  <a:gd name="T78" fmla="*/ 53 w 2282"/>
                  <a:gd name="T79" fmla="*/ 1270 h 1629"/>
                  <a:gd name="T80" fmla="*/ 47 w 2282"/>
                  <a:gd name="T81" fmla="*/ 1022 h 1629"/>
                  <a:gd name="T82" fmla="*/ 94 w 2282"/>
                  <a:gd name="T83" fmla="*/ 786 h 1629"/>
                  <a:gd name="T84" fmla="*/ 211 w 2282"/>
                  <a:gd name="T85" fmla="*/ 671 h 1629"/>
                  <a:gd name="T86" fmla="*/ 218 w 2282"/>
                  <a:gd name="T87" fmla="*/ 620 h 1629"/>
                  <a:gd name="T88" fmla="*/ 377 w 2282"/>
                  <a:gd name="T89" fmla="*/ 449 h 1629"/>
                  <a:gd name="T90" fmla="*/ 554 w 2282"/>
                  <a:gd name="T91" fmla="*/ 331 h 1629"/>
                  <a:gd name="T92" fmla="*/ 705 w 2282"/>
                  <a:gd name="T93" fmla="*/ 261 h 1629"/>
                  <a:gd name="T94" fmla="*/ 881 w 2282"/>
                  <a:gd name="T95" fmla="*/ 192 h 1629"/>
                  <a:gd name="T96" fmla="*/ 998 w 2282"/>
                  <a:gd name="T97" fmla="*/ 161 h 1629"/>
                  <a:gd name="T98" fmla="*/ 1208 w 2282"/>
                  <a:gd name="T99" fmla="*/ 109 h 1629"/>
                  <a:gd name="T100" fmla="*/ 1302 w 2282"/>
                  <a:gd name="T101" fmla="*/ 74 h 1629"/>
                  <a:gd name="T102" fmla="*/ 1527 w 2282"/>
                  <a:gd name="T103" fmla="*/ 42 h 1629"/>
                  <a:gd name="T104" fmla="*/ 1667 w 2282"/>
                  <a:gd name="T105" fmla="*/ 46 h 1629"/>
                  <a:gd name="T106" fmla="*/ 2007 w 2282"/>
                  <a:gd name="T107" fmla="*/ 107 h 1629"/>
                  <a:gd name="T108" fmla="*/ 2261 w 2282"/>
                  <a:gd name="T109" fmla="*/ 211 h 1629"/>
                  <a:gd name="T110" fmla="*/ 2268 w 2282"/>
                  <a:gd name="T111" fmla="*/ 221 h 1629"/>
                  <a:gd name="T112" fmla="*/ 2268 w 2282"/>
                  <a:gd name="T113" fmla="*/ 221 h 1629"/>
                  <a:gd name="T114" fmla="*/ 2268 w 2282"/>
                  <a:gd name="T115" fmla="*/ 221 h 1629"/>
                  <a:gd name="T116" fmla="*/ 2269 w 2282"/>
                  <a:gd name="T117" fmla="*/ 219 h 1629"/>
                  <a:gd name="T118" fmla="*/ 2269 w 2282"/>
                  <a:gd name="T119" fmla="*/ 219 h 1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82" h="1629">
                    <a:moveTo>
                      <a:pt x="2271" y="226"/>
                    </a:moveTo>
                    <a:cubicBezTo>
                      <a:pt x="2273" y="233"/>
                      <a:pt x="2273" y="233"/>
                      <a:pt x="2273" y="233"/>
                    </a:cubicBezTo>
                    <a:cubicBezTo>
                      <a:pt x="2274" y="233"/>
                      <a:pt x="2276" y="232"/>
                      <a:pt x="2277" y="232"/>
                    </a:cubicBezTo>
                    <a:cubicBezTo>
                      <a:pt x="2278" y="231"/>
                      <a:pt x="2280" y="229"/>
                      <a:pt x="2281" y="227"/>
                    </a:cubicBezTo>
                    <a:cubicBezTo>
                      <a:pt x="2282" y="225"/>
                      <a:pt x="2282" y="223"/>
                      <a:pt x="2282" y="221"/>
                    </a:cubicBezTo>
                    <a:cubicBezTo>
                      <a:pt x="2282" y="220"/>
                      <a:pt x="2282" y="218"/>
                      <a:pt x="2282" y="217"/>
                    </a:cubicBezTo>
                    <a:cubicBezTo>
                      <a:pt x="2281" y="215"/>
                      <a:pt x="2280" y="212"/>
                      <a:pt x="2279" y="210"/>
                    </a:cubicBezTo>
                    <a:cubicBezTo>
                      <a:pt x="2276" y="206"/>
                      <a:pt x="2272" y="201"/>
                      <a:pt x="2267" y="196"/>
                    </a:cubicBezTo>
                    <a:cubicBezTo>
                      <a:pt x="2259" y="188"/>
                      <a:pt x="2248" y="179"/>
                      <a:pt x="2235" y="170"/>
                    </a:cubicBezTo>
                    <a:cubicBezTo>
                      <a:pt x="2215" y="156"/>
                      <a:pt x="2192" y="141"/>
                      <a:pt x="2169" y="130"/>
                    </a:cubicBezTo>
                    <a:cubicBezTo>
                      <a:pt x="2157" y="124"/>
                      <a:pt x="2146" y="119"/>
                      <a:pt x="2135" y="115"/>
                    </a:cubicBezTo>
                    <a:cubicBezTo>
                      <a:pt x="2124" y="112"/>
                      <a:pt x="2114" y="109"/>
                      <a:pt x="2105" y="108"/>
                    </a:cubicBezTo>
                    <a:cubicBezTo>
                      <a:pt x="2074" y="104"/>
                      <a:pt x="2041" y="99"/>
                      <a:pt x="2010" y="92"/>
                    </a:cubicBezTo>
                    <a:cubicBezTo>
                      <a:pt x="1979" y="85"/>
                      <a:pt x="1950" y="77"/>
                      <a:pt x="1926" y="67"/>
                    </a:cubicBezTo>
                    <a:cubicBezTo>
                      <a:pt x="1921" y="65"/>
                      <a:pt x="1915" y="62"/>
                      <a:pt x="1908" y="60"/>
                    </a:cubicBezTo>
                    <a:cubicBezTo>
                      <a:pt x="1895" y="57"/>
                      <a:pt x="1878" y="53"/>
                      <a:pt x="1859" y="50"/>
                    </a:cubicBezTo>
                    <a:cubicBezTo>
                      <a:pt x="1831" y="45"/>
                      <a:pt x="1798" y="40"/>
                      <a:pt x="1764" y="36"/>
                    </a:cubicBezTo>
                    <a:cubicBezTo>
                      <a:pt x="1731" y="33"/>
                      <a:pt x="1697" y="31"/>
                      <a:pt x="1667" y="31"/>
                    </a:cubicBezTo>
                    <a:cubicBezTo>
                      <a:pt x="1652" y="31"/>
                      <a:pt x="1638" y="31"/>
                      <a:pt x="1626" y="33"/>
                    </a:cubicBezTo>
                    <a:cubicBezTo>
                      <a:pt x="1614" y="34"/>
                      <a:pt x="1603" y="36"/>
                      <a:pt x="1594" y="39"/>
                    </a:cubicBezTo>
                    <a:cubicBezTo>
                      <a:pt x="1589" y="40"/>
                      <a:pt x="1584" y="41"/>
                      <a:pt x="1579" y="41"/>
                    </a:cubicBezTo>
                    <a:cubicBezTo>
                      <a:pt x="1570" y="41"/>
                      <a:pt x="1560" y="39"/>
                      <a:pt x="1549" y="35"/>
                    </a:cubicBezTo>
                    <a:cubicBezTo>
                      <a:pt x="1533" y="30"/>
                      <a:pt x="1515" y="21"/>
                      <a:pt x="1496" y="14"/>
                    </a:cubicBezTo>
                    <a:cubicBezTo>
                      <a:pt x="1477" y="6"/>
                      <a:pt x="1455" y="0"/>
                      <a:pt x="1432" y="0"/>
                    </a:cubicBezTo>
                    <a:cubicBezTo>
                      <a:pt x="1419" y="0"/>
                      <a:pt x="1406" y="2"/>
                      <a:pt x="1392" y="6"/>
                    </a:cubicBezTo>
                    <a:cubicBezTo>
                      <a:pt x="1379" y="10"/>
                      <a:pt x="1364" y="16"/>
                      <a:pt x="1350" y="26"/>
                    </a:cubicBezTo>
                    <a:cubicBezTo>
                      <a:pt x="1322" y="43"/>
                      <a:pt x="1302" y="56"/>
                      <a:pt x="1288" y="66"/>
                    </a:cubicBezTo>
                    <a:cubicBezTo>
                      <a:pt x="1277" y="73"/>
                      <a:pt x="1269" y="79"/>
                      <a:pt x="1262" y="83"/>
                    </a:cubicBezTo>
                    <a:cubicBezTo>
                      <a:pt x="1257" y="86"/>
                      <a:pt x="1253" y="88"/>
                      <a:pt x="1250" y="89"/>
                    </a:cubicBezTo>
                    <a:cubicBezTo>
                      <a:pt x="1247" y="90"/>
                      <a:pt x="1245" y="91"/>
                      <a:pt x="1242" y="92"/>
                    </a:cubicBezTo>
                    <a:cubicBezTo>
                      <a:pt x="1238" y="93"/>
                      <a:pt x="1234" y="93"/>
                      <a:pt x="1229" y="94"/>
                    </a:cubicBezTo>
                    <a:cubicBezTo>
                      <a:pt x="1223" y="94"/>
                      <a:pt x="1216" y="94"/>
                      <a:pt x="1208" y="94"/>
                    </a:cubicBezTo>
                    <a:cubicBezTo>
                      <a:pt x="1193" y="94"/>
                      <a:pt x="1175" y="95"/>
                      <a:pt x="1154" y="97"/>
                    </a:cubicBezTo>
                    <a:cubicBezTo>
                      <a:pt x="1122" y="100"/>
                      <a:pt x="1087" y="105"/>
                      <a:pt x="1056" y="114"/>
                    </a:cubicBezTo>
                    <a:cubicBezTo>
                      <a:pt x="1040" y="118"/>
                      <a:pt x="1026" y="123"/>
                      <a:pt x="1014" y="130"/>
                    </a:cubicBezTo>
                    <a:cubicBezTo>
                      <a:pt x="1008" y="133"/>
                      <a:pt x="1003" y="136"/>
                      <a:pt x="998" y="140"/>
                    </a:cubicBezTo>
                    <a:cubicBezTo>
                      <a:pt x="993" y="144"/>
                      <a:pt x="989" y="148"/>
                      <a:pt x="986" y="153"/>
                    </a:cubicBezTo>
                    <a:cubicBezTo>
                      <a:pt x="986" y="153"/>
                      <a:pt x="986" y="153"/>
                      <a:pt x="986" y="153"/>
                    </a:cubicBezTo>
                    <a:cubicBezTo>
                      <a:pt x="982" y="159"/>
                      <a:pt x="978" y="163"/>
                      <a:pt x="974" y="166"/>
                    </a:cubicBezTo>
                    <a:cubicBezTo>
                      <a:pt x="968" y="172"/>
                      <a:pt x="961" y="175"/>
                      <a:pt x="954" y="177"/>
                    </a:cubicBezTo>
                    <a:cubicBezTo>
                      <a:pt x="947" y="179"/>
                      <a:pt x="939" y="180"/>
                      <a:pt x="930" y="180"/>
                    </a:cubicBezTo>
                    <a:cubicBezTo>
                      <a:pt x="923" y="180"/>
                      <a:pt x="915" y="179"/>
                      <a:pt x="906" y="178"/>
                    </a:cubicBezTo>
                    <a:cubicBezTo>
                      <a:pt x="898" y="178"/>
                      <a:pt x="890" y="177"/>
                      <a:pt x="881" y="177"/>
                    </a:cubicBezTo>
                    <a:cubicBezTo>
                      <a:pt x="875" y="177"/>
                      <a:pt x="868" y="178"/>
                      <a:pt x="860" y="180"/>
                    </a:cubicBezTo>
                    <a:cubicBezTo>
                      <a:pt x="846" y="183"/>
                      <a:pt x="828" y="188"/>
                      <a:pt x="810" y="194"/>
                    </a:cubicBezTo>
                    <a:cubicBezTo>
                      <a:pt x="782" y="204"/>
                      <a:pt x="752" y="217"/>
                      <a:pt x="727" y="230"/>
                    </a:cubicBezTo>
                    <a:cubicBezTo>
                      <a:pt x="714" y="237"/>
                      <a:pt x="703" y="244"/>
                      <a:pt x="694" y="251"/>
                    </a:cubicBezTo>
                    <a:cubicBezTo>
                      <a:pt x="689" y="254"/>
                      <a:pt x="685" y="257"/>
                      <a:pt x="682" y="261"/>
                    </a:cubicBezTo>
                    <a:cubicBezTo>
                      <a:pt x="678" y="264"/>
                      <a:pt x="675" y="268"/>
                      <a:pt x="673" y="271"/>
                    </a:cubicBezTo>
                    <a:cubicBezTo>
                      <a:pt x="669" y="279"/>
                      <a:pt x="662" y="285"/>
                      <a:pt x="653" y="291"/>
                    </a:cubicBezTo>
                    <a:cubicBezTo>
                      <a:pt x="640" y="300"/>
                      <a:pt x="623" y="306"/>
                      <a:pt x="605" y="310"/>
                    </a:cubicBezTo>
                    <a:cubicBezTo>
                      <a:pt x="587" y="314"/>
                      <a:pt x="569" y="316"/>
                      <a:pt x="554" y="316"/>
                    </a:cubicBezTo>
                    <a:cubicBezTo>
                      <a:pt x="543" y="316"/>
                      <a:pt x="531" y="318"/>
                      <a:pt x="519" y="320"/>
                    </a:cubicBezTo>
                    <a:cubicBezTo>
                      <a:pt x="501" y="324"/>
                      <a:pt x="483" y="332"/>
                      <a:pt x="466" y="342"/>
                    </a:cubicBezTo>
                    <a:cubicBezTo>
                      <a:pt x="449" y="352"/>
                      <a:pt x="434" y="365"/>
                      <a:pt x="423" y="382"/>
                    </a:cubicBezTo>
                    <a:cubicBezTo>
                      <a:pt x="420" y="387"/>
                      <a:pt x="415" y="392"/>
                      <a:pt x="410" y="398"/>
                    </a:cubicBezTo>
                    <a:cubicBezTo>
                      <a:pt x="401" y="409"/>
                      <a:pt x="388" y="420"/>
                      <a:pt x="374" y="433"/>
                    </a:cubicBezTo>
                    <a:cubicBezTo>
                      <a:pt x="353" y="451"/>
                      <a:pt x="329" y="469"/>
                      <a:pt x="305" y="486"/>
                    </a:cubicBezTo>
                    <a:cubicBezTo>
                      <a:pt x="282" y="503"/>
                      <a:pt x="261" y="517"/>
                      <a:pt x="245" y="526"/>
                    </a:cubicBezTo>
                    <a:cubicBezTo>
                      <a:pt x="238" y="530"/>
                      <a:pt x="232" y="535"/>
                      <a:pt x="228" y="540"/>
                    </a:cubicBezTo>
                    <a:cubicBezTo>
                      <a:pt x="219" y="550"/>
                      <a:pt x="214" y="562"/>
                      <a:pt x="210" y="574"/>
                    </a:cubicBezTo>
                    <a:cubicBezTo>
                      <a:pt x="205" y="592"/>
                      <a:pt x="203" y="611"/>
                      <a:pt x="203" y="627"/>
                    </a:cubicBezTo>
                    <a:cubicBezTo>
                      <a:pt x="202" y="635"/>
                      <a:pt x="202" y="643"/>
                      <a:pt x="202" y="649"/>
                    </a:cubicBezTo>
                    <a:cubicBezTo>
                      <a:pt x="201" y="652"/>
                      <a:pt x="201" y="655"/>
                      <a:pt x="201" y="657"/>
                    </a:cubicBezTo>
                    <a:cubicBezTo>
                      <a:pt x="201" y="659"/>
                      <a:pt x="200" y="661"/>
                      <a:pt x="200" y="662"/>
                    </a:cubicBezTo>
                    <a:cubicBezTo>
                      <a:pt x="200" y="662"/>
                      <a:pt x="200" y="662"/>
                      <a:pt x="200" y="662"/>
                    </a:cubicBezTo>
                    <a:cubicBezTo>
                      <a:pt x="200" y="662"/>
                      <a:pt x="200" y="662"/>
                      <a:pt x="200" y="662"/>
                    </a:cubicBezTo>
                    <a:cubicBezTo>
                      <a:pt x="200" y="662"/>
                      <a:pt x="199" y="663"/>
                      <a:pt x="198" y="664"/>
                    </a:cubicBezTo>
                    <a:cubicBezTo>
                      <a:pt x="198" y="665"/>
                      <a:pt x="196" y="666"/>
                      <a:pt x="195" y="667"/>
                    </a:cubicBezTo>
                    <a:cubicBezTo>
                      <a:pt x="192" y="670"/>
                      <a:pt x="187" y="673"/>
                      <a:pt x="182" y="676"/>
                    </a:cubicBezTo>
                    <a:cubicBezTo>
                      <a:pt x="173" y="681"/>
                      <a:pt x="162" y="688"/>
                      <a:pt x="151" y="696"/>
                    </a:cubicBezTo>
                    <a:cubicBezTo>
                      <a:pt x="133" y="708"/>
                      <a:pt x="114" y="724"/>
                      <a:pt x="100" y="743"/>
                    </a:cubicBezTo>
                    <a:cubicBezTo>
                      <a:pt x="92" y="753"/>
                      <a:pt x="86" y="764"/>
                      <a:pt x="81" y="777"/>
                    </a:cubicBezTo>
                    <a:cubicBezTo>
                      <a:pt x="77" y="789"/>
                      <a:pt x="74" y="802"/>
                      <a:pt x="74" y="817"/>
                    </a:cubicBezTo>
                    <a:cubicBezTo>
                      <a:pt x="74" y="866"/>
                      <a:pt x="73" y="898"/>
                      <a:pt x="68" y="924"/>
                    </a:cubicBezTo>
                    <a:cubicBezTo>
                      <a:pt x="66" y="936"/>
                      <a:pt x="64" y="947"/>
                      <a:pt x="60" y="957"/>
                    </a:cubicBezTo>
                    <a:cubicBezTo>
                      <a:pt x="57" y="968"/>
                      <a:pt x="52" y="977"/>
                      <a:pt x="47" y="988"/>
                    </a:cubicBezTo>
                    <a:cubicBezTo>
                      <a:pt x="44" y="995"/>
                      <a:pt x="39" y="1005"/>
                      <a:pt x="33" y="1016"/>
                    </a:cubicBezTo>
                    <a:cubicBezTo>
                      <a:pt x="26" y="1032"/>
                      <a:pt x="17" y="1051"/>
                      <a:pt x="11" y="1072"/>
                    </a:cubicBezTo>
                    <a:cubicBezTo>
                      <a:pt x="4" y="1093"/>
                      <a:pt x="0" y="1115"/>
                      <a:pt x="0" y="1137"/>
                    </a:cubicBezTo>
                    <a:cubicBezTo>
                      <a:pt x="0" y="1157"/>
                      <a:pt x="3" y="1177"/>
                      <a:pt x="13" y="1196"/>
                    </a:cubicBezTo>
                    <a:cubicBezTo>
                      <a:pt x="13" y="1196"/>
                      <a:pt x="13" y="1196"/>
                      <a:pt x="13" y="1196"/>
                    </a:cubicBezTo>
                    <a:cubicBezTo>
                      <a:pt x="30" y="1229"/>
                      <a:pt x="38" y="1265"/>
                      <a:pt x="43" y="1299"/>
                    </a:cubicBezTo>
                    <a:cubicBezTo>
                      <a:pt x="46" y="1315"/>
                      <a:pt x="48" y="1331"/>
                      <a:pt x="49" y="1347"/>
                    </a:cubicBezTo>
                    <a:cubicBezTo>
                      <a:pt x="51" y="1362"/>
                      <a:pt x="52" y="1376"/>
                      <a:pt x="54" y="1388"/>
                    </a:cubicBezTo>
                    <a:cubicBezTo>
                      <a:pt x="54" y="1392"/>
                      <a:pt x="55" y="1396"/>
                      <a:pt x="57" y="1399"/>
                    </a:cubicBezTo>
                    <a:cubicBezTo>
                      <a:pt x="60" y="1406"/>
                      <a:pt x="65" y="1413"/>
                      <a:pt x="71" y="1420"/>
                    </a:cubicBezTo>
                    <a:cubicBezTo>
                      <a:pt x="82" y="1432"/>
                      <a:pt x="97" y="1444"/>
                      <a:pt x="113" y="1456"/>
                    </a:cubicBezTo>
                    <a:cubicBezTo>
                      <a:pt x="139" y="1473"/>
                      <a:pt x="168" y="1489"/>
                      <a:pt x="196" y="1500"/>
                    </a:cubicBezTo>
                    <a:cubicBezTo>
                      <a:pt x="210" y="1506"/>
                      <a:pt x="224" y="1511"/>
                      <a:pt x="236" y="1514"/>
                    </a:cubicBezTo>
                    <a:cubicBezTo>
                      <a:pt x="249" y="1517"/>
                      <a:pt x="260" y="1519"/>
                      <a:pt x="269" y="1519"/>
                    </a:cubicBezTo>
                    <a:cubicBezTo>
                      <a:pt x="276" y="1519"/>
                      <a:pt x="285" y="1520"/>
                      <a:pt x="295" y="1521"/>
                    </a:cubicBezTo>
                    <a:cubicBezTo>
                      <a:pt x="312" y="1523"/>
                      <a:pt x="334" y="1526"/>
                      <a:pt x="358" y="1531"/>
                    </a:cubicBezTo>
                    <a:cubicBezTo>
                      <a:pt x="394" y="1538"/>
                      <a:pt x="434" y="1548"/>
                      <a:pt x="470" y="1560"/>
                    </a:cubicBezTo>
                    <a:cubicBezTo>
                      <a:pt x="488" y="1566"/>
                      <a:pt x="505" y="1572"/>
                      <a:pt x="519" y="1579"/>
                    </a:cubicBezTo>
                    <a:cubicBezTo>
                      <a:pt x="534" y="1586"/>
                      <a:pt x="547" y="1594"/>
                      <a:pt x="557" y="1601"/>
                    </a:cubicBezTo>
                    <a:cubicBezTo>
                      <a:pt x="570" y="1611"/>
                      <a:pt x="584" y="1618"/>
                      <a:pt x="598" y="1623"/>
                    </a:cubicBezTo>
                    <a:cubicBezTo>
                      <a:pt x="612" y="1627"/>
                      <a:pt x="626" y="1629"/>
                      <a:pt x="640" y="1629"/>
                    </a:cubicBezTo>
                    <a:cubicBezTo>
                      <a:pt x="660" y="1629"/>
                      <a:pt x="678" y="1625"/>
                      <a:pt x="693" y="1618"/>
                    </a:cubicBezTo>
                    <a:cubicBezTo>
                      <a:pt x="700" y="1615"/>
                      <a:pt x="706" y="1611"/>
                      <a:pt x="711" y="1606"/>
                    </a:cubicBezTo>
                    <a:cubicBezTo>
                      <a:pt x="714" y="1604"/>
                      <a:pt x="716" y="1601"/>
                      <a:pt x="717" y="1599"/>
                    </a:cubicBezTo>
                    <a:cubicBezTo>
                      <a:pt x="719" y="1596"/>
                      <a:pt x="721" y="1593"/>
                      <a:pt x="721" y="1590"/>
                    </a:cubicBezTo>
                    <a:cubicBezTo>
                      <a:pt x="721" y="1590"/>
                      <a:pt x="721" y="1590"/>
                      <a:pt x="721" y="1590"/>
                    </a:cubicBezTo>
                    <a:cubicBezTo>
                      <a:pt x="722" y="1587"/>
                      <a:pt x="723" y="1582"/>
                      <a:pt x="725" y="1575"/>
                    </a:cubicBezTo>
                    <a:cubicBezTo>
                      <a:pt x="731" y="1553"/>
                      <a:pt x="744" y="1514"/>
                      <a:pt x="775" y="1469"/>
                    </a:cubicBezTo>
                    <a:cubicBezTo>
                      <a:pt x="806" y="1424"/>
                      <a:pt x="855" y="1372"/>
                      <a:pt x="933" y="1324"/>
                    </a:cubicBezTo>
                    <a:cubicBezTo>
                      <a:pt x="933" y="1324"/>
                      <a:pt x="933" y="1324"/>
                      <a:pt x="933" y="1324"/>
                    </a:cubicBezTo>
                    <a:cubicBezTo>
                      <a:pt x="1023" y="1268"/>
                      <a:pt x="1106" y="1230"/>
                      <a:pt x="1169" y="1203"/>
                    </a:cubicBezTo>
                    <a:cubicBezTo>
                      <a:pt x="1200" y="1190"/>
                      <a:pt x="1226" y="1179"/>
                      <a:pt x="1245" y="1171"/>
                    </a:cubicBezTo>
                    <a:cubicBezTo>
                      <a:pt x="1255" y="1166"/>
                      <a:pt x="1263" y="1163"/>
                      <a:pt x="1269" y="1159"/>
                    </a:cubicBezTo>
                    <a:cubicBezTo>
                      <a:pt x="1272" y="1157"/>
                      <a:pt x="1275" y="1155"/>
                      <a:pt x="1277" y="1154"/>
                    </a:cubicBezTo>
                    <a:cubicBezTo>
                      <a:pt x="1280" y="1152"/>
                      <a:pt x="1282" y="1150"/>
                      <a:pt x="1283" y="1148"/>
                    </a:cubicBezTo>
                    <a:cubicBezTo>
                      <a:pt x="1283" y="1148"/>
                      <a:pt x="1283" y="1148"/>
                      <a:pt x="1283" y="1148"/>
                    </a:cubicBezTo>
                    <a:cubicBezTo>
                      <a:pt x="1286" y="1144"/>
                      <a:pt x="1287" y="1140"/>
                      <a:pt x="1288" y="1136"/>
                    </a:cubicBezTo>
                    <a:cubicBezTo>
                      <a:pt x="1289" y="1133"/>
                      <a:pt x="1289" y="1129"/>
                      <a:pt x="1289" y="1125"/>
                    </a:cubicBezTo>
                    <a:cubicBezTo>
                      <a:pt x="1290" y="1113"/>
                      <a:pt x="1291" y="1098"/>
                      <a:pt x="1298" y="1083"/>
                    </a:cubicBezTo>
                    <a:cubicBezTo>
                      <a:pt x="1301" y="1075"/>
                      <a:pt x="1307" y="1067"/>
                      <a:pt x="1315" y="1058"/>
                    </a:cubicBezTo>
                    <a:cubicBezTo>
                      <a:pt x="1323" y="1050"/>
                      <a:pt x="1335" y="1041"/>
                      <a:pt x="1350" y="1032"/>
                    </a:cubicBezTo>
                    <a:cubicBezTo>
                      <a:pt x="1350" y="1032"/>
                      <a:pt x="1350" y="1032"/>
                      <a:pt x="1350" y="1032"/>
                    </a:cubicBezTo>
                    <a:cubicBezTo>
                      <a:pt x="1372" y="1019"/>
                      <a:pt x="1389" y="1002"/>
                      <a:pt x="1403" y="982"/>
                    </a:cubicBezTo>
                    <a:cubicBezTo>
                      <a:pt x="1424" y="953"/>
                      <a:pt x="1438" y="919"/>
                      <a:pt x="1449" y="886"/>
                    </a:cubicBezTo>
                    <a:cubicBezTo>
                      <a:pt x="1454" y="869"/>
                      <a:pt x="1459" y="853"/>
                      <a:pt x="1464" y="839"/>
                    </a:cubicBezTo>
                    <a:cubicBezTo>
                      <a:pt x="1469" y="824"/>
                      <a:pt x="1473" y="810"/>
                      <a:pt x="1478" y="799"/>
                    </a:cubicBezTo>
                    <a:cubicBezTo>
                      <a:pt x="1482" y="792"/>
                      <a:pt x="1487" y="783"/>
                      <a:pt x="1494" y="773"/>
                    </a:cubicBezTo>
                    <a:cubicBezTo>
                      <a:pt x="1507" y="754"/>
                      <a:pt x="1525" y="733"/>
                      <a:pt x="1545" y="710"/>
                    </a:cubicBezTo>
                    <a:cubicBezTo>
                      <a:pt x="1576" y="676"/>
                      <a:pt x="1613" y="640"/>
                      <a:pt x="1647" y="610"/>
                    </a:cubicBezTo>
                    <a:cubicBezTo>
                      <a:pt x="1664" y="596"/>
                      <a:pt x="1680" y="583"/>
                      <a:pt x="1695" y="573"/>
                    </a:cubicBezTo>
                    <a:cubicBezTo>
                      <a:pt x="1702" y="568"/>
                      <a:pt x="1709" y="564"/>
                      <a:pt x="1715" y="560"/>
                    </a:cubicBezTo>
                    <a:cubicBezTo>
                      <a:pt x="1721" y="557"/>
                      <a:pt x="1727" y="554"/>
                      <a:pt x="1731" y="553"/>
                    </a:cubicBezTo>
                    <a:cubicBezTo>
                      <a:pt x="1763" y="542"/>
                      <a:pt x="1802" y="525"/>
                      <a:pt x="1836" y="501"/>
                    </a:cubicBezTo>
                    <a:cubicBezTo>
                      <a:pt x="1854" y="488"/>
                      <a:pt x="1870" y="474"/>
                      <a:pt x="1884" y="458"/>
                    </a:cubicBezTo>
                    <a:cubicBezTo>
                      <a:pt x="1898" y="441"/>
                      <a:pt x="1909" y="423"/>
                      <a:pt x="1916" y="403"/>
                    </a:cubicBezTo>
                    <a:cubicBezTo>
                      <a:pt x="1923" y="385"/>
                      <a:pt x="1934" y="369"/>
                      <a:pt x="1948" y="354"/>
                    </a:cubicBezTo>
                    <a:cubicBezTo>
                      <a:pt x="1969" y="333"/>
                      <a:pt x="1997" y="315"/>
                      <a:pt x="2024" y="301"/>
                    </a:cubicBezTo>
                    <a:cubicBezTo>
                      <a:pt x="2052" y="286"/>
                      <a:pt x="2079" y="276"/>
                      <a:pt x="2100" y="268"/>
                    </a:cubicBezTo>
                    <a:cubicBezTo>
                      <a:pt x="2113" y="263"/>
                      <a:pt x="2128" y="259"/>
                      <a:pt x="2143" y="256"/>
                    </a:cubicBezTo>
                    <a:cubicBezTo>
                      <a:pt x="2166" y="251"/>
                      <a:pt x="2191" y="248"/>
                      <a:pt x="2213" y="245"/>
                    </a:cubicBezTo>
                    <a:cubicBezTo>
                      <a:pt x="2225" y="244"/>
                      <a:pt x="2235" y="242"/>
                      <a:pt x="2246" y="240"/>
                    </a:cubicBezTo>
                    <a:cubicBezTo>
                      <a:pt x="2256" y="238"/>
                      <a:pt x="2265" y="236"/>
                      <a:pt x="2273" y="233"/>
                    </a:cubicBezTo>
                    <a:cubicBezTo>
                      <a:pt x="2271" y="226"/>
                      <a:pt x="2271" y="226"/>
                      <a:pt x="2271" y="226"/>
                    </a:cubicBezTo>
                    <a:cubicBezTo>
                      <a:pt x="2269" y="219"/>
                      <a:pt x="2269" y="219"/>
                      <a:pt x="2269" y="219"/>
                    </a:cubicBezTo>
                    <a:cubicBezTo>
                      <a:pt x="2259" y="223"/>
                      <a:pt x="2247" y="225"/>
                      <a:pt x="2233" y="227"/>
                    </a:cubicBezTo>
                    <a:cubicBezTo>
                      <a:pt x="2212" y="231"/>
                      <a:pt x="2188" y="234"/>
                      <a:pt x="2164" y="237"/>
                    </a:cubicBezTo>
                    <a:cubicBezTo>
                      <a:pt x="2140" y="241"/>
                      <a:pt x="2116" y="246"/>
                      <a:pt x="2095" y="254"/>
                    </a:cubicBezTo>
                    <a:cubicBezTo>
                      <a:pt x="2081" y="259"/>
                      <a:pt x="2064" y="266"/>
                      <a:pt x="2045" y="274"/>
                    </a:cubicBezTo>
                    <a:cubicBezTo>
                      <a:pt x="2018" y="286"/>
                      <a:pt x="1988" y="302"/>
                      <a:pt x="1962" y="322"/>
                    </a:cubicBezTo>
                    <a:cubicBezTo>
                      <a:pt x="1949" y="332"/>
                      <a:pt x="1937" y="344"/>
                      <a:pt x="1927" y="356"/>
                    </a:cubicBezTo>
                    <a:cubicBezTo>
                      <a:pt x="1917" y="369"/>
                      <a:pt x="1908" y="382"/>
                      <a:pt x="1903" y="398"/>
                    </a:cubicBezTo>
                    <a:cubicBezTo>
                      <a:pt x="1896" y="416"/>
                      <a:pt x="1885" y="433"/>
                      <a:pt x="1873" y="448"/>
                    </a:cubicBezTo>
                    <a:cubicBezTo>
                      <a:pt x="1853" y="471"/>
                      <a:pt x="1828" y="490"/>
                      <a:pt x="1802" y="505"/>
                    </a:cubicBezTo>
                    <a:cubicBezTo>
                      <a:pt x="1776" y="520"/>
                      <a:pt x="1750" y="531"/>
                      <a:pt x="1727" y="539"/>
                    </a:cubicBezTo>
                    <a:cubicBezTo>
                      <a:pt x="1718" y="542"/>
                      <a:pt x="1708" y="547"/>
                      <a:pt x="1697" y="554"/>
                    </a:cubicBezTo>
                    <a:cubicBezTo>
                      <a:pt x="1678" y="566"/>
                      <a:pt x="1656" y="583"/>
                      <a:pt x="1632" y="604"/>
                    </a:cubicBezTo>
                    <a:cubicBezTo>
                      <a:pt x="1598" y="634"/>
                      <a:pt x="1561" y="671"/>
                      <a:pt x="1530" y="705"/>
                    </a:cubicBezTo>
                    <a:cubicBezTo>
                      <a:pt x="1515" y="722"/>
                      <a:pt x="1501" y="739"/>
                      <a:pt x="1490" y="754"/>
                    </a:cubicBezTo>
                    <a:cubicBezTo>
                      <a:pt x="1484" y="761"/>
                      <a:pt x="1479" y="768"/>
                      <a:pt x="1475" y="775"/>
                    </a:cubicBezTo>
                    <a:cubicBezTo>
                      <a:pt x="1471" y="782"/>
                      <a:pt x="1467" y="788"/>
                      <a:pt x="1465" y="793"/>
                    </a:cubicBezTo>
                    <a:cubicBezTo>
                      <a:pt x="1458" y="809"/>
                      <a:pt x="1452" y="829"/>
                      <a:pt x="1445" y="849"/>
                    </a:cubicBezTo>
                    <a:cubicBezTo>
                      <a:pt x="1435" y="880"/>
                      <a:pt x="1425" y="914"/>
                      <a:pt x="1409" y="945"/>
                    </a:cubicBezTo>
                    <a:cubicBezTo>
                      <a:pt x="1401" y="960"/>
                      <a:pt x="1392" y="974"/>
                      <a:pt x="1381" y="987"/>
                    </a:cubicBezTo>
                    <a:cubicBezTo>
                      <a:pt x="1370" y="1000"/>
                      <a:pt x="1358" y="1011"/>
                      <a:pt x="1343" y="1019"/>
                    </a:cubicBezTo>
                    <a:cubicBezTo>
                      <a:pt x="1343" y="1019"/>
                      <a:pt x="1343" y="1019"/>
                      <a:pt x="1343" y="1019"/>
                    </a:cubicBezTo>
                    <a:cubicBezTo>
                      <a:pt x="1321" y="1032"/>
                      <a:pt x="1307" y="1044"/>
                      <a:pt x="1297" y="1057"/>
                    </a:cubicBezTo>
                    <a:cubicBezTo>
                      <a:pt x="1289" y="1066"/>
                      <a:pt x="1284" y="1076"/>
                      <a:pt x="1281" y="1085"/>
                    </a:cubicBezTo>
                    <a:cubicBezTo>
                      <a:pt x="1277" y="1098"/>
                      <a:pt x="1276" y="1110"/>
                      <a:pt x="1275" y="1120"/>
                    </a:cubicBezTo>
                    <a:cubicBezTo>
                      <a:pt x="1275" y="1124"/>
                      <a:pt x="1274" y="1129"/>
                      <a:pt x="1274" y="1132"/>
                    </a:cubicBezTo>
                    <a:cubicBezTo>
                      <a:pt x="1273" y="1134"/>
                      <a:pt x="1273" y="1135"/>
                      <a:pt x="1273" y="1136"/>
                    </a:cubicBezTo>
                    <a:cubicBezTo>
                      <a:pt x="1272" y="1138"/>
                      <a:pt x="1272" y="1139"/>
                      <a:pt x="1271" y="1140"/>
                    </a:cubicBezTo>
                    <a:cubicBezTo>
                      <a:pt x="1271" y="1140"/>
                      <a:pt x="1271" y="1140"/>
                      <a:pt x="1271" y="1140"/>
                    </a:cubicBezTo>
                    <a:cubicBezTo>
                      <a:pt x="1271" y="1140"/>
                      <a:pt x="1270" y="1141"/>
                      <a:pt x="1268" y="1142"/>
                    </a:cubicBezTo>
                    <a:cubicBezTo>
                      <a:pt x="1267" y="1143"/>
                      <a:pt x="1265" y="1144"/>
                      <a:pt x="1262" y="1146"/>
                    </a:cubicBezTo>
                    <a:cubicBezTo>
                      <a:pt x="1258" y="1149"/>
                      <a:pt x="1251" y="1152"/>
                      <a:pt x="1244" y="1155"/>
                    </a:cubicBezTo>
                    <a:cubicBezTo>
                      <a:pt x="1230" y="1162"/>
                      <a:pt x="1212" y="1169"/>
                      <a:pt x="1190" y="1178"/>
                    </a:cubicBezTo>
                    <a:cubicBezTo>
                      <a:pt x="1126" y="1206"/>
                      <a:pt x="1030" y="1247"/>
                      <a:pt x="926" y="1311"/>
                    </a:cubicBezTo>
                    <a:cubicBezTo>
                      <a:pt x="926" y="1311"/>
                      <a:pt x="926" y="1311"/>
                      <a:pt x="926" y="1311"/>
                    </a:cubicBezTo>
                    <a:cubicBezTo>
                      <a:pt x="926" y="1311"/>
                      <a:pt x="926" y="1311"/>
                      <a:pt x="926" y="1311"/>
                    </a:cubicBezTo>
                    <a:cubicBezTo>
                      <a:pt x="834" y="1367"/>
                      <a:pt x="781" y="1429"/>
                      <a:pt x="750" y="1480"/>
                    </a:cubicBezTo>
                    <a:cubicBezTo>
                      <a:pt x="735" y="1506"/>
                      <a:pt x="725" y="1529"/>
                      <a:pt x="718" y="1548"/>
                    </a:cubicBezTo>
                    <a:cubicBezTo>
                      <a:pt x="715" y="1557"/>
                      <a:pt x="713" y="1565"/>
                      <a:pt x="711" y="1571"/>
                    </a:cubicBezTo>
                    <a:cubicBezTo>
                      <a:pt x="709" y="1578"/>
                      <a:pt x="708" y="1583"/>
                      <a:pt x="707" y="1587"/>
                    </a:cubicBezTo>
                    <a:cubicBezTo>
                      <a:pt x="707" y="1587"/>
                      <a:pt x="707" y="1587"/>
                      <a:pt x="707" y="1587"/>
                    </a:cubicBezTo>
                    <a:cubicBezTo>
                      <a:pt x="707" y="1588"/>
                      <a:pt x="706" y="1589"/>
                      <a:pt x="705" y="1591"/>
                    </a:cubicBezTo>
                    <a:cubicBezTo>
                      <a:pt x="704" y="1593"/>
                      <a:pt x="701" y="1596"/>
                      <a:pt x="697" y="1599"/>
                    </a:cubicBezTo>
                    <a:cubicBezTo>
                      <a:pt x="691" y="1603"/>
                      <a:pt x="682" y="1607"/>
                      <a:pt x="673" y="1610"/>
                    </a:cubicBezTo>
                    <a:cubicBezTo>
                      <a:pt x="663" y="1613"/>
                      <a:pt x="651" y="1615"/>
                      <a:pt x="640" y="1615"/>
                    </a:cubicBezTo>
                    <a:cubicBezTo>
                      <a:pt x="628" y="1615"/>
                      <a:pt x="615" y="1613"/>
                      <a:pt x="602" y="1609"/>
                    </a:cubicBezTo>
                    <a:cubicBezTo>
                      <a:pt x="590" y="1605"/>
                      <a:pt x="577" y="1599"/>
                      <a:pt x="566" y="1590"/>
                    </a:cubicBezTo>
                    <a:cubicBezTo>
                      <a:pt x="557" y="1583"/>
                      <a:pt x="548" y="1577"/>
                      <a:pt x="536" y="1571"/>
                    </a:cubicBezTo>
                    <a:cubicBezTo>
                      <a:pt x="517" y="1561"/>
                      <a:pt x="494" y="1552"/>
                      <a:pt x="469" y="1544"/>
                    </a:cubicBezTo>
                    <a:cubicBezTo>
                      <a:pt x="432" y="1532"/>
                      <a:pt x="391" y="1522"/>
                      <a:pt x="356" y="1515"/>
                    </a:cubicBezTo>
                    <a:cubicBezTo>
                      <a:pt x="338" y="1512"/>
                      <a:pt x="321" y="1509"/>
                      <a:pt x="306" y="1507"/>
                    </a:cubicBezTo>
                    <a:cubicBezTo>
                      <a:pt x="292" y="1506"/>
                      <a:pt x="279" y="1505"/>
                      <a:pt x="269" y="1505"/>
                    </a:cubicBezTo>
                    <a:cubicBezTo>
                      <a:pt x="263" y="1505"/>
                      <a:pt x="255" y="1504"/>
                      <a:pt x="246" y="1502"/>
                    </a:cubicBezTo>
                    <a:cubicBezTo>
                      <a:pt x="231" y="1498"/>
                      <a:pt x="212" y="1491"/>
                      <a:pt x="192" y="1482"/>
                    </a:cubicBezTo>
                    <a:cubicBezTo>
                      <a:pt x="163" y="1469"/>
                      <a:pt x="132" y="1452"/>
                      <a:pt x="109" y="1434"/>
                    </a:cubicBezTo>
                    <a:cubicBezTo>
                      <a:pt x="97" y="1425"/>
                      <a:pt x="87" y="1416"/>
                      <a:pt x="80" y="1408"/>
                    </a:cubicBezTo>
                    <a:cubicBezTo>
                      <a:pt x="77" y="1404"/>
                      <a:pt x="74" y="1400"/>
                      <a:pt x="72" y="1396"/>
                    </a:cubicBezTo>
                    <a:cubicBezTo>
                      <a:pt x="70" y="1392"/>
                      <a:pt x="69" y="1389"/>
                      <a:pt x="68" y="1386"/>
                    </a:cubicBezTo>
                    <a:cubicBezTo>
                      <a:pt x="66" y="1374"/>
                      <a:pt x="65" y="1360"/>
                      <a:pt x="64" y="1345"/>
                    </a:cubicBezTo>
                    <a:cubicBezTo>
                      <a:pt x="61" y="1322"/>
                      <a:pt x="59" y="1297"/>
                      <a:pt x="53" y="1270"/>
                    </a:cubicBezTo>
                    <a:cubicBezTo>
                      <a:pt x="47" y="1244"/>
                      <a:pt x="39" y="1216"/>
                      <a:pt x="26" y="1189"/>
                    </a:cubicBezTo>
                    <a:cubicBezTo>
                      <a:pt x="26" y="1189"/>
                      <a:pt x="26" y="1189"/>
                      <a:pt x="26" y="1189"/>
                    </a:cubicBezTo>
                    <a:cubicBezTo>
                      <a:pt x="18" y="1173"/>
                      <a:pt x="14" y="1155"/>
                      <a:pt x="14" y="1137"/>
                    </a:cubicBezTo>
                    <a:cubicBezTo>
                      <a:pt x="14" y="1110"/>
                      <a:pt x="22" y="1082"/>
                      <a:pt x="31" y="1057"/>
                    </a:cubicBezTo>
                    <a:cubicBezTo>
                      <a:pt x="36" y="1045"/>
                      <a:pt x="42" y="1033"/>
                      <a:pt x="47" y="1022"/>
                    </a:cubicBezTo>
                    <a:cubicBezTo>
                      <a:pt x="52" y="1011"/>
                      <a:pt x="57" y="1002"/>
                      <a:pt x="61" y="994"/>
                    </a:cubicBezTo>
                    <a:cubicBezTo>
                      <a:pt x="66" y="983"/>
                      <a:pt x="70" y="973"/>
                      <a:pt x="74" y="962"/>
                    </a:cubicBezTo>
                    <a:cubicBezTo>
                      <a:pt x="80" y="946"/>
                      <a:pt x="83" y="928"/>
                      <a:pt x="86" y="905"/>
                    </a:cubicBezTo>
                    <a:cubicBezTo>
                      <a:pt x="88" y="882"/>
                      <a:pt x="89" y="854"/>
                      <a:pt x="89" y="817"/>
                    </a:cubicBezTo>
                    <a:cubicBezTo>
                      <a:pt x="89" y="806"/>
                      <a:pt x="91" y="795"/>
                      <a:pt x="94" y="786"/>
                    </a:cubicBezTo>
                    <a:cubicBezTo>
                      <a:pt x="99" y="769"/>
                      <a:pt x="108" y="754"/>
                      <a:pt x="120" y="742"/>
                    </a:cubicBezTo>
                    <a:cubicBezTo>
                      <a:pt x="137" y="723"/>
                      <a:pt x="158" y="709"/>
                      <a:pt x="176" y="697"/>
                    </a:cubicBezTo>
                    <a:cubicBezTo>
                      <a:pt x="185" y="691"/>
                      <a:pt x="193" y="686"/>
                      <a:pt x="200" y="682"/>
                    </a:cubicBezTo>
                    <a:cubicBezTo>
                      <a:pt x="203" y="679"/>
                      <a:pt x="206" y="677"/>
                      <a:pt x="208" y="675"/>
                    </a:cubicBezTo>
                    <a:cubicBezTo>
                      <a:pt x="209" y="674"/>
                      <a:pt x="210" y="672"/>
                      <a:pt x="211" y="671"/>
                    </a:cubicBezTo>
                    <a:cubicBezTo>
                      <a:pt x="212" y="670"/>
                      <a:pt x="213" y="668"/>
                      <a:pt x="214" y="666"/>
                    </a:cubicBezTo>
                    <a:cubicBezTo>
                      <a:pt x="214" y="666"/>
                      <a:pt x="214" y="666"/>
                      <a:pt x="214" y="666"/>
                    </a:cubicBezTo>
                    <a:cubicBezTo>
                      <a:pt x="214" y="665"/>
                      <a:pt x="215" y="663"/>
                      <a:pt x="215" y="661"/>
                    </a:cubicBezTo>
                    <a:cubicBezTo>
                      <a:pt x="216" y="657"/>
                      <a:pt x="216" y="653"/>
                      <a:pt x="216" y="648"/>
                    </a:cubicBezTo>
                    <a:cubicBezTo>
                      <a:pt x="217" y="640"/>
                      <a:pt x="217" y="630"/>
                      <a:pt x="218" y="620"/>
                    </a:cubicBezTo>
                    <a:cubicBezTo>
                      <a:pt x="219" y="604"/>
                      <a:pt x="221" y="587"/>
                      <a:pt x="226" y="573"/>
                    </a:cubicBezTo>
                    <a:cubicBezTo>
                      <a:pt x="228" y="565"/>
                      <a:pt x="232" y="559"/>
                      <a:pt x="236" y="553"/>
                    </a:cubicBezTo>
                    <a:cubicBezTo>
                      <a:pt x="240" y="547"/>
                      <a:pt x="246" y="542"/>
                      <a:pt x="252" y="538"/>
                    </a:cubicBezTo>
                    <a:cubicBezTo>
                      <a:pt x="265" y="531"/>
                      <a:pt x="280" y="521"/>
                      <a:pt x="298" y="509"/>
                    </a:cubicBezTo>
                    <a:cubicBezTo>
                      <a:pt x="323" y="492"/>
                      <a:pt x="352" y="470"/>
                      <a:pt x="377" y="449"/>
                    </a:cubicBezTo>
                    <a:cubicBezTo>
                      <a:pt x="390" y="438"/>
                      <a:pt x="402" y="428"/>
                      <a:pt x="412" y="418"/>
                    </a:cubicBezTo>
                    <a:cubicBezTo>
                      <a:pt x="422" y="408"/>
                      <a:pt x="430" y="399"/>
                      <a:pt x="435" y="390"/>
                    </a:cubicBezTo>
                    <a:cubicBezTo>
                      <a:pt x="442" y="381"/>
                      <a:pt x="450" y="372"/>
                      <a:pt x="459" y="365"/>
                    </a:cubicBezTo>
                    <a:cubicBezTo>
                      <a:pt x="473" y="353"/>
                      <a:pt x="489" y="345"/>
                      <a:pt x="506" y="339"/>
                    </a:cubicBezTo>
                    <a:cubicBezTo>
                      <a:pt x="523" y="334"/>
                      <a:pt x="540" y="331"/>
                      <a:pt x="554" y="331"/>
                    </a:cubicBezTo>
                    <a:cubicBezTo>
                      <a:pt x="576" y="331"/>
                      <a:pt x="603" y="327"/>
                      <a:pt x="627" y="319"/>
                    </a:cubicBezTo>
                    <a:cubicBezTo>
                      <a:pt x="639" y="315"/>
                      <a:pt x="651" y="310"/>
                      <a:pt x="661" y="303"/>
                    </a:cubicBezTo>
                    <a:cubicBezTo>
                      <a:pt x="671" y="297"/>
                      <a:pt x="680" y="289"/>
                      <a:pt x="686" y="279"/>
                    </a:cubicBezTo>
                    <a:cubicBezTo>
                      <a:pt x="687" y="277"/>
                      <a:pt x="688" y="275"/>
                      <a:pt x="690" y="273"/>
                    </a:cubicBezTo>
                    <a:cubicBezTo>
                      <a:pt x="694" y="269"/>
                      <a:pt x="699" y="265"/>
                      <a:pt x="705" y="261"/>
                    </a:cubicBezTo>
                    <a:cubicBezTo>
                      <a:pt x="716" y="253"/>
                      <a:pt x="731" y="245"/>
                      <a:pt x="747" y="237"/>
                    </a:cubicBezTo>
                    <a:cubicBezTo>
                      <a:pt x="771" y="225"/>
                      <a:pt x="799" y="213"/>
                      <a:pt x="823" y="205"/>
                    </a:cubicBezTo>
                    <a:cubicBezTo>
                      <a:pt x="836" y="201"/>
                      <a:pt x="847" y="198"/>
                      <a:pt x="857" y="195"/>
                    </a:cubicBezTo>
                    <a:cubicBezTo>
                      <a:pt x="862" y="194"/>
                      <a:pt x="867" y="193"/>
                      <a:pt x="871" y="193"/>
                    </a:cubicBezTo>
                    <a:cubicBezTo>
                      <a:pt x="875" y="192"/>
                      <a:pt x="878" y="192"/>
                      <a:pt x="881" y="192"/>
                    </a:cubicBezTo>
                    <a:cubicBezTo>
                      <a:pt x="889" y="192"/>
                      <a:pt x="897" y="193"/>
                      <a:pt x="905" y="193"/>
                    </a:cubicBezTo>
                    <a:cubicBezTo>
                      <a:pt x="914" y="194"/>
                      <a:pt x="922" y="194"/>
                      <a:pt x="930" y="194"/>
                    </a:cubicBezTo>
                    <a:cubicBezTo>
                      <a:pt x="936" y="194"/>
                      <a:pt x="942" y="194"/>
                      <a:pt x="949" y="193"/>
                    </a:cubicBezTo>
                    <a:cubicBezTo>
                      <a:pt x="958" y="192"/>
                      <a:pt x="967" y="189"/>
                      <a:pt x="975" y="184"/>
                    </a:cubicBezTo>
                    <a:cubicBezTo>
                      <a:pt x="984" y="178"/>
                      <a:pt x="992" y="171"/>
                      <a:pt x="998" y="161"/>
                    </a:cubicBezTo>
                    <a:cubicBezTo>
                      <a:pt x="998" y="161"/>
                      <a:pt x="998" y="161"/>
                      <a:pt x="998" y="161"/>
                    </a:cubicBezTo>
                    <a:cubicBezTo>
                      <a:pt x="1001" y="157"/>
                      <a:pt x="1005" y="153"/>
                      <a:pt x="1011" y="149"/>
                    </a:cubicBezTo>
                    <a:cubicBezTo>
                      <a:pt x="1021" y="142"/>
                      <a:pt x="1036" y="135"/>
                      <a:pt x="1053" y="130"/>
                    </a:cubicBezTo>
                    <a:cubicBezTo>
                      <a:pt x="1078" y="122"/>
                      <a:pt x="1107" y="117"/>
                      <a:pt x="1135" y="114"/>
                    </a:cubicBezTo>
                    <a:cubicBezTo>
                      <a:pt x="1163" y="110"/>
                      <a:pt x="1190" y="109"/>
                      <a:pt x="1208" y="109"/>
                    </a:cubicBezTo>
                    <a:cubicBezTo>
                      <a:pt x="1215" y="109"/>
                      <a:pt x="1220" y="109"/>
                      <a:pt x="1225" y="108"/>
                    </a:cubicBezTo>
                    <a:cubicBezTo>
                      <a:pt x="1230" y="108"/>
                      <a:pt x="1234" y="108"/>
                      <a:pt x="1238" y="108"/>
                    </a:cubicBezTo>
                    <a:cubicBezTo>
                      <a:pt x="1244" y="107"/>
                      <a:pt x="1250" y="105"/>
                      <a:pt x="1256" y="103"/>
                    </a:cubicBezTo>
                    <a:cubicBezTo>
                      <a:pt x="1261" y="101"/>
                      <a:pt x="1265" y="98"/>
                      <a:pt x="1271" y="95"/>
                    </a:cubicBezTo>
                    <a:cubicBezTo>
                      <a:pt x="1279" y="90"/>
                      <a:pt x="1288" y="83"/>
                      <a:pt x="1302" y="74"/>
                    </a:cubicBezTo>
                    <a:cubicBezTo>
                      <a:pt x="1316" y="65"/>
                      <a:pt x="1334" y="53"/>
                      <a:pt x="1357" y="38"/>
                    </a:cubicBezTo>
                    <a:cubicBezTo>
                      <a:pt x="1371" y="29"/>
                      <a:pt x="1384" y="24"/>
                      <a:pt x="1396" y="20"/>
                    </a:cubicBezTo>
                    <a:cubicBezTo>
                      <a:pt x="1409" y="16"/>
                      <a:pt x="1420" y="15"/>
                      <a:pt x="1432" y="15"/>
                    </a:cubicBezTo>
                    <a:cubicBezTo>
                      <a:pt x="1446" y="15"/>
                      <a:pt x="1459" y="17"/>
                      <a:pt x="1472" y="21"/>
                    </a:cubicBezTo>
                    <a:cubicBezTo>
                      <a:pt x="1491" y="27"/>
                      <a:pt x="1509" y="35"/>
                      <a:pt x="1527" y="42"/>
                    </a:cubicBezTo>
                    <a:cubicBezTo>
                      <a:pt x="1536" y="46"/>
                      <a:pt x="1544" y="49"/>
                      <a:pt x="1553" y="52"/>
                    </a:cubicBezTo>
                    <a:cubicBezTo>
                      <a:pt x="1562" y="54"/>
                      <a:pt x="1570" y="56"/>
                      <a:pt x="1579" y="56"/>
                    </a:cubicBezTo>
                    <a:cubicBezTo>
                      <a:pt x="1586" y="56"/>
                      <a:pt x="1592" y="55"/>
                      <a:pt x="1599" y="53"/>
                    </a:cubicBezTo>
                    <a:cubicBezTo>
                      <a:pt x="1606" y="50"/>
                      <a:pt x="1616" y="48"/>
                      <a:pt x="1628" y="47"/>
                    </a:cubicBezTo>
                    <a:cubicBezTo>
                      <a:pt x="1639" y="46"/>
                      <a:pt x="1653" y="46"/>
                      <a:pt x="1667" y="46"/>
                    </a:cubicBezTo>
                    <a:cubicBezTo>
                      <a:pt x="1711" y="46"/>
                      <a:pt x="1766" y="50"/>
                      <a:pt x="1814" y="57"/>
                    </a:cubicBezTo>
                    <a:cubicBezTo>
                      <a:pt x="1838" y="61"/>
                      <a:pt x="1861" y="65"/>
                      <a:pt x="1879" y="69"/>
                    </a:cubicBezTo>
                    <a:cubicBezTo>
                      <a:pt x="1888" y="71"/>
                      <a:pt x="1897" y="73"/>
                      <a:pt x="1904" y="75"/>
                    </a:cubicBezTo>
                    <a:cubicBezTo>
                      <a:pt x="1911" y="76"/>
                      <a:pt x="1916" y="78"/>
                      <a:pt x="1921" y="80"/>
                    </a:cubicBezTo>
                    <a:cubicBezTo>
                      <a:pt x="1945" y="91"/>
                      <a:pt x="1975" y="100"/>
                      <a:pt x="2007" y="107"/>
                    </a:cubicBezTo>
                    <a:cubicBezTo>
                      <a:pt x="2039" y="114"/>
                      <a:pt x="2072" y="119"/>
                      <a:pt x="2103" y="122"/>
                    </a:cubicBezTo>
                    <a:cubicBezTo>
                      <a:pt x="2110" y="123"/>
                      <a:pt x="2117" y="125"/>
                      <a:pt x="2125" y="128"/>
                    </a:cubicBezTo>
                    <a:cubicBezTo>
                      <a:pt x="2140" y="132"/>
                      <a:pt x="2156" y="140"/>
                      <a:pt x="2172" y="148"/>
                    </a:cubicBezTo>
                    <a:cubicBezTo>
                      <a:pt x="2197" y="161"/>
                      <a:pt x="2222" y="177"/>
                      <a:pt x="2240" y="192"/>
                    </a:cubicBezTo>
                    <a:cubicBezTo>
                      <a:pt x="2249" y="199"/>
                      <a:pt x="2256" y="206"/>
                      <a:pt x="2261" y="211"/>
                    </a:cubicBezTo>
                    <a:cubicBezTo>
                      <a:pt x="2264" y="214"/>
                      <a:pt x="2265" y="217"/>
                      <a:pt x="2267" y="218"/>
                    </a:cubicBezTo>
                    <a:cubicBezTo>
                      <a:pt x="2267" y="219"/>
                      <a:pt x="2267" y="220"/>
                      <a:pt x="2268" y="221"/>
                    </a:cubicBezTo>
                    <a:cubicBezTo>
                      <a:pt x="2268" y="221"/>
                      <a:pt x="2268" y="221"/>
                      <a:pt x="2268" y="221"/>
                    </a:cubicBezTo>
                    <a:cubicBezTo>
                      <a:pt x="2268" y="221"/>
                      <a:pt x="2268" y="221"/>
                      <a:pt x="2268" y="221"/>
                    </a:cubicBezTo>
                    <a:cubicBezTo>
                      <a:pt x="2268" y="221"/>
                      <a:pt x="2268" y="221"/>
                      <a:pt x="2268" y="221"/>
                    </a:cubicBezTo>
                    <a:cubicBezTo>
                      <a:pt x="2268" y="221"/>
                      <a:pt x="2268" y="221"/>
                      <a:pt x="2268" y="221"/>
                    </a:cubicBezTo>
                    <a:cubicBezTo>
                      <a:pt x="2268" y="221"/>
                      <a:pt x="2268" y="221"/>
                      <a:pt x="2268" y="221"/>
                    </a:cubicBezTo>
                    <a:cubicBezTo>
                      <a:pt x="2268" y="221"/>
                      <a:pt x="2268" y="221"/>
                      <a:pt x="2268" y="221"/>
                    </a:cubicBezTo>
                    <a:cubicBezTo>
                      <a:pt x="2268" y="221"/>
                      <a:pt x="2268" y="221"/>
                      <a:pt x="2268" y="221"/>
                    </a:cubicBezTo>
                    <a:cubicBezTo>
                      <a:pt x="2268" y="221"/>
                      <a:pt x="2268" y="221"/>
                      <a:pt x="2268" y="221"/>
                    </a:cubicBezTo>
                    <a:cubicBezTo>
                      <a:pt x="2270" y="221"/>
                      <a:pt x="2270" y="221"/>
                      <a:pt x="2270" y="221"/>
                    </a:cubicBezTo>
                    <a:cubicBezTo>
                      <a:pt x="2268" y="221"/>
                      <a:pt x="2268" y="221"/>
                      <a:pt x="2268" y="221"/>
                    </a:cubicBezTo>
                    <a:cubicBezTo>
                      <a:pt x="2268" y="221"/>
                      <a:pt x="2268" y="221"/>
                      <a:pt x="2268" y="221"/>
                    </a:cubicBezTo>
                    <a:cubicBezTo>
                      <a:pt x="2270" y="221"/>
                      <a:pt x="2270" y="221"/>
                      <a:pt x="2270" y="221"/>
                    </a:cubicBezTo>
                    <a:cubicBezTo>
                      <a:pt x="2268" y="221"/>
                      <a:pt x="2268" y="221"/>
                      <a:pt x="2268" y="221"/>
                    </a:cubicBezTo>
                    <a:cubicBezTo>
                      <a:pt x="2270" y="221"/>
                      <a:pt x="2270" y="221"/>
                      <a:pt x="2270" y="221"/>
                    </a:cubicBezTo>
                    <a:cubicBezTo>
                      <a:pt x="2269" y="219"/>
                      <a:pt x="2269" y="219"/>
                      <a:pt x="2269" y="219"/>
                    </a:cubicBezTo>
                    <a:cubicBezTo>
                      <a:pt x="2268" y="220"/>
                      <a:pt x="2268" y="220"/>
                      <a:pt x="2268" y="221"/>
                    </a:cubicBezTo>
                    <a:cubicBezTo>
                      <a:pt x="2270" y="221"/>
                      <a:pt x="2270" y="221"/>
                      <a:pt x="2270" y="221"/>
                    </a:cubicBezTo>
                    <a:cubicBezTo>
                      <a:pt x="2269" y="219"/>
                      <a:pt x="2269" y="219"/>
                      <a:pt x="2269" y="219"/>
                    </a:cubicBezTo>
                    <a:cubicBezTo>
                      <a:pt x="2269" y="220"/>
                      <a:pt x="2269" y="220"/>
                      <a:pt x="2269" y="220"/>
                    </a:cubicBezTo>
                    <a:cubicBezTo>
                      <a:pt x="2269" y="219"/>
                      <a:pt x="2269" y="219"/>
                      <a:pt x="2269" y="219"/>
                    </a:cubicBezTo>
                    <a:cubicBezTo>
                      <a:pt x="2269" y="219"/>
                      <a:pt x="2269" y="219"/>
                      <a:pt x="2269" y="219"/>
                    </a:cubicBezTo>
                    <a:cubicBezTo>
                      <a:pt x="2269" y="220"/>
                      <a:pt x="2269" y="220"/>
                      <a:pt x="2269" y="220"/>
                    </a:cubicBezTo>
                    <a:cubicBezTo>
                      <a:pt x="2269" y="219"/>
                      <a:pt x="2269" y="219"/>
                      <a:pt x="2269" y="219"/>
                    </a:cubicBezTo>
                    <a:cubicBezTo>
                      <a:pt x="2269" y="219"/>
                      <a:pt x="2269" y="219"/>
                      <a:pt x="2269" y="219"/>
                    </a:cubicBezTo>
                    <a:cubicBezTo>
                      <a:pt x="2271" y="226"/>
                      <a:pt x="2271" y="226"/>
                      <a:pt x="2271" y="226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" name="Freeform 38">
                <a:extLst>
                  <a:ext uri="{FF2B5EF4-FFF2-40B4-BE49-F238E27FC236}">
                    <a16:creationId xmlns:a16="http://schemas.microsoft.com/office/drawing/2014/main" id="{F5544853-7863-2785-AED3-06DDB9CE6E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3894" y="1558725"/>
                <a:ext cx="3789126" cy="2494425"/>
              </a:xfrm>
              <a:custGeom>
                <a:avLst/>
                <a:gdLst>
                  <a:gd name="T0" fmla="*/ 837 w 1811"/>
                  <a:gd name="T1" fmla="*/ 36 h 1192"/>
                  <a:gd name="T2" fmla="*/ 645 w 1811"/>
                  <a:gd name="T3" fmla="*/ 180 h 1192"/>
                  <a:gd name="T4" fmla="*/ 439 w 1811"/>
                  <a:gd name="T5" fmla="*/ 336 h 1192"/>
                  <a:gd name="T6" fmla="*/ 217 w 1811"/>
                  <a:gd name="T7" fmla="*/ 557 h 1192"/>
                  <a:gd name="T8" fmla="*/ 123 w 1811"/>
                  <a:gd name="T9" fmla="*/ 769 h 1192"/>
                  <a:gd name="T10" fmla="*/ 39 w 1811"/>
                  <a:gd name="T11" fmla="*/ 839 h 1192"/>
                  <a:gd name="T12" fmla="*/ 15 w 1811"/>
                  <a:gd name="T13" fmla="*/ 918 h 1192"/>
                  <a:gd name="T14" fmla="*/ 69 w 1811"/>
                  <a:gd name="T15" fmla="*/ 917 h 1192"/>
                  <a:gd name="T16" fmla="*/ 148 w 1811"/>
                  <a:gd name="T17" fmla="*/ 912 h 1192"/>
                  <a:gd name="T18" fmla="*/ 290 w 1811"/>
                  <a:gd name="T19" fmla="*/ 883 h 1192"/>
                  <a:gd name="T20" fmla="*/ 1097 w 1811"/>
                  <a:gd name="T21" fmla="*/ 979 h 1192"/>
                  <a:gd name="T22" fmla="*/ 1278 w 1811"/>
                  <a:gd name="T23" fmla="*/ 1119 h 1192"/>
                  <a:gd name="T24" fmla="*/ 1324 w 1811"/>
                  <a:gd name="T25" fmla="*/ 1190 h 1192"/>
                  <a:gd name="T26" fmla="*/ 1337 w 1811"/>
                  <a:gd name="T27" fmla="*/ 1186 h 1192"/>
                  <a:gd name="T28" fmla="*/ 1480 w 1811"/>
                  <a:gd name="T29" fmla="*/ 1064 h 1192"/>
                  <a:gd name="T30" fmla="*/ 1732 w 1811"/>
                  <a:gd name="T31" fmla="*/ 926 h 1192"/>
                  <a:gd name="T32" fmla="*/ 1811 w 1811"/>
                  <a:gd name="T33" fmla="*/ 845 h 1192"/>
                  <a:gd name="T34" fmla="*/ 1756 w 1811"/>
                  <a:gd name="T35" fmla="*/ 682 h 1192"/>
                  <a:gd name="T36" fmla="*/ 1732 w 1811"/>
                  <a:gd name="T37" fmla="*/ 661 h 1192"/>
                  <a:gd name="T38" fmla="*/ 1722 w 1811"/>
                  <a:gd name="T39" fmla="*/ 558 h 1192"/>
                  <a:gd name="T40" fmla="*/ 1590 w 1811"/>
                  <a:gd name="T41" fmla="*/ 445 h 1192"/>
                  <a:gd name="T42" fmla="*/ 1563 w 1811"/>
                  <a:gd name="T43" fmla="*/ 404 h 1192"/>
                  <a:gd name="T44" fmla="*/ 1443 w 1811"/>
                  <a:gd name="T45" fmla="*/ 228 h 1192"/>
                  <a:gd name="T46" fmla="*/ 1296 w 1811"/>
                  <a:gd name="T47" fmla="*/ 120 h 1192"/>
                  <a:gd name="T48" fmla="*/ 1240 w 1811"/>
                  <a:gd name="T49" fmla="*/ 103 h 1192"/>
                  <a:gd name="T50" fmla="*/ 1223 w 1811"/>
                  <a:gd name="T51" fmla="*/ 51 h 1192"/>
                  <a:gd name="T52" fmla="*/ 1110 w 1811"/>
                  <a:gd name="T53" fmla="*/ 10 h 1192"/>
                  <a:gd name="T54" fmla="*/ 1014 w 1811"/>
                  <a:gd name="T55" fmla="*/ 16 h 1192"/>
                  <a:gd name="T56" fmla="*/ 1203 w 1811"/>
                  <a:gd name="T57" fmla="*/ 55 h 1192"/>
                  <a:gd name="T58" fmla="*/ 1223 w 1811"/>
                  <a:gd name="T59" fmla="*/ 99 h 1192"/>
                  <a:gd name="T60" fmla="*/ 1266 w 1811"/>
                  <a:gd name="T61" fmla="*/ 129 h 1192"/>
                  <a:gd name="T62" fmla="*/ 1401 w 1811"/>
                  <a:gd name="T63" fmla="*/ 216 h 1192"/>
                  <a:gd name="T64" fmla="*/ 1548 w 1811"/>
                  <a:gd name="T65" fmla="*/ 404 h 1192"/>
                  <a:gd name="T66" fmla="*/ 1625 w 1811"/>
                  <a:gd name="T67" fmla="*/ 488 h 1192"/>
                  <a:gd name="T68" fmla="*/ 1714 w 1811"/>
                  <a:gd name="T69" fmla="*/ 607 h 1192"/>
                  <a:gd name="T70" fmla="*/ 1720 w 1811"/>
                  <a:gd name="T71" fmla="*/ 671 h 1192"/>
                  <a:gd name="T72" fmla="*/ 1751 w 1811"/>
                  <a:gd name="T73" fmla="*/ 700 h 1192"/>
                  <a:gd name="T74" fmla="*/ 1796 w 1811"/>
                  <a:gd name="T75" fmla="*/ 845 h 1192"/>
                  <a:gd name="T76" fmla="*/ 1685 w 1811"/>
                  <a:gd name="T77" fmla="*/ 932 h 1192"/>
                  <a:gd name="T78" fmla="*/ 1374 w 1811"/>
                  <a:gd name="T79" fmla="*/ 1132 h 1192"/>
                  <a:gd name="T80" fmla="*/ 1326 w 1811"/>
                  <a:gd name="T81" fmla="*/ 1177 h 1192"/>
                  <a:gd name="T82" fmla="*/ 1325 w 1811"/>
                  <a:gd name="T83" fmla="*/ 1179 h 1192"/>
                  <a:gd name="T84" fmla="*/ 1328 w 1811"/>
                  <a:gd name="T85" fmla="*/ 1177 h 1192"/>
                  <a:gd name="T86" fmla="*/ 1328 w 1811"/>
                  <a:gd name="T87" fmla="*/ 1181 h 1192"/>
                  <a:gd name="T88" fmla="*/ 1330 w 1811"/>
                  <a:gd name="T89" fmla="*/ 1177 h 1192"/>
                  <a:gd name="T90" fmla="*/ 1329 w 1811"/>
                  <a:gd name="T91" fmla="*/ 1179 h 1192"/>
                  <a:gd name="T92" fmla="*/ 1330 w 1811"/>
                  <a:gd name="T93" fmla="*/ 1177 h 1192"/>
                  <a:gd name="T94" fmla="*/ 1323 w 1811"/>
                  <a:gd name="T95" fmla="*/ 1169 h 1192"/>
                  <a:gd name="T96" fmla="*/ 1262 w 1811"/>
                  <a:gd name="T97" fmla="*/ 1067 h 1192"/>
                  <a:gd name="T98" fmla="*/ 748 w 1811"/>
                  <a:gd name="T99" fmla="*/ 856 h 1192"/>
                  <a:gd name="T100" fmla="*/ 210 w 1811"/>
                  <a:gd name="T101" fmla="*/ 881 h 1192"/>
                  <a:gd name="T102" fmla="*/ 123 w 1811"/>
                  <a:gd name="T103" fmla="*/ 900 h 1192"/>
                  <a:gd name="T104" fmla="*/ 17 w 1811"/>
                  <a:gd name="T105" fmla="*/ 919 h 1192"/>
                  <a:gd name="T106" fmla="*/ 32 w 1811"/>
                  <a:gd name="T107" fmla="*/ 907 h 1192"/>
                  <a:gd name="T108" fmla="*/ 93 w 1811"/>
                  <a:gd name="T109" fmla="*/ 814 h 1192"/>
                  <a:gd name="T110" fmla="*/ 221 w 1811"/>
                  <a:gd name="T111" fmla="*/ 581 h 1192"/>
                  <a:gd name="T112" fmla="*/ 437 w 1811"/>
                  <a:gd name="T113" fmla="*/ 355 h 1192"/>
                  <a:gd name="T114" fmla="*/ 626 w 1811"/>
                  <a:gd name="T115" fmla="*/ 240 h 1192"/>
                  <a:gd name="T116" fmla="*/ 842 w 1811"/>
                  <a:gd name="T117" fmla="*/ 50 h 1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11" h="1192">
                    <a:moveTo>
                      <a:pt x="1013" y="8"/>
                    </a:moveTo>
                    <a:cubicBezTo>
                      <a:pt x="1013" y="1"/>
                      <a:pt x="1013" y="1"/>
                      <a:pt x="1013" y="1"/>
                    </a:cubicBezTo>
                    <a:cubicBezTo>
                      <a:pt x="991" y="3"/>
                      <a:pt x="961" y="7"/>
                      <a:pt x="930" y="12"/>
                    </a:cubicBezTo>
                    <a:cubicBezTo>
                      <a:pt x="898" y="18"/>
                      <a:pt x="865" y="26"/>
                      <a:pt x="837" y="36"/>
                    </a:cubicBezTo>
                    <a:cubicBezTo>
                      <a:pt x="823" y="41"/>
                      <a:pt x="806" y="48"/>
                      <a:pt x="788" y="56"/>
                    </a:cubicBezTo>
                    <a:cubicBezTo>
                      <a:pt x="760" y="68"/>
                      <a:pt x="730" y="84"/>
                      <a:pt x="704" y="104"/>
                    </a:cubicBezTo>
                    <a:cubicBezTo>
                      <a:pt x="691" y="114"/>
                      <a:pt x="679" y="126"/>
                      <a:pt x="669" y="138"/>
                    </a:cubicBezTo>
                    <a:cubicBezTo>
                      <a:pt x="659" y="151"/>
                      <a:pt x="651" y="164"/>
                      <a:pt x="645" y="180"/>
                    </a:cubicBezTo>
                    <a:cubicBezTo>
                      <a:pt x="638" y="198"/>
                      <a:pt x="628" y="215"/>
                      <a:pt x="615" y="230"/>
                    </a:cubicBezTo>
                    <a:cubicBezTo>
                      <a:pt x="595" y="253"/>
                      <a:pt x="571" y="272"/>
                      <a:pt x="545" y="287"/>
                    </a:cubicBezTo>
                    <a:cubicBezTo>
                      <a:pt x="519" y="302"/>
                      <a:pt x="492" y="313"/>
                      <a:pt x="469" y="321"/>
                    </a:cubicBezTo>
                    <a:cubicBezTo>
                      <a:pt x="460" y="324"/>
                      <a:pt x="450" y="329"/>
                      <a:pt x="439" y="336"/>
                    </a:cubicBezTo>
                    <a:cubicBezTo>
                      <a:pt x="420" y="348"/>
                      <a:pt x="398" y="365"/>
                      <a:pt x="375" y="386"/>
                    </a:cubicBezTo>
                    <a:cubicBezTo>
                      <a:pt x="340" y="416"/>
                      <a:pt x="303" y="453"/>
                      <a:pt x="272" y="487"/>
                    </a:cubicBezTo>
                    <a:cubicBezTo>
                      <a:pt x="257" y="504"/>
                      <a:pt x="243" y="521"/>
                      <a:pt x="232" y="536"/>
                    </a:cubicBezTo>
                    <a:cubicBezTo>
                      <a:pt x="226" y="543"/>
                      <a:pt x="221" y="550"/>
                      <a:pt x="217" y="557"/>
                    </a:cubicBezTo>
                    <a:cubicBezTo>
                      <a:pt x="213" y="564"/>
                      <a:pt x="210" y="570"/>
                      <a:pt x="207" y="575"/>
                    </a:cubicBezTo>
                    <a:cubicBezTo>
                      <a:pt x="200" y="591"/>
                      <a:pt x="194" y="611"/>
                      <a:pt x="187" y="631"/>
                    </a:cubicBezTo>
                    <a:cubicBezTo>
                      <a:pt x="178" y="662"/>
                      <a:pt x="167" y="696"/>
                      <a:pt x="151" y="727"/>
                    </a:cubicBezTo>
                    <a:cubicBezTo>
                      <a:pt x="143" y="742"/>
                      <a:pt x="134" y="756"/>
                      <a:pt x="123" y="769"/>
                    </a:cubicBezTo>
                    <a:cubicBezTo>
                      <a:pt x="113" y="782"/>
                      <a:pt x="100" y="793"/>
                      <a:pt x="85" y="801"/>
                    </a:cubicBezTo>
                    <a:cubicBezTo>
                      <a:pt x="85" y="801"/>
                      <a:pt x="85" y="801"/>
                      <a:pt x="85" y="801"/>
                    </a:cubicBezTo>
                    <a:cubicBezTo>
                      <a:pt x="85" y="801"/>
                      <a:pt x="85" y="801"/>
                      <a:pt x="85" y="801"/>
                    </a:cubicBezTo>
                    <a:cubicBezTo>
                      <a:pt x="64" y="814"/>
                      <a:pt x="49" y="826"/>
                      <a:pt x="39" y="839"/>
                    </a:cubicBezTo>
                    <a:cubicBezTo>
                      <a:pt x="32" y="848"/>
                      <a:pt x="27" y="858"/>
                      <a:pt x="24" y="867"/>
                    </a:cubicBezTo>
                    <a:cubicBezTo>
                      <a:pt x="19" y="880"/>
                      <a:pt x="18" y="892"/>
                      <a:pt x="17" y="902"/>
                    </a:cubicBezTo>
                    <a:cubicBezTo>
                      <a:pt x="17" y="906"/>
                      <a:pt x="17" y="911"/>
                      <a:pt x="16" y="914"/>
                    </a:cubicBezTo>
                    <a:cubicBezTo>
                      <a:pt x="16" y="916"/>
                      <a:pt x="15" y="917"/>
                      <a:pt x="15" y="918"/>
                    </a:cubicBezTo>
                    <a:cubicBezTo>
                      <a:pt x="14" y="920"/>
                      <a:pt x="14" y="921"/>
                      <a:pt x="13" y="922"/>
                    </a:cubicBezTo>
                    <a:cubicBezTo>
                      <a:pt x="0" y="941"/>
                      <a:pt x="0" y="941"/>
                      <a:pt x="0" y="941"/>
                    </a:cubicBezTo>
                    <a:cubicBezTo>
                      <a:pt x="22" y="932"/>
                      <a:pt x="22" y="932"/>
                      <a:pt x="22" y="932"/>
                    </a:cubicBezTo>
                    <a:cubicBezTo>
                      <a:pt x="42" y="924"/>
                      <a:pt x="58" y="919"/>
                      <a:pt x="69" y="917"/>
                    </a:cubicBezTo>
                    <a:cubicBezTo>
                      <a:pt x="81" y="914"/>
                      <a:pt x="90" y="913"/>
                      <a:pt x="97" y="913"/>
                    </a:cubicBezTo>
                    <a:cubicBezTo>
                      <a:pt x="101" y="913"/>
                      <a:pt x="105" y="914"/>
                      <a:pt x="110" y="914"/>
                    </a:cubicBezTo>
                    <a:cubicBezTo>
                      <a:pt x="114" y="914"/>
                      <a:pt x="118" y="914"/>
                      <a:pt x="123" y="914"/>
                    </a:cubicBezTo>
                    <a:cubicBezTo>
                      <a:pt x="130" y="914"/>
                      <a:pt x="138" y="914"/>
                      <a:pt x="148" y="912"/>
                    </a:cubicBezTo>
                    <a:cubicBezTo>
                      <a:pt x="158" y="910"/>
                      <a:pt x="169" y="907"/>
                      <a:pt x="184" y="903"/>
                    </a:cubicBezTo>
                    <a:cubicBezTo>
                      <a:pt x="184" y="903"/>
                      <a:pt x="184" y="903"/>
                      <a:pt x="184" y="903"/>
                    </a:cubicBezTo>
                    <a:cubicBezTo>
                      <a:pt x="191" y="900"/>
                      <a:pt x="201" y="898"/>
                      <a:pt x="213" y="895"/>
                    </a:cubicBezTo>
                    <a:cubicBezTo>
                      <a:pt x="233" y="891"/>
                      <a:pt x="260" y="887"/>
                      <a:pt x="290" y="883"/>
                    </a:cubicBezTo>
                    <a:cubicBezTo>
                      <a:pt x="381" y="872"/>
                      <a:pt x="505" y="864"/>
                      <a:pt x="610" y="864"/>
                    </a:cubicBezTo>
                    <a:cubicBezTo>
                      <a:pt x="663" y="864"/>
                      <a:pt x="711" y="866"/>
                      <a:pt x="746" y="870"/>
                    </a:cubicBezTo>
                    <a:cubicBezTo>
                      <a:pt x="781" y="875"/>
                      <a:pt x="826" y="885"/>
                      <a:pt x="875" y="898"/>
                    </a:cubicBezTo>
                    <a:cubicBezTo>
                      <a:pt x="947" y="919"/>
                      <a:pt x="1028" y="947"/>
                      <a:pt x="1097" y="979"/>
                    </a:cubicBezTo>
                    <a:cubicBezTo>
                      <a:pt x="1132" y="995"/>
                      <a:pt x="1164" y="1011"/>
                      <a:pt x="1190" y="1028"/>
                    </a:cubicBezTo>
                    <a:cubicBezTo>
                      <a:pt x="1217" y="1044"/>
                      <a:pt x="1238" y="1061"/>
                      <a:pt x="1251" y="1076"/>
                    </a:cubicBezTo>
                    <a:cubicBezTo>
                      <a:pt x="1254" y="1080"/>
                      <a:pt x="1257" y="1084"/>
                      <a:pt x="1260" y="1089"/>
                    </a:cubicBezTo>
                    <a:cubicBezTo>
                      <a:pt x="1266" y="1098"/>
                      <a:pt x="1272" y="1108"/>
                      <a:pt x="1278" y="1119"/>
                    </a:cubicBezTo>
                    <a:cubicBezTo>
                      <a:pt x="1287" y="1136"/>
                      <a:pt x="1296" y="1153"/>
                      <a:pt x="1304" y="1166"/>
                    </a:cubicBezTo>
                    <a:cubicBezTo>
                      <a:pt x="1308" y="1173"/>
                      <a:pt x="1312" y="1178"/>
                      <a:pt x="1315" y="1183"/>
                    </a:cubicBezTo>
                    <a:cubicBezTo>
                      <a:pt x="1317" y="1185"/>
                      <a:pt x="1318" y="1187"/>
                      <a:pt x="1320" y="1188"/>
                    </a:cubicBezTo>
                    <a:cubicBezTo>
                      <a:pt x="1321" y="1189"/>
                      <a:pt x="1322" y="1190"/>
                      <a:pt x="1324" y="1190"/>
                    </a:cubicBezTo>
                    <a:cubicBezTo>
                      <a:pt x="1325" y="1191"/>
                      <a:pt x="1326" y="1192"/>
                      <a:pt x="1328" y="1192"/>
                    </a:cubicBezTo>
                    <a:cubicBezTo>
                      <a:pt x="1330" y="1192"/>
                      <a:pt x="1332" y="1191"/>
                      <a:pt x="1333" y="1190"/>
                    </a:cubicBezTo>
                    <a:cubicBezTo>
                      <a:pt x="1335" y="1189"/>
                      <a:pt x="1336" y="1188"/>
                      <a:pt x="1337" y="1187"/>
                    </a:cubicBezTo>
                    <a:cubicBezTo>
                      <a:pt x="1337" y="1187"/>
                      <a:pt x="1337" y="1187"/>
                      <a:pt x="1337" y="1186"/>
                    </a:cubicBezTo>
                    <a:cubicBezTo>
                      <a:pt x="1337" y="1186"/>
                      <a:pt x="1338" y="1185"/>
                      <a:pt x="1339" y="1184"/>
                    </a:cubicBezTo>
                    <a:cubicBezTo>
                      <a:pt x="1341" y="1182"/>
                      <a:pt x="1343" y="1180"/>
                      <a:pt x="1347" y="1177"/>
                    </a:cubicBezTo>
                    <a:cubicBezTo>
                      <a:pt x="1358" y="1166"/>
                      <a:pt x="1377" y="1149"/>
                      <a:pt x="1401" y="1129"/>
                    </a:cubicBezTo>
                    <a:cubicBezTo>
                      <a:pt x="1424" y="1109"/>
                      <a:pt x="1452" y="1086"/>
                      <a:pt x="1480" y="1064"/>
                    </a:cubicBezTo>
                    <a:cubicBezTo>
                      <a:pt x="1500" y="1048"/>
                      <a:pt x="1517" y="1033"/>
                      <a:pt x="1535" y="1020"/>
                    </a:cubicBezTo>
                    <a:cubicBezTo>
                      <a:pt x="1553" y="1006"/>
                      <a:pt x="1571" y="995"/>
                      <a:pt x="1593" y="986"/>
                    </a:cubicBezTo>
                    <a:cubicBezTo>
                      <a:pt x="1624" y="973"/>
                      <a:pt x="1653" y="961"/>
                      <a:pt x="1679" y="950"/>
                    </a:cubicBezTo>
                    <a:cubicBezTo>
                      <a:pt x="1698" y="942"/>
                      <a:pt x="1716" y="934"/>
                      <a:pt x="1732" y="926"/>
                    </a:cubicBezTo>
                    <a:cubicBezTo>
                      <a:pt x="1744" y="920"/>
                      <a:pt x="1755" y="914"/>
                      <a:pt x="1764" y="908"/>
                    </a:cubicBezTo>
                    <a:cubicBezTo>
                      <a:pt x="1778" y="899"/>
                      <a:pt x="1790" y="890"/>
                      <a:pt x="1798" y="879"/>
                    </a:cubicBezTo>
                    <a:cubicBezTo>
                      <a:pt x="1802" y="874"/>
                      <a:pt x="1805" y="869"/>
                      <a:pt x="1807" y="863"/>
                    </a:cubicBezTo>
                    <a:cubicBezTo>
                      <a:pt x="1809" y="857"/>
                      <a:pt x="1811" y="851"/>
                      <a:pt x="1811" y="845"/>
                    </a:cubicBezTo>
                    <a:cubicBezTo>
                      <a:pt x="1811" y="838"/>
                      <a:pt x="1810" y="830"/>
                      <a:pt x="1809" y="822"/>
                    </a:cubicBezTo>
                    <a:cubicBezTo>
                      <a:pt x="1807" y="808"/>
                      <a:pt x="1803" y="792"/>
                      <a:pt x="1799" y="776"/>
                    </a:cubicBezTo>
                    <a:cubicBezTo>
                      <a:pt x="1792" y="752"/>
                      <a:pt x="1783" y="728"/>
                      <a:pt x="1772" y="708"/>
                    </a:cubicBezTo>
                    <a:cubicBezTo>
                      <a:pt x="1767" y="698"/>
                      <a:pt x="1761" y="689"/>
                      <a:pt x="1756" y="682"/>
                    </a:cubicBezTo>
                    <a:cubicBezTo>
                      <a:pt x="1753" y="679"/>
                      <a:pt x="1750" y="676"/>
                      <a:pt x="1746" y="673"/>
                    </a:cubicBezTo>
                    <a:cubicBezTo>
                      <a:pt x="1743" y="670"/>
                      <a:pt x="1740" y="668"/>
                      <a:pt x="1737" y="666"/>
                    </a:cubicBezTo>
                    <a:cubicBezTo>
                      <a:pt x="1736" y="666"/>
                      <a:pt x="1735" y="666"/>
                      <a:pt x="1734" y="665"/>
                    </a:cubicBezTo>
                    <a:cubicBezTo>
                      <a:pt x="1733" y="664"/>
                      <a:pt x="1732" y="663"/>
                      <a:pt x="1732" y="661"/>
                    </a:cubicBezTo>
                    <a:cubicBezTo>
                      <a:pt x="1730" y="659"/>
                      <a:pt x="1729" y="655"/>
                      <a:pt x="1729" y="650"/>
                    </a:cubicBezTo>
                    <a:cubicBezTo>
                      <a:pt x="1728" y="646"/>
                      <a:pt x="1728" y="640"/>
                      <a:pt x="1728" y="634"/>
                    </a:cubicBezTo>
                    <a:cubicBezTo>
                      <a:pt x="1728" y="626"/>
                      <a:pt x="1728" y="617"/>
                      <a:pt x="1728" y="607"/>
                    </a:cubicBezTo>
                    <a:cubicBezTo>
                      <a:pt x="1728" y="591"/>
                      <a:pt x="1727" y="574"/>
                      <a:pt x="1722" y="558"/>
                    </a:cubicBezTo>
                    <a:cubicBezTo>
                      <a:pt x="1720" y="550"/>
                      <a:pt x="1716" y="542"/>
                      <a:pt x="1711" y="534"/>
                    </a:cubicBezTo>
                    <a:cubicBezTo>
                      <a:pt x="1706" y="527"/>
                      <a:pt x="1700" y="520"/>
                      <a:pt x="1692" y="514"/>
                    </a:cubicBezTo>
                    <a:cubicBezTo>
                      <a:pt x="1676" y="504"/>
                      <a:pt x="1661" y="494"/>
                      <a:pt x="1646" y="484"/>
                    </a:cubicBezTo>
                    <a:cubicBezTo>
                      <a:pt x="1624" y="470"/>
                      <a:pt x="1604" y="457"/>
                      <a:pt x="1590" y="445"/>
                    </a:cubicBezTo>
                    <a:cubicBezTo>
                      <a:pt x="1582" y="439"/>
                      <a:pt x="1576" y="433"/>
                      <a:pt x="1572" y="428"/>
                    </a:cubicBezTo>
                    <a:cubicBezTo>
                      <a:pt x="1570" y="425"/>
                      <a:pt x="1568" y="422"/>
                      <a:pt x="1567" y="420"/>
                    </a:cubicBezTo>
                    <a:cubicBezTo>
                      <a:pt x="1566" y="417"/>
                      <a:pt x="1565" y="415"/>
                      <a:pt x="1565" y="413"/>
                    </a:cubicBezTo>
                    <a:cubicBezTo>
                      <a:pt x="1565" y="410"/>
                      <a:pt x="1564" y="407"/>
                      <a:pt x="1563" y="404"/>
                    </a:cubicBezTo>
                    <a:cubicBezTo>
                      <a:pt x="1561" y="399"/>
                      <a:pt x="1559" y="392"/>
                      <a:pt x="1556" y="385"/>
                    </a:cubicBezTo>
                    <a:cubicBezTo>
                      <a:pt x="1550" y="371"/>
                      <a:pt x="1542" y="356"/>
                      <a:pt x="1532" y="339"/>
                    </a:cubicBezTo>
                    <a:cubicBezTo>
                      <a:pt x="1517" y="313"/>
                      <a:pt x="1498" y="286"/>
                      <a:pt x="1477" y="261"/>
                    </a:cubicBezTo>
                    <a:cubicBezTo>
                      <a:pt x="1466" y="249"/>
                      <a:pt x="1455" y="237"/>
                      <a:pt x="1443" y="228"/>
                    </a:cubicBezTo>
                    <a:cubicBezTo>
                      <a:pt x="1432" y="218"/>
                      <a:pt x="1420" y="209"/>
                      <a:pt x="1408" y="203"/>
                    </a:cubicBezTo>
                    <a:cubicBezTo>
                      <a:pt x="1372" y="185"/>
                      <a:pt x="1352" y="164"/>
                      <a:pt x="1333" y="147"/>
                    </a:cubicBezTo>
                    <a:cubicBezTo>
                      <a:pt x="1329" y="142"/>
                      <a:pt x="1324" y="138"/>
                      <a:pt x="1319" y="134"/>
                    </a:cubicBezTo>
                    <a:cubicBezTo>
                      <a:pt x="1312" y="128"/>
                      <a:pt x="1304" y="123"/>
                      <a:pt x="1296" y="120"/>
                    </a:cubicBezTo>
                    <a:cubicBezTo>
                      <a:pt x="1287" y="116"/>
                      <a:pt x="1277" y="115"/>
                      <a:pt x="1266" y="115"/>
                    </a:cubicBezTo>
                    <a:cubicBezTo>
                      <a:pt x="1259" y="115"/>
                      <a:pt x="1255" y="114"/>
                      <a:pt x="1251" y="112"/>
                    </a:cubicBezTo>
                    <a:cubicBezTo>
                      <a:pt x="1248" y="111"/>
                      <a:pt x="1246" y="110"/>
                      <a:pt x="1244" y="108"/>
                    </a:cubicBezTo>
                    <a:cubicBezTo>
                      <a:pt x="1243" y="107"/>
                      <a:pt x="1241" y="105"/>
                      <a:pt x="1240" y="103"/>
                    </a:cubicBezTo>
                    <a:cubicBezTo>
                      <a:pt x="1238" y="99"/>
                      <a:pt x="1237" y="94"/>
                      <a:pt x="1236" y="89"/>
                    </a:cubicBezTo>
                    <a:cubicBezTo>
                      <a:pt x="1235" y="85"/>
                      <a:pt x="1234" y="80"/>
                      <a:pt x="1233" y="76"/>
                    </a:cubicBezTo>
                    <a:cubicBezTo>
                      <a:pt x="1233" y="73"/>
                      <a:pt x="1232" y="69"/>
                      <a:pt x="1231" y="66"/>
                    </a:cubicBezTo>
                    <a:cubicBezTo>
                      <a:pt x="1229" y="61"/>
                      <a:pt x="1227" y="56"/>
                      <a:pt x="1223" y="51"/>
                    </a:cubicBezTo>
                    <a:cubicBezTo>
                      <a:pt x="1221" y="49"/>
                      <a:pt x="1219" y="47"/>
                      <a:pt x="1217" y="45"/>
                    </a:cubicBezTo>
                    <a:cubicBezTo>
                      <a:pt x="1214" y="44"/>
                      <a:pt x="1211" y="42"/>
                      <a:pt x="1208" y="41"/>
                    </a:cubicBezTo>
                    <a:cubicBezTo>
                      <a:pt x="1200" y="38"/>
                      <a:pt x="1189" y="34"/>
                      <a:pt x="1176" y="29"/>
                    </a:cubicBezTo>
                    <a:cubicBezTo>
                      <a:pt x="1157" y="23"/>
                      <a:pt x="1135" y="15"/>
                      <a:pt x="1110" y="10"/>
                    </a:cubicBezTo>
                    <a:cubicBezTo>
                      <a:pt x="1086" y="4"/>
                      <a:pt x="1060" y="0"/>
                      <a:pt x="1034" y="0"/>
                    </a:cubicBezTo>
                    <a:cubicBezTo>
                      <a:pt x="1027" y="0"/>
                      <a:pt x="1020" y="0"/>
                      <a:pt x="1013" y="1"/>
                    </a:cubicBezTo>
                    <a:cubicBezTo>
                      <a:pt x="1013" y="8"/>
                      <a:pt x="1013" y="8"/>
                      <a:pt x="1013" y="8"/>
                    </a:cubicBezTo>
                    <a:cubicBezTo>
                      <a:pt x="1014" y="16"/>
                      <a:pt x="1014" y="16"/>
                      <a:pt x="1014" y="16"/>
                    </a:cubicBezTo>
                    <a:cubicBezTo>
                      <a:pt x="1021" y="15"/>
                      <a:pt x="1027" y="15"/>
                      <a:pt x="1034" y="15"/>
                    </a:cubicBezTo>
                    <a:cubicBezTo>
                      <a:pt x="1066" y="15"/>
                      <a:pt x="1100" y="21"/>
                      <a:pt x="1130" y="30"/>
                    </a:cubicBezTo>
                    <a:cubicBezTo>
                      <a:pt x="1145" y="34"/>
                      <a:pt x="1159" y="39"/>
                      <a:pt x="1171" y="43"/>
                    </a:cubicBezTo>
                    <a:cubicBezTo>
                      <a:pt x="1184" y="47"/>
                      <a:pt x="1195" y="51"/>
                      <a:pt x="1203" y="55"/>
                    </a:cubicBezTo>
                    <a:cubicBezTo>
                      <a:pt x="1207" y="56"/>
                      <a:pt x="1209" y="58"/>
                      <a:pt x="1211" y="60"/>
                    </a:cubicBezTo>
                    <a:cubicBezTo>
                      <a:pt x="1213" y="62"/>
                      <a:pt x="1214" y="64"/>
                      <a:pt x="1215" y="67"/>
                    </a:cubicBezTo>
                    <a:cubicBezTo>
                      <a:pt x="1218" y="71"/>
                      <a:pt x="1219" y="77"/>
                      <a:pt x="1220" y="84"/>
                    </a:cubicBezTo>
                    <a:cubicBezTo>
                      <a:pt x="1221" y="89"/>
                      <a:pt x="1222" y="94"/>
                      <a:pt x="1223" y="99"/>
                    </a:cubicBezTo>
                    <a:cubicBezTo>
                      <a:pt x="1224" y="103"/>
                      <a:pt x="1226" y="106"/>
                      <a:pt x="1228" y="110"/>
                    </a:cubicBezTo>
                    <a:cubicBezTo>
                      <a:pt x="1229" y="113"/>
                      <a:pt x="1231" y="115"/>
                      <a:pt x="1233" y="118"/>
                    </a:cubicBezTo>
                    <a:cubicBezTo>
                      <a:pt x="1237" y="121"/>
                      <a:pt x="1241" y="124"/>
                      <a:pt x="1247" y="126"/>
                    </a:cubicBezTo>
                    <a:cubicBezTo>
                      <a:pt x="1252" y="128"/>
                      <a:pt x="1258" y="129"/>
                      <a:pt x="1266" y="129"/>
                    </a:cubicBezTo>
                    <a:cubicBezTo>
                      <a:pt x="1272" y="129"/>
                      <a:pt x="1278" y="130"/>
                      <a:pt x="1283" y="131"/>
                    </a:cubicBezTo>
                    <a:cubicBezTo>
                      <a:pt x="1292" y="134"/>
                      <a:pt x="1299" y="138"/>
                      <a:pt x="1307" y="143"/>
                    </a:cubicBezTo>
                    <a:cubicBezTo>
                      <a:pt x="1312" y="147"/>
                      <a:pt x="1318" y="152"/>
                      <a:pt x="1324" y="158"/>
                    </a:cubicBezTo>
                    <a:cubicBezTo>
                      <a:pt x="1342" y="175"/>
                      <a:pt x="1364" y="198"/>
                      <a:pt x="1401" y="216"/>
                    </a:cubicBezTo>
                    <a:cubicBezTo>
                      <a:pt x="1419" y="225"/>
                      <a:pt x="1437" y="240"/>
                      <a:pt x="1454" y="258"/>
                    </a:cubicBezTo>
                    <a:cubicBezTo>
                      <a:pt x="1480" y="285"/>
                      <a:pt x="1503" y="319"/>
                      <a:pt x="1520" y="348"/>
                    </a:cubicBezTo>
                    <a:cubicBezTo>
                      <a:pt x="1529" y="363"/>
                      <a:pt x="1536" y="377"/>
                      <a:pt x="1541" y="389"/>
                    </a:cubicBezTo>
                    <a:cubicBezTo>
                      <a:pt x="1544" y="395"/>
                      <a:pt x="1546" y="400"/>
                      <a:pt x="1548" y="404"/>
                    </a:cubicBezTo>
                    <a:cubicBezTo>
                      <a:pt x="1549" y="409"/>
                      <a:pt x="1550" y="412"/>
                      <a:pt x="1550" y="415"/>
                    </a:cubicBezTo>
                    <a:cubicBezTo>
                      <a:pt x="1551" y="420"/>
                      <a:pt x="1553" y="425"/>
                      <a:pt x="1556" y="430"/>
                    </a:cubicBezTo>
                    <a:cubicBezTo>
                      <a:pt x="1560" y="438"/>
                      <a:pt x="1568" y="445"/>
                      <a:pt x="1576" y="453"/>
                    </a:cubicBezTo>
                    <a:cubicBezTo>
                      <a:pt x="1589" y="465"/>
                      <a:pt x="1606" y="476"/>
                      <a:pt x="1625" y="488"/>
                    </a:cubicBezTo>
                    <a:cubicBezTo>
                      <a:pt x="1643" y="500"/>
                      <a:pt x="1664" y="513"/>
                      <a:pt x="1683" y="526"/>
                    </a:cubicBezTo>
                    <a:cubicBezTo>
                      <a:pt x="1690" y="531"/>
                      <a:pt x="1695" y="536"/>
                      <a:pt x="1699" y="542"/>
                    </a:cubicBezTo>
                    <a:cubicBezTo>
                      <a:pt x="1705" y="551"/>
                      <a:pt x="1709" y="562"/>
                      <a:pt x="1711" y="573"/>
                    </a:cubicBezTo>
                    <a:cubicBezTo>
                      <a:pt x="1713" y="584"/>
                      <a:pt x="1714" y="596"/>
                      <a:pt x="1714" y="607"/>
                    </a:cubicBezTo>
                    <a:cubicBezTo>
                      <a:pt x="1714" y="616"/>
                      <a:pt x="1713" y="625"/>
                      <a:pt x="1713" y="634"/>
                    </a:cubicBezTo>
                    <a:cubicBezTo>
                      <a:pt x="1713" y="639"/>
                      <a:pt x="1713" y="644"/>
                      <a:pt x="1714" y="648"/>
                    </a:cubicBezTo>
                    <a:cubicBezTo>
                      <a:pt x="1714" y="651"/>
                      <a:pt x="1714" y="655"/>
                      <a:pt x="1715" y="658"/>
                    </a:cubicBezTo>
                    <a:cubicBezTo>
                      <a:pt x="1716" y="662"/>
                      <a:pt x="1718" y="667"/>
                      <a:pt x="1720" y="671"/>
                    </a:cubicBezTo>
                    <a:cubicBezTo>
                      <a:pt x="1721" y="673"/>
                      <a:pt x="1723" y="675"/>
                      <a:pt x="1725" y="676"/>
                    </a:cubicBezTo>
                    <a:cubicBezTo>
                      <a:pt x="1726" y="678"/>
                      <a:pt x="1729" y="679"/>
                      <a:pt x="1731" y="680"/>
                    </a:cubicBezTo>
                    <a:cubicBezTo>
                      <a:pt x="1734" y="681"/>
                      <a:pt x="1737" y="684"/>
                      <a:pt x="1741" y="688"/>
                    </a:cubicBezTo>
                    <a:cubicBezTo>
                      <a:pt x="1744" y="691"/>
                      <a:pt x="1747" y="695"/>
                      <a:pt x="1751" y="700"/>
                    </a:cubicBezTo>
                    <a:cubicBezTo>
                      <a:pt x="1756" y="709"/>
                      <a:pt x="1762" y="721"/>
                      <a:pt x="1768" y="733"/>
                    </a:cubicBezTo>
                    <a:cubicBezTo>
                      <a:pt x="1776" y="751"/>
                      <a:pt x="1783" y="772"/>
                      <a:pt x="1788" y="792"/>
                    </a:cubicBezTo>
                    <a:cubicBezTo>
                      <a:pt x="1790" y="802"/>
                      <a:pt x="1792" y="812"/>
                      <a:pt x="1794" y="821"/>
                    </a:cubicBezTo>
                    <a:cubicBezTo>
                      <a:pt x="1795" y="830"/>
                      <a:pt x="1796" y="838"/>
                      <a:pt x="1796" y="845"/>
                    </a:cubicBezTo>
                    <a:cubicBezTo>
                      <a:pt x="1796" y="850"/>
                      <a:pt x="1795" y="855"/>
                      <a:pt x="1792" y="860"/>
                    </a:cubicBezTo>
                    <a:cubicBezTo>
                      <a:pt x="1791" y="864"/>
                      <a:pt x="1788" y="869"/>
                      <a:pt x="1784" y="873"/>
                    </a:cubicBezTo>
                    <a:cubicBezTo>
                      <a:pt x="1777" y="881"/>
                      <a:pt x="1768" y="889"/>
                      <a:pt x="1755" y="896"/>
                    </a:cubicBezTo>
                    <a:cubicBezTo>
                      <a:pt x="1737" y="908"/>
                      <a:pt x="1713" y="920"/>
                      <a:pt x="1685" y="932"/>
                    </a:cubicBezTo>
                    <a:cubicBezTo>
                      <a:pt x="1656" y="944"/>
                      <a:pt x="1623" y="958"/>
                      <a:pt x="1587" y="972"/>
                    </a:cubicBezTo>
                    <a:cubicBezTo>
                      <a:pt x="1564" y="982"/>
                      <a:pt x="1545" y="994"/>
                      <a:pt x="1526" y="1008"/>
                    </a:cubicBezTo>
                    <a:cubicBezTo>
                      <a:pt x="1508" y="1022"/>
                      <a:pt x="1490" y="1037"/>
                      <a:pt x="1471" y="1052"/>
                    </a:cubicBezTo>
                    <a:cubicBezTo>
                      <a:pt x="1435" y="1080"/>
                      <a:pt x="1401" y="1109"/>
                      <a:pt x="1374" y="1132"/>
                    </a:cubicBezTo>
                    <a:cubicBezTo>
                      <a:pt x="1361" y="1144"/>
                      <a:pt x="1349" y="1154"/>
                      <a:pt x="1341" y="1162"/>
                    </a:cubicBezTo>
                    <a:cubicBezTo>
                      <a:pt x="1337" y="1166"/>
                      <a:pt x="1333" y="1169"/>
                      <a:pt x="1330" y="1172"/>
                    </a:cubicBezTo>
                    <a:cubicBezTo>
                      <a:pt x="1329" y="1173"/>
                      <a:pt x="1328" y="1175"/>
                      <a:pt x="1327" y="1176"/>
                    </a:cubicBezTo>
                    <a:cubicBezTo>
                      <a:pt x="1326" y="1176"/>
                      <a:pt x="1326" y="1177"/>
                      <a:pt x="1326" y="1177"/>
                    </a:cubicBezTo>
                    <a:cubicBezTo>
                      <a:pt x="1325" y="1178"/>
                      <a:pt x="1325" y="1178"/>
                      <a:pt x="1325" y="1179"/>
                    </a:cubicBezTo>
                    <a:cubicBezTo>
                      <a:pt x="1328" y="1181"/>
                      <a:pt x="1328" y="1181"/>
                      <a:pt x="1328" y="1181"/>
                    </a:cubicBezTo>
                    <a:cubicBezTo>
                      <a:pt x="1326" y="1178"/>
                      <a:pt x="1326" y="1178"/>
                      <a:pt x="1326" y="1178"/>
                    </a:cubicBezTo>
                    <a:cubicBezTo>
                      <a:pt x="1325" y="1178"/>
                      <a:pt x="1325" y="1179"/>
                      <a:pt x="1325" y="1179"/>
                    </a:cubicBezTo>
                    <a:cubicBezTo>
                      <a:pt x="1328" y="1181"/>
                      <a:pt x="1328" y="1181"/>
                      <a:pt x="1328" y="1181"/>
                    </a:cubicBezTo>
                    <a:cubicBezTo>
                      <a:pt x="1326" y="1178"/>
                      <a:pt x="1326" y="1178"/>
                      <a:pt x="1326" y="1178"/>
                    </a:cubicBezTo>
                    <a:cubicBezTo>
                      <a:pt x="1328" y="1182"/>
                      <a:pt x="1328" y="1182"/>
                      <a:pt x="1328" y="1182"/>
                    </a:cubicBezTo>
                    <a:cubicBezTo>
                      <a:pt x="1328" y="1177"/>
                      <a:pt x="1328" y="1177"/>
                      <a:pt x="1328" y="1177"/>
                    </a:cubicBezTo>
                    <a:cubicBezTo>
                      <a:pt x="1328" y="1177"/>
                      <a:pt x="1326" y="1177"/>
                      <a:pt x="1326" y="1178"/>
                    </a:cubicBezTo>
                    <a:cubicBezTo>
                      <a:pt x="1328" y="1182"/>
                      <a:pt x="1328" y="1182"/>
                      <a:pt x="1328" y="1182"/>
                    </a:cubicBezTo>
                    <a:cubicBezTo>
                      <a:pt x="1328" y="1177"/>
                      <a:pt x="1328" y="1177"/>
                      <a:pt x="1328" y="1177"/>
                    </a:cubicBezTo>
                    <a:cubicBezTo>
                      <a:pt x="1328" y="1181"/>
                      <a:pt x="1328" y="1181"/>
                      <a:pt x="1328" y="1181"/>
                    </a:cubicBezTo>
                    <a:cubicBezTo>
                      <a:pt x="1330" y="1177"/>
                      <a:pt x="1330" y="1177"/>
                      <a:pt x="1330" y="1177"/>
                    </a:cubicBezTo>
                    <a:cubicBezTo>
                      <a:pt x="1329" y="1177"/>
                      <a:pt x="1329" y="1177"/>
                      <a:pt x="1328" y="1177"/>
                    </a:cubicBezTo>
                    <a:cubicBezTo>
                      <a:pt x="1328" y="1181"/>
                      <a:pt x="1328" y="1181"/>
                      <a:pt x="1328" y="1181"/>
                    </a:cubicBezTo>
                    <a:cubicBezTo>
                      <a:pt x="1330" y="1177"/>
                      <a:pt x="1330" y="1177"/>
                      <a:pt x="1330" y="1177"/>
                    </a:cubicBezTo>
                    <a:cubicBezTo>
                      <a:pt x="1329" y="1179"/>
                      <a:pt x="1329" y="1179"/>
                      <a:pt x="1329" y="1179"/>
                    </a:cubicBezTo>
                    <a:cubicBezTo>
                      <a:pt x="1330" y="1177"/>
                      <a:pt x="1330" y="1177"/>
                      <a:pt x="1330" y="1177"/>
                    </a:cubicBezTo>
                    <a:cubicBezTo>
                      <a:pt x="1330" y="1177"/>
                      <a:pt x="1330" y="1177"/>
                      <a:pt x="1330" y="1177"/>
                    </a:cubicBezTo>
                    <a:cubicBezTo>
                      <a:pt x="1329" y="1179"/>
                      <a:pt x="1329" y="1179"/>
                      <a:pt x="1329" y="1179"/>
                    </a:cubicBezTo>
                    <a:cubicBezTo>
                      <a:pt x="1330" y="1177"/>
                      <a:pt x="1330" y="1177"/>
                      <a:pt x="1330" y="1177"/>
                    </a:cubicBezTo>
                    <a:cubicBezTo>
                      <a:pt x="1330" y="1178"/>
                      <a:pt x="1330" y="1178"/>
                      <a:pt x="1330" y="1178"/>
                    </a:cubicBezTo>
                    <a:cubicBezTo>
                      <a:pt x="1330" y="1177"/>
                      <a:pt x="1330" y="1177"/>
                      <a:pt x="1330" y="1177"/>
                    </a:cubicBezTo>
                    <a:cubicBezTo>
                      <a:pt x="1330" y="1177"/>
                      <a:pt x="1330" y="1177"/>
                      <a:pt x="1330" y="1177"/>
                    </a:cubicBezTo>
                    <a:cubicBezTo>
                      <a:pt x="1330" y="1178"/>
                      <a:pt x="1330" y="1178"/>
                      <a:pt x="1330" y="1178"/>
                    </a:cubicBezTo>
                    <a:cubicBezTo>
                      <a:pt x="1330" y="1177"/>
                      <a:pt x="1330" y="1177"/>
                      <a:pt x="1330" y="1177"/>
                    </a:cubicBezTo>
                    <a:cubicBezTo>
                      <a:pt x="1330" y="1177"/>
                      <a:pt x="1329" y="1177"/>
                      <a:pt x="1329" y="1176"/>
                    </a:cubicBezTo>
                    <a:cubicBezTo>
                      <a:pt x="1327" y="1175"/>
                      <a:pt x="1325" y="1172"/>
                      <a:pt x="1323" y="1169"/>
                    </a:cubicBezTo>
                    <a:cubicBezTo>
                      <a:pt x="1320" y="1164"/>
                      <a:pt x="1315" y="1156"/>
                      <a:pt x="1310" y="1147"/>
                    </a:cubicBezTo>
                    <a:cubicBezTo>
                      <a:pt x="1303" y="1134"/>
                      <a:pt x="1295" y="1119"/>
                      <a:pt x="1287" y="1104"/>
                    </a:cubicBezTo>
                    <a:cubicBezTo>
                      <a:pt x="1283" y="1097"/>
                      <a:pt x="1278" y="1090"/>
                      <a:pt x="1274" y="1084"/>
                    </a:cubicBezTo>
                    <a:cubicBezTo>
                      <a:pt x="1270" y="1077"/>
                      <a:pt x="1266" y="1072"/>
                      <a:pt x="1262" y="1067"/>
                    </a:cubicBezTo>
                    <a:cubicBezTo>
                      <a:pt x="1252" y="1055"/>
                      <a:pt x="1239" y="1044"/>
                      <a:pt x="1223" y="1032"/>
                    </a:cubicBezTo>
                    <a:cubicBezTo>
                      <a:pt x="1196" y="1012"/>
                      <a:pt x="1160" y="993"/>
                      <a:pt x="1121" y="974"/>
                    </a:cubicBezTo>
                    <a:cubicBezTo>
                      <a:pt x="1061" y="945"/>
                      <a:pt x="992" y="919"/>
                      <a:pt x="925" y="898"/>
                    </a:cubicBezTo>
                    <a:cubicBezTo>
                      <a:pt x="859" y="877"/>
                      <a:pt x="796" y="862"/>
                      <a:pt x="748" y="856"/>
                    </a:cubicBezTo>
                    <a:cubicBezTo>
                      <a:pt x="711" y="851"/>
                      <a:pt x="663" y="849"/>
                      <a:pt x="610" y="849"/>
                    </a:cubicBezTo>
                    <a:cubicBezTo>
                      <a:pt x="530" y="849"/>
                      <a:pt x="438" y="854"/>
                      <a:pt x="359" y="861"/>
                    </a:cubicBezTo>
                    <a:cubicBezTo>
                      <a:pt x="319" y="865"/>
                      <a:pt x="282" y="869"/>
                      <a:pt x="251" y="873"/>
                    </a:cubicBezTo>
                    <a:cubicBezTo>
                      <a:pt x="236" y="876"/>
                      <a:pt x="222" y="878"/>
                      <a:pt x="210" y="881"/>
                    </a:cubicBezTo>
                    <a:cubicBezTo>
                      <a:pt x="198" y="883"/>
                      <a:pt x="187" y="886"/>
                      <a:pt x="179" y="889"/>
                    </a:cubicBezTo>
                    <a:cubicBezTo>
                      <a:pt x="179" y="889"/>
                      <a:pt x="179" y="889"/>
                      <a:pt x="179" y="889"/>
                    </a:cubicBezTo>
                    <a:cubicBezTo>
                      <a:pt x="165" y="893"/>
                      <a:pt x="154" y="896"/>
                      <a:pt x="145" y="898"/>
                    </a:cubicBezTo>
                    <a:cubicBezTo>
                      <a:pt x="137" y="899"/>
                      <a:pt x="130" y="900"/>
                      <a:pt x="123" y="900"/>
                    </a:cubicBezTo>
                    <a:cubicBezTo>
                      <a:pt x="119" y="900"/>
                      <a:pt x="115" y="899"/>
                      <a:pt x="111" y="899"/>
                    </a:cubicBezTo>
                    <a:cubicBezTo>
                      <a:pt x="106" y="899"/>
                      <a:pt x="102" y="899"/>
                      <a:pt x="97" y="899"/>
                    </a:cubicBezTo>
                    <a:cubicBezTo>
                      <a:pt x="89" y="899"/>
                      <a:pt x="79" y="900"/>
                      <a:pt x="66" y="902"/>
                    </a:cubicBezTo>
                    <a:cubicBezTo>
                      <a:pt x="53" y="905"/>
                      <a:pt x="37" y="910"/>
                      <a:pt x="17" y="919"/>
                    </a:cubicBezTo>
                    <a:cubicBezTo>
                      <a:pt x="19" y="926"/>
                      <a:pt x="19" y="926"/>
                      <a:pt x="19" y="926"/>
                    </a:cubicBezTo>
                    <a:cubicBezTo>
                      <a:pt x="26" y="930"/>
                      <a:pt x="26" y="930"/>
                      <a:pt x="26" y="930"/>
                    </a:cubicBezTo>
                    <a:cubicBezTo>
                      <a:pt x="28" y="926"/>
                      <a:pt x="29" y="922"/>
                      <a:pt x="30" y="918"/>
                    </a:cubicBezTo>
                    <a:cubicBezTo>
                      <a:pt x="31" y="915"/>
                      <a:pt x="31" y="911"/>
                      <a:pt x="32" y="907"/>
                    </a:cubicBezTo>
                    <a:cubicBezTo>
                      <a:pt x="33" y="895"/>
                      <a:pt x="33" y="880"/>
                      <a:pt x="40" y="865"/>
                    </a:cubicBezTo>
                    <a:cubicBezTo>
                      <a:pt x="44" y="857"/>
                      <a:pt x="49" y="849"/>
                      <a:pt x="57" y="840"/>
                    </a:cubicBezTo>
                    <a:cubicBezTo>
                      <a:pt x="66" y="832"/>
                      <a:pt x="77" y="823"/>
                      <a:pt x="93" y="814"/>
                    </a:cubicBezTo>
                    <a:cubicBezTo>
                      <a:pt x="93" y="814"/>
                      <a:pt x="93" y="814"/>
                      <a:pt x="93" y="814"/>
                    </a:cubicBezTo>
                    <a:cubicBezTo>
                      <a:pt x="115" y="801"/>
                      <a:pt x="132" y="784"/>
                      <a:pt x="146" y="764"/>
                    </a:cubicBezTo>
                    <a:cubicBezTo>
                      <a:pt x="167" y="735"/>
                      <a:pt x="180" y="701"/>
                      <a:pt x="191" y="668"/>
                    </a:cubicBezTo>
                    <a:cubicBezTo>
                      <a:pt x="197" y="651"/>
                      <a:pt x="202" y="635"/>
                      <a:pt x="206" y="621"/>
                    </a:cubicBezTo>
                    <a:cubicBezTo>
                      <a:pt x="211" y="606"/>
                      <a:pt x="216" y="592"/>
                      <a:pt x="221" y="581"/>
                    </a:cubicBezTo>
                    <a:cubicBezTo>
                      <a:pt x="224" y="574"/>
                      <a:pt x="229" y="565"/>
                      <a:pt x="236" y="555"/>
                    </a:cubicBezTo>
                    <a:cubicBezTo>
                      <a:pt x="249" y="536"/>
                      <a:pt x="267" y="515"/>
                      <a:pt x="288" y="492"/>
                    </a:cubicBezTo>
                    <a:cubicBezTo>
                      <a:pt x="318" y="458"/>
                      <a:pt x="355" y="422"/>
                      <a:pt x="389" y="392"/>
                    </a:cubicBezTo>
                    <a:cubicBezTo>
                      <a:pt x="406" y="378"/>
                      <a:pt x="423" y="365"/>
                      <a:pt x="437" y="355"/>
                    </a:cubicBezTo>
                    <a:cubicBezTo>
                      <a:pt x="444" y="350"/>
                      <a:pt x="451" y="346"/>
                      <a:pt x="457" y="342"/>
                    </a:cubicBezTo>
                    <a:cubicBezTo>
                      <a:pt x="463" y="339"/>
                      <a:pt x="469" y="336"/>
                      <a:pt x="473" y="335"/>
                    </a:cubicBezTo>
                    <a:cubicBezTo>
                      <a:pt x="505" y="324"/>
                      <a:pt x="544" y="307"/>
                      <a:pt x="579" y="283"/>
                    </a:cubicBezTo>
                    <a:cubicBezTo>
                      <a:pt x="596" y="270"/>
                      <a:pt x="612" y="256"/>
                      <a:pt x="626" y="240"/>
                    </a:cubicBezTo>
                    <a:cubicBezTo>
                      <a:pt x="640" y="223"/>
                      <a:pt x="651" y="205"/>
                      <a:pt x="659" y="185"/>
                    </a:cubicBezTo>
                    <a:cubicBezTo>
                      <a:pt x="665" y="167"/>
                      <a:pt x="676" y="151"/>
                      <a:pt x="690" y="136"/>
                    </a:cubicBezTo>
                    <a:cubicBezTo>
                      <a:pt x="711" y="115"/>
                      <a:pt x="739" y="97"/>
                      <a:pt x="766" y="83"/>
                    </a:cubicBezTo>
                    <a:cubicBezTo>
                      <a:pt x="794" y="68"/>
                      <a:pt x="821" y="58"/>
                      <a:pt x="842" y="50"/>
                    </a:cubicBezTo>
                    <a:cubicBezTo>
                      <a:pt x="869" y="40"/>
                      <a:pt x="901" y="32"/>
                      <a:pt x="932" y="27"/>
                    </a:cubicBezTo>
                    <a:cubicBezTo>
                      <a:pt x="963" y="21"/>
                      <a:pt x="992" y="18"/>
                      <a:pt x="1014" y="16"/>
                    </a:cubicBezTo>
                    <a:cubicBezTo>
                      <a:pt x="1013" y="8"/>
                      <a:pt x="1013" y="8"/>
                      <a:pt x="1013" y="8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" name="Freeform 10">
                <a:extLst>
                  <a:ext uri="{FF2B5EF4-FFF2-40B4-BE49-F238E27FC236}">
                    <a16:creationId xmlns:a16="http://schemas.microsoft.com/office/drawing/2014/main" id="{E191BC71-A2A6-C729-AE20-BC6A365A5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6171" y="3335315"/>
                <a:ext cx="3993078" cy="1941552"/>
              </a:xfrm>
              <a:custGeom>
                <a:avLst/>
                <a:gdLst>
                  <a:gd name="T0" fmla="*/ 41 w 1908"/>
                  <a:gd name="T1" fmla="*/ 500 h 928"/>
                  <a:gd name="T2" fmla="*/ 477 w 1908"/>
                  <a:gd name="T3" fmla="*/ 132 h 928"/>
                  <a:gd name="T4" fmla="*/ 592 w 1908"/>
                  <a:gd name="T5" fmla="*/ 83 h 928"/>
                  <a:gd name="T6" fmla="*/ 679 w 1908"/>
                  <a:gd name="T7" fmla="*/ 65 h 928"/>
                  <a:gd name="T8" fmla="*/ 754 w 1908"/>
                  <a:gd name="T9" fmla="*/ 54 h 928"/>
                  <a:gd name="T10" fmla="*/ 1316 w 1908"/>
                  <a:gd name="T11" fmla="*/ 21 h 928"/>
                  <a:gd name="T12" fmla="*/ 1821 w 1908"/>
                  <a:gd name="T13" fmla="*/ 227 h 928"/>
                  <a:gd name="T14" fmla="*/ 1894 w 1908"/>
                  <a:gd name="T15" fmla="*/ 373 h 928"/>
                  <a:gd name="T16" fmla="*/ 1761 w 1908"/>
                  <a:gd name="T17" fmla="*/ 616 h 928"/>
                  <a:gd name="T18" fmla="*/ 1548 w 1908"/>
                  <a:gd name="T19" fmla="*/ 739 h 928"/>
                  <a:gd name="T20" fmla="*/ 1447 w 1908"/>
                  <a:gd name="T21" fmla="*/ 752 h 928"/>
                  <a:gd name="T22" fmla="*/ 1263 w 1908"/>
                  <a:gd name="T23" fmla="*/ 795 h 928"/>
                  <a:gd name="T24" fmla="*/ 1156 w 1908"/>
                  <a:gd name="T25" fmla="*/ 820 h 928"/>
                  <a:gd name="T26" fmla="*/ 1054 w 1908"/>
                  <a:gd name="T27" fmla="*/ 821 h 928"/>
                  <a:gd name="T28" fmla="*/ 970 w 1908"/>
                  <a:gd name="T29" fmla="*/ 823 h 928"/>
                  <a:gd name="T30" fmla="*/ 817 w 1908"/>
                  <a:gd name="T31" fmla="*/ 848 h 928"/>
                  <a:gd name="T32" fmla="*/ 647 w 1908"/>
                  <a:gd name="T33" fmla="*/ 876 h 928"/>
                  <a:gd name="T34" fmla="*/ 554 w 1908"/>
                  <a:gd name="T35" fmla="*/ 884 h 928"/>
                  <a:gd name="T36" fmla="*/ 459 w 1908"/>
                  <a:gd name="T37" fmla="*/ 913 h 928"/>
                  <a:gd name="T38" fmla="*/ 240 w 1908"/>
                  <a:gd name="T39" fmla="*/ 875 h 928"/>
                  <a:gd name="T40" fmla="*/ 167 w 1908"/>
                  <a:gd name="T41" fmla="*/ 835 h 928"/>
                  <a:gd name="T42" fmla="*/ 109 w 1908"/>
                  <a:gd name="T43" fmla="*/ 785 h 928"/>
                  <a:gd name="T44" fmla="*/ 45 w 1908"/>
                  <a:gd name="T45" fmla="*/ 684 h 928"/>
                  <a:gd name="T46" fmla="*/ 14 w 1908"/>
                  <a:gd name="T47" fmla="*/ 613 h 928"/>
                  <a:gd name="T48" fmla="*/ 19 w 1908"/>
                  <a:gd name="T49" fmla="*/ 519 h 928"/>
                  <a:gd name="T50" fmla="*/ 39 w 1908"/>
                  <a:gd name="T51" fmla="*/ 697 h 928"/>
                  <a:gd name="T52" fmla="*/ 87 w 1908"/>
                  <a:gd name="T53" fmla="*/ 761 h 928"/>
                  <a:gd name="T54" fmla="*/ 145 w 1908"/>
                  <a:gd name="T55" fmla="*/ 840 h 928"/>
                  <a:gd name="T56" fmla="*/ 209 w 1908"/>
                  <a:gd name="T57" fmla="*/ 872 h 928"/>
                  <a:gd name="T58" fmla="*/ 417 w 1908"/>
                  <a:gd name="T59" fmla="*/ 925 h 928"/>
                  <a:gd name="T60" fmla="*/ 530 w 1908"/>
                  <a:gd name="T61" fmla="*/ 914 h 928"/>
                  <a:gd name="T62" fmla="*/ 564 w 1908"/>
                  <a:gd name="T63" fmla="*/ 897 h 928"/>
                  <a:gd name="T64" fmla="*/ 729 w 1908"/>
                  <a:gd name="T65" fmla="*/ 868 h 928"/>
                  <a:gd name="T66" fmla="*/ 957 w 1908"/>
                  <a:gd name="T67" fmla="*/ 844 h 928"/>
                  <a:gd name="T68" fmla="*/ 1007 w 1908"/>
                  <a:gd name="T69" fmla="*/ 828 h 928"/>
                  <a:gd name="T70" fmla="*/ 1110 w 1908"/>
                  <a:gd name="T71" fmla="*/ 846 h 928"/>
                  <a:gd name="T72" fmla="*/ 1239 w 1908"/>
                  <a:gd name="T73" fmla="*/ 808 h 928"/>
                  <a:gd name="T74" fmla="*/ 1381 w 1908"/>
                  <a:gd name="T75" fmla="*/ 780 h 928"/>
                  <a:gd name="T76" fmla="*/ 1478 w 1908"/>
                  <a:gd name="T77" fmla="*/ 769 h 928"/>
                  <a:gd name="T78" fmla="*/ 1669 w 1908"/>
                  <a:gd name="T79" fmla="*/ 724 h 928"/>
                  <a:gd name="T80" fmla="*/ 1884 w 1908"/>
                  <a:gd name="T81" fmla="*/ 458 h 928"/>
                  <a:gd name="T82" fmla="*/ 1877 w 1908"/>
                  <a:gd name="T83" fmla="*/ 279 h 928"/>
                  <a:gd name="T84" fmla="*/ 1691 w 1908"/>
                  <a:gd name="T85" fmla="*/ 124 h 928"/>
                  <a:gd name="T86" fmla="*/ 928 w 1908"/>
                  <a:gd name="T87" fmla="*/ 12 h 928"/>
                  <a:gd name="T88" fmla="*/ 749 w 1908"/>
                  <a:gd name="T89" fmla="*/ 40 h 928"/>
                  <a:gd name="T90" fmla="*/ 667 w 1908"/>
                  <a:gd name="T91" fmla="*/ 50 h 928"/>
                  <a:gd name="T92" fmla="*/ 572 w 1908"/>
                  <a:gd name="T93" fmla="*/ 75 h 928"/>
                  <a:gd name="T94" fmla="*/ 238 w 1908"/>
                  <a:gd name="T95" fmla="*/ 244 h 928"/>
                  <a:gd name="T96" fmla="*/ 21 w 1908"/>
                  <a:gd name="T97" fmla="*/ 513 h 9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08" h="928">
                    <a:moveTo>
                      <a:pt x="26" y="521"/>
                    </a:moveTo>
                    <a:cubicBezTo>
                      <a:pt x="33" y="524"/>
                      <a:pt x="33" y="524"/>
                      <a:pt x="33" y="524"/>
                    </a:cubicBezTo>
                    <a:cubicBezTo>
                      <a:pt x="34" y="522"/>
                      <a:pt x="34" y="520"/>
                      <a:pt x="35" y="517"/>
                    </a:cubicBezTo>
                    <a:cubicBezTo>
                      <a:pt x="37" y="513"/>
                      <a:pt x="39" y="507"/>
                      <a:pt x="41" y="500"/>
                    </a:cubicBezTo>
                    <a:cubicBezTo>
                      <a:pt x="49" y="475"/>
                      <a:pt x="64" y="437"/>
                      <a:pt x="94" y="394"/>
                    </a:cubicBezTo>
                    <a:cubicBezTo>
                      <a:pt x="125" y="350"/>
                      <a:pt x="172" y="302"/>
                      <a:pt x="245" y="257"/>
                    </a:cubicBezTo>
                    <a:cubicBezTo>
                      <a:pt x="245" y="257"/>
                      <a:pt x="245" y="257"/>
                      <a:pt x="245" y="257"/>
                    </a:cubicBezTo>
                    <a:cubicBezTo>
                      <a:pt x="336" y="201"/>
                      <a:pt x="416" y="160"/>
                      <a:pt x="477" y="132"/>
                    </a:cubicBezTo>
                    <a:cubicBezTo>
                      <a:pt x="508" y="118"/>
                      <a:pt x="534" y="107"/>
                      <a:pt x="553" y="99"/>
                    </a:cubicBezTo>
                    <a:cubicBezTo>
                      <a:pt x="563" y="95"/>
                      <a:pt x="571" y="92"/>
                      <a:pt x="578" y="89"/>
                    </a:cubicBezTo>
                    <a:cubicBezTo>
                      <a:pt x="584" y="87"/>
                      <a:pt x="589" y="85"/>
                      <a:pt x="592" y="83"/>
                    </a:cubicBezTo>
                    <a:cubicBezTo>
                      <a:pt x="592" y="83"/>
                      <a:pt x="592" y="83"/>
                      <a:pt x="592" y="83"/>
                    </a:cubicBezTo>
                    <a:cubicBezTo>
                      <a:pt x="592" y="83"/>
                      <a:pt x="592" y="83"/>
                      <a:pt x="592" y="83"/>
                    </a:cubicBezTo>
                    <a:cubicBezTo>
                      <a:pt x="612" y="75"/>
                      <a:pt x="627" y="70"/>
                      <a:pt x="639" y="68"/>
                    </a:cubicBezTo>
                    <a:cubicBezTo>
                      <a:pt x="651" y="65"/>
                      <a:pt x="659" y="64"/>
                      <a:pt x="667" y="64"/>
                    </a:cubicBezTo>
                    <a:cubicBezTo>
                      <a:pt x="671" y="64"/>
                      <a:pt x="675" y="65"/>
                      <a:pt x="679" y="65"/>
                    </a:cubicBezTo>
                    <a:cubicBezTo>
                      <a:pt x="684" y="65"/>
                      <a:pt x="688" y="65"/>
                      <a:pt x="693" y="65"/>
                    </a:cubicBezTo>
                    <a:cubicBezTo>
                      <a:pt x="700" y="65"/>
                      <a:pt x="708" y="65"/>
                      <a:pt x="718" y="63"/>
                    </a:cubicBezTo>
                    <a:cubicBezTo>
                      <a:pt x="728" y="61"/>
                      <a:pt x="739" y="58"/>
                      <a:pt x="754" y="54"/>
                    </a:cubicBezTo>
                    <a:cubicBezTo>
                      <a:pt x="754" y="54"/>
                      <a:pt x="754" y="54"/>
                      <a:pt x="754" y="54"/>
                    </a:cubicBezTo>
                    <a:cubicBezTo>
                      <a:pt x="761" y="51"/>
                      <a:pt x="771" y="49"/>
                      <a:pt x="783" y="46"/>
                    </a:cubicBezTo>
                    <a:cubicBezTo>
                      <a:pt x="803" y="42"/>
                      <a:pt x="830" y="38"/>
                      <a:pt x="860" y="34"/>
                    </a:cubicBezTo>
                    <a:cubicBezTo>
                      <a:pt x="950" y="23"/>
                      <a:pt x="1075" y="15"/>
                      <a:pt x="1179" y="15"/>
                    </a:cubicBezTo>
                    <a:cubicBezTo>
                      <a:pt x="1232" y="15"/>
                      <a:pt x="1280" y="17"/>
                      <a:pt x="1316" y="21"/>
                    </a:cubicBezTo>
                    <a:cubicBezTo>
                      <a:pt x="1351" y="26"/>
                      <a:pt x="1396" y="36"/>
                      <a:pt x="1444" y="49"/>
                    </a:cubicBezTo>
                    <a:cubicBezTo>
                      <a:pt x="1517" y="69"/>
                      <a:pt x="1598" y="98"/>
                      <a:pt x="1667" y="130"/>
                    </a:cubicBezTo>
                    <a:cubicBezTo>
                      <a:pt x="1702" y="145"/>
                      <a:pt x="1734" y="162"/>
                      <a:pt x="1760" y="179"/>
                    </a:cubicBezTo>
                    <a:cubicBezTo>
                      <a:pt x="1786" y="195"/>
                      <a:pt x="1807" y="212"/>
                      <a:pt x="1821" y="227"/>
                    </a:cubicBezTo>
                    <a:cubicBezTo>
                      <a:pt x="1821" y="227"/>
                      <a:pt x="1821" y="227"/>
                      <a:pt x="1821" y="227"/>
                    </a:cubicBezTo>
                    <a:cubicBezTo>
                      <a:pt x="1844" y="256"/>
                      <a:pt x="1863" y="281"/>
                      <a:pt x="1875" y="305"/>
                    </a:cubicBezTo>
                    <a:cubicBezTo>
                      <a:pt x="1881" y="317"/>
                      <a:pt x="1886" y="328"/>
                      <a:pt x="1889" y="339"/>
                    </a:cubicBezTo>
                    <a:cubicBezTo>
                      <a:pt x="1892" y="351"/>
                      <a:pt x="1894" y="362"/>
                      <a:pt x="1894" y="373"/>
                    </a:cubicBezTo>
                    <a:cubicBezTo>
                      <a:pt x="1894" y="385"/>
                      <a:pt x="1892" y="398"/>
                      <a:pt x="1888" y="410"/>
                    </a:cubicBezTo>
                    <a:cubicBezTo>
                      <a:pt x="1884" y="423"/>
                      <a:pt x="1879" y="437"/>
                      <a:pt x="1871" y="451"/>
                    </a:cubicBezTo>
                    <a:cubicBezTo>
                      <a:pt x="1871" y="451"/>
                      <a:pt x="1871" y="451"/>
                      <a:pt x="1871" y="451"/>
                    </a:cubicBezTo>
                    <a:cubicBezTo>
                      <a:pt x="1848" y="492"/>
                      <a:pt x="1806" y="559"/>
                      <a:pt x="1761" y="616"/>
                    </a:cubicBezTo>
                    <a:cubicBezTo>
                      <a:pt x="1739" y="644"/>
                      <a:pt x="1716" y="670"/>
                      <a:pt x="1694" y="689"/>
                    </a:cubicBezTo>
                    <a:cubicBezTo>
                      <a:pt x="1683" y="699"/>
                      <a:pt x="1672" y="706"/>
                      <a:pt x="1662" y="712"/>
                    </a:cubicBezTo>
                    <a:cubicBezTo>
                      <a:pt x="1653" y="717"/>
                      <a:pt x="1644" y="720"/>
                      <a:pt x="1636" y="720"/>
                    </a:cubicBezTo>
                    <a:cubicBezTo>
                      <a:pt x="1602" y="722"/>
                      <a:pt x="1574" y="731"/>
                      <a:pt x="1548" y="739"/>
                    </a:cubicBezTo>
                    <a:cubicBezTo>
                      <a:pt x="1536" y="743"/>
                      <a:pt x="1524" y="747"/>
                      <a:pt x="1512" y="750"/>
                    </a:cubicBezTo>
                    <a:cubicBezTo>
                      <a:pt x="1501" y="752"/>
                      <a:pt x="1490" y="754"/>
                      <a:pt x="1478" y="754"/>
                    </a:cubicBezTo>
                    <a:cubicBezTo>
                      <a:pt x="1473" y="754"/>
                      <a:pt x="1467" y="754"/>
                      <a:pt x="1461" y="753"/>
                    </a:cubicBezTo>
                    <a:cubicBezTo>
                      <a:pt x="1457" y="752"/>
                      <a:pt x="1452" y="752"/>
                      <a:pt x="1447" y="752"/>
                    </a:cubicBezTo>
                    <a:cubicBezTo>
                      <a:pt x="1433" y="752"/>
                      <a:pt x="1418" y="755"/>
                      <a:pt x="1402" y="759"/>
                    </a:cubicBezTo>
                    <a:cubicBezTo>
                      <a:pt x="1377" y="765"/>
                      <a:pt x="1351" y="774"/>
                      <a:pt x="1327" y="782"/>
                    </a:cubicBezTo>
                    <a:cubicBezTo>
                      <a:pt x="1315" y="786"/>
                      <a:pt x="1303" y="789"/>
                      <a:pt x="1293" y="792"/>
                    </a:cubicBezTo>
                    <a:cubicBezTo>
                      <a:pt x="1282" y="794"/>
                      <a:pt x="1272" y="795"/>
                      <a:pt x="1263" y="795"/>
                    </a:cubicBezTo>
                    <a:cubicBezTo>
                      <a:pt x="1260" y="795"/>
                      <a:pt x="1256" y="795"/>
                      <a:pt x="1253" y="795"/>
                    </a:cubicBezTo>
                    <a:cubicBezTo>
                      <a:pt x="1248" y="794"/>
                      <a:pt x="1244" y="793"/>
                      <a:pt x="1239" y="793"/>
                    </a:cubicBezTo>
                    <a:cubicBezTo>
                      <a:pt x="1227" y="793"/>
                      <a:pt x="1215" y="796"/>
                      <a:pt x="1204" y="800"/>
                    </a:cubicBezTo>
                    <a:cubicBezTo>
                      <a:pt x="1187" y="805"/>
                      <a:pt x="1171" y="814"/>
                      <a:pt x="1156" y="820"/>
                    </a:cubicBezTo>
                    <a:cubicBezTo>
                      <a:pt x="1148" y="824"/>
                      <a:pt x="1140" y="826"/>
                      <a:pt x="1133" y="829"/>
                    </a:cubicBezTo>
                    <a:cubicBezTo>
                      <a:pt x="1125" y="831"/>
                      <a:pt x="1117" y="832"/>
                      <a:pt x="1110" y="832"/>
                    </a:cubicBezTo>
                    <a:cubicBezTo>
                      <a:pt x="1108" y="832"/>
                      <a:pt x="1106" y="832"/>
                      <a:pt x="1104" y="832"/>
                    </a:cubicBezTo>
                    <a:cubicBezTo>
                      <a:pt x="1087" y="830"/>
                      <a:pt x="1070" y="826"/>
                      <a:pt x="1054" y="821"/>
                    </a:cubicBezTo>
                    <a:cubicBezTo>
                      <a:pt x="1046" y="819"/>
                      <a:pt x="1038" y="817"/>
                      <a:pt x="1030" y="816"/>
                    </a:cubicBezTo>
                    <a:cubicBezTo>
                      <a:pt x="1022" y="814"/>
                      <a:pt x="1015" y="813"/>
                      <a:pt x="1007" y="813"/>
                    </a:cubicBezTo>
                    <a:cubicBezTo>
                      <a:pt x="1001" y="813"/>
                      <a:pt x="994" y="814"/>
                      <a:pt x="988" y="815"/>
                    </a:cubicBezTo>
                    <a:cubicBezTo>
                      <a:pt x="982" y="817"/>
                      <a:pt x="976" y="820"/>
                      <a:pt x="970" y="823"/>
                    </a:cubicBezTo>
                    <a:cubicBezTo>
                      <a:pt x="970" y="823"/>
                      <a:pt x="970" y="823"/>
                      <a:pt x="970" y="823"/>
                    </a:cubicBezTo>
                    <a:cubicBezTo>
                      <a:pt x="966" y="826"/>
                      <a:pt x="960" y="828"/>
                      <a:pt x="953" y="830"/>
                    </a:cubicBezTo>
                    <a:cubicBezTo>
                      <a:pt x="940" y="834"/>
                      <a:pt x="924" y="838"/>
                      <a:pt x="905" y="840"/>
                    </a:cubicBezTo>
                    <a:cubicBezTo>
                      <a:pt x="877" y="844"/>
                      <a:pt x="846" y="847"/>
                      <a:pt x="817" y="848"/>
                    </a:cubicBezTo>
                    <a:cubicBezTo>
                      <a:pt x="789" y="850"/>
                      <a:pt x="765" y="850"/>
                      <a:pt x="751" y="850"/>
                    </a:cubicBezTo>
                    <a:cubicBezTo>
                      <a:pt x="746" y="850"/>
                      <a:pt x="741" y="851"/>
                      <a:pt x="735" y="852"/>
                    </a:cubicBezTo>
                    <a:cubicBezTo>
                      <a:pt x="725" y="853"/>
                      <a:pt x="714" y="856"/>
                      <a:pt x="702" y="860"/>
                    </a:cubicBezTo>
                    <a:cubicBezTo>
                      <a:pt x="685" y="865"/>
                      <a:pt x="666" y="871"/>
                      <a:pt x="647" y="876"/>
                    </a:cubicBezTo>
                    <a:cubicBezTo>
                      <a:pt x="628" y="881"/>
                      <a:pt x="608" y="885"/>
                      <a:pt x="590" y="885"/>
                    </a:cubicBezTo>
                    <a:cubicBezTo>
                      <a:pt x="582" y="885"/>
                      <a:pt x="575" y="884"/>
                      <a:pt x="567" y="883"/>
                    </a:cubicBezTo>
                    <a:cubicBezTo>
                      <a:pt x="566" y="882"/>
                      <a:pt x="564" y="882"/>
                      <a:pt x="563" y="882"/>
                    </a:cubicBezTo>
                    <a:cubicBezTo>
                      <a:pt x="559" y="882"/>
                      <a:pt x="556" y="883"/>
                      <a:pt x="554" y="884"/>
                    </a:cubicBezTo>
                    <a:cubicBezTo>
                      <a:pt x="551" y="885"/>
                      <a:pt x="549" y="886"/>
                      <a:pt x="547" y="888"/>
                    </a:cubicBezTo>
                    <a:cubicBezTo>
                      <a:pt x="543" y="890"/>
                      <a:pt x="539" y="892"/>
                      <a:pt x="535" y="895"/>
                    </a:cubicBezTo>
                    <a:cubicBezTo>
                      <a:pt x="528" y="899"/>
                      <a:pt x="520" y="904"/>
                      <a:pt x="508" y="907"/>
                    </a:cubicBezTo>
                    <a:cubicBezTo>
                      <a:pt x="496" y="910"/>
                      <a:pt x="481" y="913"/>
                      <a:pt x="459" y="913"/>
                    </a:cubicBezTo>
                    <a:cubicBezTo>
                      <a:pt x="448" y="913"/>
                      <a:pt x="434" y="912"/>
                      <a:pt x="419" y="910"/>
                    </a:cubicBezTo>
                    <a:cubicBezTo>
                      <a:pt x="419" y="910"/>
                      <a:pt x="419" y="910"/>
                      <a:pt x="419" y="910"/>
                    </a:cubicBezTo>
                    <a:cubicBezTo>
                      <a:pt x="346" y="902"/>
                      <a:pt x="303" y="895"/>
                      <a:pt x="274" y="887"/>
                    </a:cubicBezTo>
                    <a:cubicBezTo>
                      <a:pt x="259" y="884"/>
                      <a:pt x="249" y="880"/>
                      <a:pt x="240" y="875"/>
                    </a:cubicBezTo>
                    <a:cubicBezTo>
                      <a:pt x="232" y="871"/>
                      <a:pt x="225" y="867"/>
                      <a:pt x="219" y="861"/>
                    </a:cubicBezTo>
                    <a:cubicBezTo>
                      <a:pt x="219" y="861"/>
                      <a:pt x="219" y="861"/>
                      <a:pt x="219" y="861"/>
                    </a:cubicBezTo>
                    <a:cubicBezTo>
                      <a:pt x="211" y="854"/>
                      <a:pt x="201" y="850"/>
                      <a:pt x="191" y="845"/>
                    </a:cubicBezTo>
                    <a:cubicBezTo>
                      <a:pt x="183" y="842"/>
                      <a:pt x="175" y="838"/>
                      <a:pt x="167" y="835"/>
                    </a:cubicBezTo>
                    <a:cubicBezTo>
                      <a:pt x="155" y="829"/>
                      <a:pt x="143" y="823"/>
                      <a:pt x="133" y="816"/>
                    </a:cubicBezTo>
                    <a:cubicBezTo>
                      <a:pt x="128" y="812"/>
                      <a:pt x="124" y="807"/>
                      <a:pt x="120" y="802"/>
                    </a:cubicBezTo>
                    <a:cubicBezTo>
                      <a:pt x="116" y="797"/>
                      <a:pt x="112" y="792"/>
                      <a:pt x="109" y="785"/>
                    </a:cubicBezTo>
                    <a:cubicBezTo>
                      <a:pt x="109" y="785"/>
                      <a:pt x="109" y="785"/>
                      <a:pt x="109" y="785"/>
                    </a:cubicBezTo>
                    <a:cubicBezTo>
                      <a:pt x="106" y="778"/>
                      <a:pt x="104" y="769"/>
                      <a:pt x="102" y="760"/>
                    </a:cubicBezTo>
                    <a:cubicBezTo>
                      <a:pt x="100" y="754"/>
                      <a:pt x="98" y="747"/>
                      <a:pt x="96" y="740"/>
                    </a:cubicBezTo>
                    <a:cubicBezTo>
                      <a:pt x="92" y="730"/>
                      <a:pt x="87" y="719"/>
                      <a:pt x="80" y="709"/>
                    </a:cubicBezTo>
                    <a:cubicBezTo>
                      <a:pt x="72" y="700"/>
                      <a:pt x="61" y="691"/>
                      <a:pt x="45" y="684"/>
                    </a:cubicBezTo>
                    <a:cubicBezTo>
                      <a:pt x="45" y="684"/>
                      <a:pt x="45" y="684"/>
                      <a:pt x="45" y="684"/>
                    </a:cubicBezTo>
                    <a:cubicBezTo>
                      <a:pt x="41" y="682"/>
                      <a:pt x="37" y="679"/>
                      <a:pt x="33" y="675"/>
                    </a:cubicBezTo>
                    <a:cubicBezTo>
                      <a:pt x="28" y="669"/>
                      <a:pt x="23" y="661"/>
                      <a:pt x="20" y="651"/>
                    </a:cubicBezTo>
                    <a:cubicBezTo>
                      <a:pt x="16" y="640"/>
                      <a:pt x="14" y="627"/>
                      <a:pt x="14" y="613"/>
                    </a:cubicBezTo>
                    <a:cubicBezTo>
                      <a:pt x="14" y="588"/>
                      <a:pt x="20" y="558"/>
                      <a:pt x="33" y="524"/>
                    </a:cubicBezTo>
                    <a:cubicBezTo>
                      <a:pt x="33" y="524"/>
                      <a:pt x="33" y="524"/>
                      <a:pt x="33" y="524"/>
                    </a:cubicBezTo>
                    <a:cubicBezTo>
                      <a:pt x="26" y="521"/>
                      <a:pt x="26" y="521"/>
                      <a:pt x="26" y="521"/>
                    </a:cubicBezTo>
                    <a:cubicBezTo>
                      <a:pt x="19" y="519"/>
                      <a:pt x="19" y="519"/>
                      <a:pt x="19" y="519"/>
                    </a:cubicBezTo>
                    <a:cubicBezTo>
                      <a:pt x="6" y="554"/>
                      <a:pt x="0" y="586"/>
                      <a:pt x="0" y="613"/>
                    </a:cubicBezTo>
                    <a:cubicBezTo>
                      <a:pt x="0" y="634"/>
                      <a:pt x="3" y="652"/>
                      <a:pt x="10" y="667"/>
                    </a:cubicBezTo>
                    <a:cubicBezTo>
                      <a:pt x="14" y="674"/>
                      <a:pt x="18" y="680"/>
                      <a:pt x="23" y="685"/>
                    </a:cubicBezTo>
                    <a:cubicBezTo>
                      <a:pt x="28" y="690"/>
                      <a:pt x="33" y="694"/>
                      <a:pt x="39" y="697"/>
                    </a:cubicBezTo>
                    <a:cubicBezTo>
                      <a:pt x="39" y="697"/>
                      <a:pt x="39" y="697"/>
                      <a:pt x="39" y="697"/>
                    </a:cubicBezTo>
                    <a:cubicBezTo>
                      <a:pt x="51" y="703"/>
                      <a:pt x="60" y="709"/>
                      <a:pt x="66" y="716"/>
                    </a:cubicBezTo>
                    <a:cubicBezTo>
                      <a:pt x="71" y="721"/>
                      <a:pt x="74" y="727"/>
                      <a:pt x="77" y="733"/>
                    </a:cubicBezTo>
                    <a:cubicBezTo>
                      <a:pt x="81" y="741"/>
                      <a:pt x="84" y="751"/>
                      <a:pt x="87" y="761"/>
                    </a:cubicBezTo>
                    <a:cubicBezTo>
                      <a:pt x="89" y="771"/>
                      <a:pt x="92" y="781"/>
                      <a:pt x="96" y="791"/>
                    </a:cubicBezTo>
                    <a:cubicBezTo>
                      <a:pt x="96" y="791"/>
                      <a:pt x="96" y="791"/>
                      <a:pt x="96" y="791"/>
                    </a:cubicBezTo>
                    <a:cubicBezTo>
                      <a:pt x="102" y="805"/>
                      <a:pt x="111" y="816"/>
                      <a:pt x="121" y="824"/>
                    </a:cubicBezTo>
                    <a:cubicBezTo>
                      <a:pt x="128" y="830"/>
                      <a:pt x="136" y="836"/>
                      <a:pt x="145" y="840"/>
                    </a:cubicBezTo>
                    <a:cubicBezTo>
                      <a:pt x="157" y="847"/>
                      <a:pt x="170" y="852"/>
                      <a:pt x="181" y="857"/>
                    </a:cubicBezTo>
                    <a:cubicBezTo>
                      <a:pt x="187" y="859"/>
                      <a:pt x="192" y="862"/>
                      <a:pt x="197" y="864"/>
                    </a:cubicBezTo>
                    <a:cubicBezTo>
                      <a:pt x="202" y="867"/>
                      <a:pt x="206" y="869"/>
                      <a:pt x="209" y="872"/>
                    </a:cubicBezTo>
                    <a:cubicBezTo>
                      <a:pt x="209" y="872"/>
                      <a:pt x="209" y="872"/>
                      <a:pt x="209" y="872"/>
                    </a:cubicBezTo>
                    <a:cubicBezTo>
                      <a:pt x="216" y="878"/>
                      <a:pt x="224" y="884"/>
                      <a:pt x="234" y="889"/>
                    </a:cubicBezTo>
                    <a:cubicBezTo>
                      <a:pt x="241" y="892"/>
                      <a:pt x="249" y="896"/>
                      <a:pt x="259" y="899"/>
                    </a:cubicBezTo>
                    <a:cubicBezTo>
                      <a:pt x="275" y="903"/>
                      <a:pt x="294" y="907"/>
                      <a:pt x="319" y="912"/>
                    </a:cubicBezTo>
                    <a:cubicBezTo>
                      <a:pt x="344" y="916"/>
                      <a:pt x="376" y="920"/>
                      <a:pt x="417" y="925"/>
                    </a:cubicBezTo>
                    <a:cubicBezTo>
                      <a:pt x="417" y="925"/>
                      <a:pt x="417" y="925"/>
                      <a:pt x="417" y="925"/>
                    </a:cubicBezTo>
                    <a:cubicBezTo>
                      <a:pt x="433" y="927"/>
                      <a:pt x="447" y="928"/>
                      <a:pt x="459" y="928"/>
                    </a:cubicBezTo>
                    <a:cubicBezTo>
                      <a:pt x="479" y="928"/>
                      <a:pt x="494" y="926"/>
                      <a:pt x="507" y="923"/>
                    </a:cubicBezTo>
                    <a:cubicBezTo>
                      <a:pt x="516" y="920"/>
                      <a:pt x="524" y="917"/>
                      <a:pt x="530" y="914"/>
                    </a:cubicBezTo>
                    <a:cubicBezTo>
                      <a:pt x="540" y="910"/>
                      <a:pt x="547" y="905"/>
                      <a:pt x="552" y="902"/>
                    </a:cubicBezTo>
                    <a:cubicBezTo>
                      <a:pt x="555" y="900"/>
                      <a:pt x="557" y="899"/>
                      <a:pt x="558" y="898"/>
                    </a:cubicBezTo>
                    <a:cubicBezTo>
                      <a:pt x="560" y="897"/>
                      <a:pt x="561" y="897"/>
                      <a:pt x="563" y="897"/>
                    </a:cubicBezTo>
                    <a:cubicBezTo>
                      <a:pt x="563" y="897"/>
                      <a:pt x="564" y="897"/>
                      <a:pt x="564" y="897"/>
                    </a:cubicBezTo>
                    <a:cubicBezTo>
                      <a:pt x="573" y="899"/>
                      <a:pt x="581" y="899"/>
                      <a:pt x="590" y="899"/>
                    </a:cubicBezTo>
                    <a:cubicBezTo>
                      <a:pt x="605" y="899"/>
                      <a:pt x="621" y="897"/>
                      <a:pt x="636" y="894"/>
                    </a:cubicBezTo>
                    <a:cubicBezTo>
                      <a:pt x="659" y="889"/>
                      <a:pt x="682" y="881"/>
                      <a:pt x="702" y="875"/>
                    </a:cubicBezTo>
                    <a:cubicBezTo>
                      <a:pt x="712" y="872"/>
                      <a:pt x="721" y="870"/>
                      <a:pt x="729" y="868"/>
                    </a:cubicBezTo>
                    <a:cubicBezTo>
                      <a:pt x="738" y="866"/>
                      <a:pt x="745" y="865"/>
                      <a:pt x="751" y="865"/>
                    </a:cubicBezTo>
                    <a:cubicBezTo>
                      <a:pt x="772" y="865"/>
                      <a:pt x="819" y="864"/>
                      <a:pt x="865" y="859"/>
                    </a:cubicBezTo>
                    <a:cubicBezTo>
                      <a:pt x="888" y="857"/>
                      <a:pt x="911" y="855"/>
                      <a:pt x="931" y="851"/>
                    </a:cubicBezTo>
                    <a:cubicBezTo>
                      <a:pt x="940" y="849"/>
                      <a:pt x="949" y="847"/>
                      <a:pt x="957" y="844"/>
                    </a:cubicBezTo>
                    <a:cubicBezTo>
                      <a:pt x="965" y="842"/>
                      <a:pt x="972" y="839"/>
                      <a:pt x="978" y="836"/>
                    </a:cubicBezTo>
                    <a:cubicBezTo>
                      <a:pt x="978" y="836"/>
                      <a:pt x="978" y="836"/>
                      <a:pt x="978" y="836"/>
                    </a:cubicBezTo>
                    <a:cubicBezTo>
                      <a:pt x="982" y="833"/>
                      <a:pt x="987" y="831"/>
                      <a:pt x="992" y="830"/>
                    </a:cubicBezTo>
                    <a:cubicBezTo>
                      <a:pt x="997" y="828"/>
                      <a:pt x="1002" y="828"/>
                      <a:pt x="1007" y="828"/>
                    </a:cubicBezTo>
                    <a:cubicBezTo>
                      <a:pt x="1013" y="828"/>
                      <a:pt x="1020" y="829"/>
                      <a:pt x="1028" y="830"/>
                    </a:cubicBezTo>
                    <a:cubicBezTo>
                      <a:pt x="1038" y="832"/>
                      <a:pt x="1050" y="836"/>
                      <a:pt x="1063" y="839"/>
                    </a:cubicBezTo>
                    <a:cubicBezTo>
                      <a:pt x="1075" y="842"/>
                      <a:pt x="1088" y="845"/>
                      <a:pt x="1103" y="846"/>
                    </a:cubicBezTo>
                    <a:cubicBezTo>
                      <a:pt x="1105" y="846"/>
                      <a:pt x="1108" y="846"/>
                      <a:pt x="1110" y="846"/>
                    </a:cubicBezTo>
                    <a:cubicBezTo>
                      <a:pt x="1122" y="846"/>
                      <a:pt x="1134" y="844"/>
                      <a:pt x="1145" y="840"/>
                    </a:cubicBezTo>
                    <a:cubicBezTo>
                      <a:pt x="1162" y="834"/>
                      <a:pt x="1178" y="826"/>
                      <a:pt x="1193" y="820"/>
                    </a:cubicBezTo>
                    <a:cubicBezTo>
                      <a:pt x="1201" y="816"/>
                      <a:pt x="1209" y="813"/>
                      <a:pt x="1216" y="811"/>
                    </a:cubicBezTo>
                    <a:cubicBezTo>
                      <a:pt x="1224" y="809"/>
                      <a:pt x="1232" y="808"/>
                      <a:pt x="1239" y="808"/>
                    </a:cubicBezTo>
                    <a:cubicBezTo>
                      <a:pt x="1243" y="808"/>
                      <a:pt x="1247" y="808"/>
                      <a:pt x="1250" y="809"/>
                    </a:cubicBezTo>
                    <a:cubicBezTo>
                      <a:pt x="1255" y="810"/>
                      <a:pt x="1259" y="810"/>
                      <a:pt x="1263" y="810"/>
                    </a:cubicBezTo>
                    <a:cubicBezTo>
                      <a:pt x="1277" y="810"/>
                      <a:pt x="1292" y="807"/>
                      <a:pt x="1307" y="803"/>
                    </a:cubicBezTo>
                    <a:cubicBezTo>
                      <a:pt x="1331" y="797"/>
                      <a:pt x="1357" y="788"/>
                      <a:pt x="1381" y="780"/>
                    </a:cubicBezTo>
                    <a:cubicBezTo>
                      <a:pt x="1393" y="776"/>
                      <a:pt x="1405" y="773"/>
                      <a:pt x="1417" y="770"/>
                    </a:cubicBezTo>
                    <a:cubicBezTo>
                      <a:pt x="1428" y="768"/>
                      <a:pt x="1438" y="766"/>
                      <a:pt x="1447" y="766"/>
                    </a:cubicBezTo>
                    <a:cubicBezTo>
                      <a:pt x="1452" y="766"/>
                      <a:pt x="1455" y="767"/>
                      <a:pt x="1459" y="767"/>
                    </a:cubicBezTo>
                    <a:cubicBezTo>
                      <a:pt x="1466" y="768"/>
                      <a:pt x="1472" y="769"/>
                      <a:pt x="1478" y="769"/>
                    </a:cubicBezTo>
                    <a:cubicBezTo>
                      <a:pt x="1491" y="769"/>
                      <a:pt x="1503" y="767"/>
                      <a:pt x="1516" y="764"/>
                    </a:cubicBezTo>
                    <a:cubicBezTo>
                      <a:pt x="1534" y="760"/>
                      <a:pt x="1552" y="753"/>
                      <a:pt x="1572" y="747"/>
                    </a:cubicBezTo>
                    <a:cubicBezTo>
                      <a:pt x="1592" y="741"/>
                      <a:pt x="1613" y="736"/>
                      <a:pt x="1637" y="735"/>
                    </a:cubicBezTo>
                    <a:cubicBezTo>
                      <a:pt x="1647" y="734"/>
                      <a:pt x="1658" y="730"/>
                      <a:pt x="1669" y="724"/>
                    </a:cubicBezTo>
                    <a:cubicBezTo>
                      <a:pt x="1679" y="719"/>
                      <a:pt x="1689" y="712"/>
                      <a:pt x="1699" y="704"/>
                    </a:cubicBezTo>
                    <a:cubicBezTo>
                      <a:pt x="1717" y="689"/>
                      <a:pt x="1735" y="671"/>
                      <a:pt x="1752" y="650"/>
                    </a:cubicBezTo>
                    <a:cubicBezTo>
                      <a:pt x="1806" y="588"/>
                      <a:pt x="1857" y="506"/>
                      <a:pt x="1884" y="458"/>
                    </a:cubicBezTo>
                    <a:cubicBezTo>
                      <a:pt x="1884" y="458"/>
                      <a:pt x="1884" y="458"/>
                      <a:pt x="1884" y="458"/>
                    </a:cubicBezTo>
                    <a:cubicBezTo>
                      <a:pt x="1892" y="443"/>
                      <a:pt x="1898" y="429"/>
                      <a:pt x="1902" y="414"/>
                    </a:cubicBezTo>
                    <a:cubicBezTo>
                      <a:pt x="1906" y="400"/>
                      <a:pt x="1908" y="387"/>
                      <a:pt x="1908" y="373"/>
                    </a:cubicBezTo>
                    <a:cubicBezTo>
                      <a:pt x="1908" y="361"/>
                      <a:pt x="1907" y="348"/>
                      <a:pt x="1903" y="336"/>
                    </a:cubicBezTo>
                    <a:cubicBezTo>
                      <a:pt x="1898" y="317"/>
                      <a:pt x="1889" y="298"/>
                      <a:pt x="1877" y="279"/>
                    </a:cubicBezTo>
                    <a:cubicBezTo>
                      <a:pt x="1865" y="260"/>
                      <a:pt x="1850" y="240"/>
                      <a:pt x="1832" y="218"/>
                    </a:cubicBezTo>
                    <a:cubicBezTo>
                      <a:pt x="1832" y="218"/>
                      <a:pt x="1832" y="218"/>
                      <a:pt x="1832" y="218"/>
                    </a:cubicBezTo>
                    <a:cubicBezTo>
                      <a:pt x="1822" y="206"/>
                      <a:pt x="1809" y="195"/>
                      <a:pt x="1793" y="183"/>
                    </a:cubicBezTo>
                    <a:cubicBezTo>
                      <a:pt x="1766" y="163"/>
                      <a:pt x="1730" y="143"/>
                      <a:pt x="1691" y="124"/>
                    </a:cubicBezTo>
                    <a:cubicBezTo>
                      <a:pt x="1631" y="96"/>
                      <a:pt x="1561" y="70"/>
                      <a:pt x="1495" y="49"/>
                    </a:cubicBezTo>
                    <a:cubicBezTo>
                      <a:pt x="1429" y="28"/>
                      <a:pt x="1365" y="13"/>
                      <a:pt x="1317" y="7"/>
                    </a:cubicBezTo>
                    <a:cubicBezTo>
                      <a:pt x="1281" y="2"/>
                      <a:pt x="1233" y="0"/>
                      <a:pt x="1179" y="0"/>
                    </a:cubicBezTo>
                    <a:cubicBezTo>
                      <a:pt x="1099" y="0"/>
                      <a:pt x="1008" y="5"/>
                      <a:pt x="928" y="12"/>
                    </a:cubicBezTo>
                    <a:cubicBezTo>
                      <a:pt x="888" y="16"/>
                      <a:pt x="852" y="20"/>
                      <a:pt x="821" y="24"/>
                    </a:cubicBezTo>
                    <a:cubicBezTo>
                      <a:pt x="806" y="27"/>
                      <a:pt x="792" y="29"/>
                      <a:pt x="780" y="32"/>
                    </a:cubicBezTo>
                    <a:cubicBezTo>
                      <a:pt x="767" y="34"/>
                      <a:pt x="757" y="37"/>
                      <a:pt x="749" y="40"/>
                    </a:cubicBezTo>
                    <a:cubicBezTo>
                      <a:pt x="749" y="40"/>
                      <a:pt x="749" y="40"/>
                      <a:pt x="749" y="40"/>
                    </a:cubicBezTo>
                    <a:cubicBezTo>
                      <a:pt x="735" y="44"/>
                      <a:pt x="724" y="47"/>
                      <a:pt x="715" y="49"/>
                    </a:cubicBezTo>
                    <a:cubicBezTo>
                      <a:pt x="706" y="50"/>
                      <a:pt x="699" y="51"/>
                      <a:pt x="693" y="51"/>
                    </a:cubicBezTo>
                    <a:cubicBezTo>
                      <a:pt x="689" y="51"/>
                      <a:pt x="684" y="50"/>
                      <a:pt x="680" y="50"/>
                    </a:cubicBezTo>
                    <a:cubicBezTo>
                      <a:pt x="676" y="50"/>
                      <a:pt x="672" y="50"/>
                      <a:pt x="667" y="50"/>
                    </a:cubicBezTo>
                    <a:cubicBezTo>
                      <a:pt x="658" y="50"/>
                      <a:pt x="648" y="51"/>
                      <a:pt x="636" y="53"/>
                    </a:cubicBezTo>
                    <a:cubicBezTo>
                      <a:pt x="623" y="56"/>
                      <a:pt x="607" y="61"/>
                      <a:pt x="586" y="70"/>
                    </a:cubicBezTo>
                    <a:cubicBezTo>
                      <a:pt x="586" y="70"/>
                      <a:pt x="586" y="70"/>
                      <a:pt x="586" y="70"/>
                    </a:cubicBezTo>
                    <a:cubicBezTo>
                      <a:pt x="584" y="71"/>
                      <a:pt x="579" y="73"/>
                      <a:pt x="572" y="75"/>
                    </a:cubicBezTo>
                    <a:cubicBezTo>
                      <a:pt x="549" y="85"/>
                      <a:pt x="505" y="102"/>
                      <a:pt x="447" y="130"/>
                    </a:cubicBezTo>
                    <a:cubicBezTo>
                      <a:pt x="389" y="158"/>
                      <a:pt x="317" y="195"/>
                      <a:pt x="238" y="244"/>
                    </a:cubicBezTo>
                    <a:cubicBezTo>
                      <a:pt x="238" y="244"/>
                      <a:pt x="238" y="244"/>
                      <a:pt x="238" y="244"/>
                    </a:cubicBezTo>
                    <a:cubicBezTo>
                      <a:pt x="238" y="244"/>
                      <a:pt x="238" y="244"/>
                      <a:pt x="238" y="244"/>
                    </a:cubicBezTo>
                    <a:cubicBezTo>
                      <a:pt x="146" y="300"/>
                      <a:pt x="94" y="362"/>
                      <a:pt x="64" y="414"/>
                    </a:cubicBezTo>
                    <a:cubicBezTo>
                      <a:pt x="48" y="440"/>
                      <a:pt x="39" y="463"/>
                      <a:pt x="32" y="481"/>
                    </a:cubicBezTo>
                    <a:cubicBezTo>
                      <a:pt x="29" y="490"/>
                      <a:pt x="26" y="498"/>
                      <a:pt x="24" y="505"/>
                    </a:cubicBezTo>
                    <a:cubicBezTo>
                      <a:pt x="23" y="508"/>
                      <a:pt x="22" y="511"/>
                      <a:pt x="21" y="513"/>
                    </a:cubicBezTo>
                    <a:cubicBezTo>
                      <a:pt x="21" y="515"/>
                      <a:pt x="20" y="517"/>
                      <a:pt x="19" y="519"/>
                    </a:cubicBezTo>
                    <a:cubicBezTo>
                      <a:pt x="19" y="519"/>
                      <a:pt x="19" y="519"/>
                      <a:pt x="19" y="519"/>
                    </a:cubicBezTo>
                    <a:cubicBezTo>
                      <a:pt x="26" y="521"/>
                      <a:pt x="26" y="521"/>
                      <a:pt x="26" y="521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" name="Freeform 12">
                <a:extLst>
                  <a:ext uri="{FF2B5EF4-FFF2-40B4-BE49-F238E27FC236}">
                    <a16:creationId xmlns:a16="http://schemas.microsoft.com/office/drawing/2014/main" id="{00496B18-90C4-E0FA-CB50-FC27268A6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6430" y="3308322"/>
                <a:ext cx="1889564" cy="2079520"/>
              </a:xfrm>
              <a:custGeom>
                <a:avLst/>
                <a:gdLst>
                  <a:gd name="T0" fmla="*/ 790 w 903"/>
                  <a:gd name="T1" fmla="*/ 60 h 994"/>
                  <a:gd name="T2" fmla="*/ 514 w 903"/>
                  <a:gd name="T3" fmla="*/ 211 h 994"/>
                  <a:gd name="T4" fmla="*/ 443 w 903"/>
                  <a:gd name="T5" fmla="*/ 260 h 994"/>
                  <a:gd name="T6" fmla="*/ 359 w 903"/>
                  <a:gd name="T7" fmla="*/ 345 h 994"/>
                  <a:gd name="T8" fmla="*/ 359 w 903"/>
                  <a:gd name="T9" fmla="*/ 372 h 994"/>
                  <a:gd name="T10" fmla="*/ 194 w 903"/>
                  <a:gd name="T11" fmla="*/ 670 h 994"/>
                  <a:gd name="T12" fmla="*/ 7 w 903"/>
                  <a:gd name="T13" fmla="*/ 754 h 994"/>
                  <a:gd name="T14" fmla="*/ 0 w 903"/>
                  <a:gd name="T15" fmla="*/ 763 h 994"/>
                  <a:gd name="T16" fmla="*/ 22 w 903"/>
                  <a:gd name="T17" fmla="*/ 786 h 994"/>
                  <a:gd name="T18" fmla="*/ 149 w 903"/>
                  <a:gd name="T19" fmla="*/ 886 h 994"/>
                  <a:gd name="T20" fmla="*/ 317 w 903"/>
                  <a:gd name="T21" fmla="*/ 917 h 994"/>
                  <a:gd name="T22" fmla="*/ 511 w 903"/>
                  <a:gd name="T23" fmla="*/ 990 h 994"/>
                  <a:gd name="T24" fmla="*/ 630 w 903"/>
                  <a:gd name="T25" fmla="*/ 994 h 994"/>
                  <a:gd name="T26" fmla="*/ 876 w 903"/>
                  <a:gd name="T27" fmla="*/ 766 h 994"/>
                  <a:gd name="T28" fmla="*/ 876 w 903"/>
                  <a:gd name="T29" fmla="*/ 600 h 994"/>
                  <a:gd name="T30" fmla="*/ 903 w 903"/>
                  <a:gd name="T31" fmla="*/ 272 h 994"/>
                  <a:gd name="T32" fmla="*/ 862 w 903"/>
                  <a:gd name="T33" fmla="*/ 55 h 994"/>
                  <a:gd name="T34" fmla="*/ 844 w 903"/>
                  <a:gd name="T35" fmla="*/ 1 h 994"/>
                  <a:gd name="T36" fmla="*/ 832 w 903"/>
                  <a:gd name="T37" fmla="*/ 5 h 994"/>
                  <a:gd name="T38" fmla="*/ 846 w 903"/>
                  <a:gd name="T39" fmla="*/ 9 h 994"/>
                  <a:gd name="T40" fmla="*/ 844 w 903"/>
                  <a:gd name="T41" fmla="*/ 9 h 994"/>
                  <a:gd name="T42" fmla="*/ 841 w 903"/>
                  <a:gd name="T43" fmla="*/ 8 h 994"/>
                  <a:gd name="T44" fmla="*/ 840 w 903"/>
                  <a:gd name="T45" fmla="*/ 8 h 994"/>
                  <a:gd name="T46" fmla="*/ 839 w 903"/>
                  <a:gd name="T47" fmla="*/ 8 h 994"/>
                  <a:gd name="T48" fmla="*/ 839 w 903"/>
                  <a:gd name="T49" fmla="*/ 8 h 994"/>
                  <a:gd name="T50" fmla="*/ 839 w 903"/>
                  <a:gd name="T51" fmla="*/ 8 h 994"/>
                  <a:gd name="T52" fmla="*/ 839 w 903"/>
                  <a:gd name="T53" fmla="*/ 8 h 994"/>
                  <a:gd name="T54" fmla="*/ 839 w 903"/>
                  <a:gd name="T55" fmla="*/ 8 h 994"/>
                  <a:gd name="T56" fmla="*/ 838 w 903"/>
                  <a:gd name="T57" fmla="*/ 9 h 994"/>
                  <a:gd name="T58" fmla="*/ 835 w 903"/>
                  <a:gd name="T59" fmla="*/ 11 h 994"/>
                  <a:gd name="T60" fmla="*/ 869 w 903"/>
                  <a:gd name="T61" fmla="*/ 148 h 994"/>
                  <a:gd name="T62" fmla="*/ 888 w 903"/>
                  <a:gd name="T63" fmla="*/ 301 h 994"/>
                  <a:gd name="T64" fmla="*/ 862 w 903"/>
                  <a:gd name="T65" fmla="*/ 594 h 994"/>
                  <a:gd name="T66" fmla="*/ 862 w 903"/>
                  <a:gd name="T67" fmla="*/ 762 h 994"/>
                  <a:gd name="T68" fmla="*/ 630 w 903"/>
                  <a:gd name="T69" fmla="*/ 979 h 994"/>
                  <a:gd name="T70" fmla="*/ 502 w 903"/>
                  <a:gd name="T71" fmla="*/ 973 h 994"/>
                  <a:gd name="T72" fmla="*/ 286 w 903"/>
                  <a:gd name="T73" fmla="*/ 889 h 994"/>
                  <a:gd name="T74" fmla="*/ 106 w 903"/>
                  <a:gd name="T75" fmla="*/ 842 h 994"/>
                  <a:gd name="T76" fmla="*/ 16 w 903"/>
                  <a:gd name="T77" fmla="*/ 763 h 994"/>
                  <a:gd name="T78" fmla="*/ 14 w 903"/>
                  <a:gd name="T79" fmla="*/ 761 h 994"/>
                  <a:gd name="T80" fmla="*/ 14 w 903"/>
                  <a:gd name="T81" fmla="*/ 761 h 994"/>
                  <a:gd name="T82" fmla="*/ 15 w 903"/>
                  <a:gd name="T83" fmla="*/ 763 h 994"/>
                  <a:gd name="T84" fmla="*/ 14 w 903"/>
                  <a:gd name="T85" fmla="*/ 765 h 994"/>
                  <a:gd name="T86" fmla="*/ 13 w 903"/>
                  <a:gd name="T87" fmla="*/ 767 h 994"/>
                  <a:gd name="T88" fmla="*/ 11 w 903"/>
                  <a:gd name="T89" fmla="*/ 768 h 994"/>
                  <a:gd name="T90" fmla="*/ 103 w 903"/>
                  <a:gd name="T91" fmla="*/ 748 h 994"/>
                  <a:gd name="T92" fmla="*/ 350 w 903"/>
                  <a:gd name="T93" fmla="*/ 471 h 994"/>
                  <a:gd name="T94" fmla="*/ 373 w 903"/>
                  <a:gd name="T95" fmla="*/ 353 h 994"/>
                  <a:gd name="T96" fmla="*/ 373 w 903"/>
                  <a:gd name="T97" fmla="*/ 349 h 994"/>
                  <a:gd name="T98" fmla="*/ 383 w 903"/>
                  <a:gd name="T99" fmla="*/ 337 h 994"/>
                  <a:gd name="T100" fmla="*/ 459 w 903"/>
                  <a:gd name="T101" fmla="*/ 265 h 994"/>
                  <a:gd name="T102" fmla="*/ 572 w 903"/>
                  <a:gd name="T103" fmla="*/ 178 h 994"/>
                  <a:gd name="T104" fmla="*/ 823 w 903"/>
                  <a:gd name="T105" fmla="*/ 53 h 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03" h="994">
                    <a:moveTo>
                      <a:pt x="839" y="9"/>
                    </a:moveTo>
                    <a:cubicBezTo>
                      <a:pt x="832" y="8"/>
                      <a:pt x="832" y="8"/>
                      <a:pt x="832" y="8"/>
                    </a:cubicBezTo>
                    <a:cubicBezTo>
                      <a:pt x="831" y="14"/>
                      <a:pt x="830" y="19"/>
                      <a:pt x="828" y="24"/>
                    </a:cubicBezTo>
                    <a:cubicBezTo>
                      <a:pt x="825" y="28"/>
                      <a:pt x="822" y="33"/>
                      <a:pt x="819" y="37"/>
                    </a:cubicBezTo>
                    <a:cubicBezTo>
                      <a:pt x="812" y="45"/>
                      <a:pt x="802" y="53"/>
                      <a:pt x="790" y="60"/>
                    </a:cubicBezTo>
                    <a:cubicBezTo>
                      <a:pt x="772" y="72"/>
                      <a:pt x="748" y="84"/>
                      <a:pt x="720" y="96"/>
                    </a:cubicBezTo>
                    <a:cubicBezTo>
                      <a:pt x="692" y="108"/>
                      <a:pt x="659" y="122"/>
                      <a:pt x="623" y="136"/>
                    </a:cubicBezTo>
                    <a:cubicBezTo>
                      <a:pt x="623" y="136"/>
                      <a:pt x="623" y="136"/>
                      <a:pt x="623" y="136"/>
                    </a:cubicBezTo>
                    <a:cubicBezTo>
                      <a:pt x="605" y="144"/>
                      <a:pt x="584" y="154"/>
                      <a:pt x="564" y="166"/>
                    </a:cubicBezTo>
                    <a:cubicBezTo>
                      <a:pt x="545" y="179"/>
                      <a:pt x="526" y="193"/>
                      <a:pt x="514" y="211"/>
                    </a:cubicBezTo>
                    <a:cubicBezTo>
                      <a:pt x="512" y="212"/>
                      <a:pt x="511" y="214"/>
                      <a:pt x="508" y="216"/>
                    </a:cubicBezTo>
                    <a:cubicBezTo>
                      <a:pt x="505" y="220"/>
                      <a:pt x="499" y="223"/>
                      <a:pt x="494" y="227"/>
                    </a:cubicBezTo>
                    <a:cubicBezTo>
                      <a:pt x="485" y="233"/>
                      <a:pt x="475" y="238"/>
                      <a:pt x="466" y="244"/>
                    </a:cubicBezTo>
                    <a:cubicBezTo>
                      <a:pt x="462" y="246"/>
                      <a:pt x="457" y="249"/>
                      <a:pt x="453" y="252"/>
                    </a:cubicBezTo>
                    <a:cubicBezTo>
                      <a:pt x="449" y="254"/>
                      <a:pt x="446" y="257"/>
                      <a:pt x="443" y="260"/>
                    </a:cubicBezTo>
                    <a:cubicBezTo>
                      <a:pt x="443" y="260"/>
                      <a:pt x="443" y="260"/>
                      <a:pt x="443" y="260"/>
                    </a:cubicBezTo>
                    <a:cubicBezTo>
                      <a:pt x="417" y="285"/>
                      <a:pt x="397" y="303"/>
                      <a:pt x="383" y="316"/>
                    </a:cubicBezTo>
                    <a:cubicBezTo>
                      <a:pt x="376" y="323"/>
                      <a:pt x="371" y="328"/>
                      <a:pt x="367" y="333"/>
                    </a:cubicBezTo>
                    <a:cubicBezTo>
                      <a:pt x="365" y="335"/>
                      <a:pt x="364" y="337"/>
                      <a:pt x="362" y="339"/>
                    </a:cubicBezTo>
                    <a:cubicBezTo>
                      <a:pt x="361" y="341"/>
                      <a:pt x="360" y="343"/>
                      <a:pt x="359" y="345"/>
                    </a:cubicBezTo>
                    <a:cubicBezTo>
                      <a:pt x="359" y="345"/>
                      <a:pt x="359" y="345"/>
                      <a:pt x="359" y="345"/>
                    </a:cubicBezTo>
                    <a:cubicBezTo>
                      <a:pt x="359" y="346"/>
                      <a:pt x="359" y="347"/>
                      <a:pt x="359" y="349"/>
                    </a:cubicBezTo>
                    <a:cubicBezTo>
                      <a:pt x="358" y="350"/>
                      <a:pt x="358" y="351"/>
                      <a:pt x="358" y="353"/>
                    </a:cubicBezTo>
                    <a:cubicBezTo>
                      <a:pt x="358" y="355"/>
                      <a:pt x="359" y="358"/>
                      <a:pt x="359" y="361"/>
                    </a:cubicBezTo>
                    <a:cubicBezTo>
                      <a:pt x="359" y="365"/>
                      <a:pt x="359" y="368"/>
                      <a:pt x="359" y="372"/>
                    </a:cubicBezTo>
                    <a:cubicBezTo>
                      <a:pt x="359" y="383"/>
                      <a:pt x="358" y="396"/>
                      <a:pt x="355" y="411"/>
                    </a:cubicBezTo>
                    <a:cubicBezTo>
                      <a:pt x="352" y="427"/>
                      <a:pt x="346" y="444"/>
                      <a:pt x="337" y="464"/>
                    </a:cubicBezTo>
                    <a:cubicBezTo>
                      <a:pt x="337" y="464"/>
                      <a:pt x="337" y="464"/>
                      <a:pt x="337" y="464"/>
                    </a:cubicBezTo>
                    <a:cubicBezTo>
                      <a:pt x="326" y="485"/>
                      <a:pt x="310" y="512"/>
                      <a:pt x="292" y="541"/>
                    </a:cubicBezTo>
                    <a:cubicBezTo>
                      <a:pt x="264" y="585"/>
                      <a:pt x="229" y="633"/>
                      <a:pt x="194" y="670"/>
                    </a:cubicBezTo>
                    <a:cubicBezTo>
                      <a:pt x="177" y="688"/>
                      <a:pt x="160" y="704"/>
                      <a:pt x="144" y="715"/>
                    </a:cubicBezTo>
                    <a:cubicBezTo>
                      <a:pt x="136" y="721"/>
                      <a:pt x="128" y="725"/>
                      <a:pt x="121" y="728"/>
                    </a:cubicBezTo>
                    <a:cubicBezTo>
                      <a:pt x="114" y="731"/>
                      <a:pt x="108" y="733"/>
                      <a:pt x="102" y="733"/>
                    </a:cubicBezTo>
                    <a:cubicBezTo>
                      <a:pt x="83" y="735"/>
                      <a:pt x="66" y="738"/>
                      <a:pt x="51" y="743"/>
                    </a:cubicBezTo>
                    <a:cubicBezTo>
                      <a:pt x="35" y="747"/>
                      <a:pt x="21" y="752"/>
                      <a:pt x="7" y="754"/>
                    </a:cubicBezTo>
                    <a:cubicBezTo>
                      <a:pt x="7" y="754"/>
                      <a:pt x="7" y="754"/>
                      <a:pt x="7" y="754"/>
                    </a:cubicBezTo>
                    <a:cubicBezTo>
                      <a:pt x="7" y="755"/>
                      <a:pt x="6" y="755"/>
                      <a:pt x="5" y="755"/>
                    </a:cubicBezTo>
                    <a:cubicBezTo>
                      <a:pt x="5" y="755"/>
                      <a:pt x="4" y="756"/>
                      <a:pt x="3" y="756"/>
                    </a:cubicBezTo>
                    <a:cubicBezTo>
                      <a:pt x="2" y="757"/>
                      <a:pt x="2" y="758"/>
                      <a:pt x="1" y="759"/>
                    </a:cubicBezTo>
                    <a:cubicBezTo>
                      <a:pt x="0" y="760"/>
                      <a:pt x="0" y="762"/>
                      <a:pt x="0" y="763"/>
                    </a:cubicBezTo>
                    <a:cubicBezTo>
                      <a:pt x="0" y="764"/>
                      <a:pt x="0" y="765"/>
                      <a:pt x="0" y="766"/>
                    </a:cubicBezTo>
                    <a:cubicBezTo>
                      <a:pt x="1" y="768"/>
                      <a:pt x="2" y="769"/>
                      <a:pt x="2" y="770"/>
                    </a:cubicBezTo>
                    <a:cubicBezTo>
                      <a:pt x="3" y="770"/>
                      <a:pt x="4" y="771"/>
                      <a:pt x="5" y="772"/>
                    </a:cubicBezTo>
                    <a:cubicBezTo>
                      <a:pt x="6" y="773"/>
                      <a:pt x="8" y="775"/>
                      <a:pt x="10" y="777"/>
                    </a:cubicBezTo>
                    <a:cubicBezTo>
                      <a:pt x="13" y="779"/>
                      <a:pt x="17" y="783"/>
                      <a:pt x="22" y="786"/>
                    </a:cubicBezTo>
                    <a:cubicBezTo>
                      <a:pt x="28" y="791"/>
                      <a:pt x="36" y="797"/>
                      <a:pt x="43" y="803"/>
                    </a:cubicBezTo>
                    <a:cubicBezTo>
                      <a:pt x="50" y="808"/>
                      <a:pt x="57" y="814"/>
                      <a:pt x="62" y="820"/>
                    </a:cubicBezTo>
                    <a:cubicBezTo>
                      <a:pt x="62" y="820"/>
                      <a:pt x="62" y="820"/>
                      <a:pt x="62" y="820"/>
                    </a:cubicBezTo>
                    <a:cubicBezTo>
                      <a:pt x="72" y="831"/>
                      <a:pt x="90" y="849"/>
                      <a:pt x="112" y="865"/>
                    </a:cubicBezTo>
                    <a:cubicBezTo>
                      <a:pt x="123" y="873"/>
                      <a:pt x="136" y="881"/>
                      <a:pt x="149" y="886"/>
                    </a:cubicBezTo>
                    <a:cubicBezTo>
                      <a:pt x="162" y="892"/>
                      <a:pt x="176" y="895"/>
                      <a:pt x="190" y="895"/>
                    </a:cubicBezTo>
                    <a:cubicBezTo>
                      <a:pt x="195" y="895"/>
                      <a:pt x="200" y="895"/>
                      <a:pt x="206" y="894"/>
                    </a:cubicBezTo>
                    <a:cubicBezTo>
                      <a:pt x="212" y="892"/>
                      <a:pt x="219" y="892"/>
                      <a:pt x="225" y="892"/>
                    </a:cubicBezTo>
                    <a:cubicBezTo>
                      <a:pt x="237" y="892"/>
                      <a:pt x="250" y="894"/>
                      <a:pt x="262" y="897"/>
                    </a:cubicBezTo>
                    <a:cubicBezTo>
                      <a:pt x="281" y="902"/>
                      <a:pt x="300" y="909"/>
                      <a:pt x="317" y="917"/>
                    </a:cubicBezTo>
                    <a:cubicBezTo>
                      <a:pt x="334" y="925"/>
                      <a:pt x="350" y="933"/>
                      <a:pt x="363" y="940"/>
                    </a:cubicBezTo>
                    <a:cubicBezTo>
                      <a:pt x="363" y="940"/>
                      <a:pt x="363" y="940"/>
                      <a:pt x="363" y="940"/>
                    </a:cubicBezTo>
                    <a:cubicBezTo>
                      <a:pt x="372" y="944"/>
                      <a:pt x="385" y="949"/>
                      <a:pt x="399" y="955"/>
                    </a:cubicBezTo>
                    <a:cubicBezTo>
                      <a:pt x="421" y="964"/>
                      <a:pt x="447" y="973"/>
                      <a:pt x="473" y="980"/>
                    </a:cubicBezTo>
                    <a:cubicBezTo>
                      <a:pt x="486" y="984"/>
                      <a:pt x="499" y="987"/>
                      <a:pt x="511" y="990"/>
                    </a:cubicBezTo>
                    <a:cubicBezTo>
                      <a:pt x="523" y="992"/>
                      <a:pt x="534" y="993"/>
                      <a:pt x="544" y="993"/>
                    </a:cubicBezTo>
                    <a:cubicBezTo>
                      <a:pt x="551" y="993"/>
                      <a:pt x="557" y="993"/>
                      <a:pt x="563" y="991"/>
                    </a:cubicBezTo>
                    <a:cubicBezTo>
                      <a:pt x="568" y="989"/>
                      <a:pt x="574" y="989"/>
                      <a:pt x="579" y="989"/>
                    </a:cubicBezTo>
                    <a:cubicBezTo>
                      <a:pt x="586" y="989"/>
                      <a:pt x="594" y="990"/>
                      <a:pt x="602" y="991"/>
                    </a:cubicBezTo>
                    <a:cubicBezTo>
                      <a:pt x="611" y="993"/>
                      <a:pt x="620" y="994"/>
                      <a:pt x="630" y="994"/>
                    </a:cubicBezTo>
                    <a:cubicBezTo>
                      <a:pt x="640" y="994"/>
                      <a:pt x="651" y="993"/>
                      <a:pt x="664" y="988"/>
                    </a:cubicBezTo>
                    <a:cubicBezTo>
                      <a:pt x="677" y="984"/>
                      <a:pt x="691" y="977"/>
                      <a:pt x="706" y="967"/>
                    </a:cubicBezTo>
                    <a:cubicBezTo>
                      <a:pt x="743" y="942"/>
                      <a:pt x="781" y="907"/>
                      <a:pt x="813" y="871"/>
                    </a:cubicBezTo>
                    <a:cubicBezTo>
                      <a:pt x="829" y="852"/>
                      <a:pt x="842" y="834"/>
                      <a:pt x="853" y="816"/>
                    </a:cubicBezTo>
                    <a:cubicBezTo>
                      <a:pt x="864" y="798"/>
                      <a:pt x="872" y="781"/>
                      <a:pt x="876" y="766"/>
                    </a:cubicBezTo>
                    <a:cubicBezTo>
                      <a:pt x="876" y="766"/>
                      <a:pt x="876" y="766"/>
                      <a:pt x="876" y="766"/>
                    </a:cubicBezTo>
                    <a:cubicBezTo>
                      <a:pt x="879" y="755"/>
                      <a:pt x="880" y="745"/>
                      <a:pt x="880" y="735"/>
                    </a:cubicBezTo>
                    <a:cubicBezTo>
                      <a:pt x="880" y="718"/>
                      <a:pt x="877" y="701"/>
                      <a:pt x="874" y="684"/>
                    </a:cubicBezTo>
                    <a:cubicBezTo>
                      <a:pt x="871" y="668"/>
                      <a:pt x="868" y="652"/>
                      <a:pt x="868" y="637"/>
                    </a:cubicBezTo>
                    <a:cubicBezTo>
                      <a:pt x="869" y="625"/>
                      <a:pt x="870" y="612"/>
                      <a:pt x="876" y="600"/>
                    </a:cubicBezTo>
                    <a:cubicBezTo>
                      <a:pt x="876" y="600"/>
                      <a:pt x="876" y="600"/>
                      <a:pt x="876" y="600"/>
                    </a:cubicBezTo>
                    <a:cubicBezTo>
                      <a:pt x="878" y="594"/>
                      <a:pt x="881" y="586"/>
                      <a:pt x="883" y="577"/>
                    </a:cubicBezTo>
                    <a:cubicBezTo>
                      <a:pt x="886" y="561"/>
                      <a:pt x="889" y="541"/>
                      <a:pt x="892" y="519"/>
                    </a:cubicBezTo>
                    <a:cubicBezTo>
                      <a:pt x="900" y="451"/>
                      <a:pt x="903" y="360"/>
                      <a:pt x="903" y="301"/>
                    </a:cubicBezTo>
                    <a:cubicBezTo>
                      <a:pt x="903" y="290"/>
                      <a:pt x="903" y="281"/>
                      <a:pt x="903" y="272"/>
                    </a:cubicBezTo>
                    <a:cubicBezTo>
                      <a:pt x="903" y="264"/>
                      <a:pt x="902" y="257"/>
                      <a:pt x="902" y="251"/>
                    </a:cubicBezTo>
                    <a:cubicBezTo>
                      <a:pt x="902" y="251"/>
                      <a:pt x="902" y="251"/>
                      <a:pt x="902" y="251"/>
                    </a:cubicBezTo>
                    <a:cubicBezTo>
                      <a:pt x="901" y="244"/>
                      <a:pt x="900" y="234"/>
                      <a:pt x="898" y="224"/>
                    </a:cubicBezTo>
                    <a:cubicBezTo>
                      <a:pt x="895" y="205"/>
                      <a:pt x="891" y="182"/>
                      <a:pt x="886" y="158"/>
                    </a:cubicBezTo>
                    <a:cubicBezTo>
                      <a:pt x="878" y="122"/>
                      <a:pt x="869" y="84"/>
                      <a:pt x="862" y="55"/>
                    </a:cubicBezTo>
                    <a:cubicBezTo>
                      <a:pt x="858" y="40"/>
                      <a:pt x="854" y="28"/>
                      <a:pt x="852" y="19"/>
                    </a:cubicBezTo>
                    <a:cubicBezTo>
                      <a:pt x="850" y="14"/>
                      <a:pt x="849" y="11"/>
                      <a:pt x="848" y="8"/>
                    </a:cubicBezTo>
                    <a:cubicBezTo>
                      <a:pt x="848" y="7"/>
                      <a:pt x="847" y="6"/>
                      <a:pt x="847" y="5"/>
                    </a:cubicBezTo>
                    <a:cubicBezTo>
                      <a:pt x="846" y="4"/>
                      <a:pt x="846" y="4"/>
                      <a:pt x="845" y="3"/>
                    </a:cubicBezTo>
                    <a:cubicBezTo>
                      <a:pt x="845" y="2"/>
                      <a:pt x="844" y="2"/>
                      <a:pt x="844" y="1"/>
                    </a:cubicBezTo>
                    <a:cubicBezTo>
                      <a:pt x="843" y="1"/>
                      <a:pt x="843" y="1"/>
                      <a:pt x="842" y="0"/>
                    </a:cubicBezTo>
                    <a:cubicBezTo>
                      <a:pt x="841" y="0"/>
                      <a:pt x="840" y="0"/>
                      <a:pt x="839" y="0"/>
                    </a:cubicBezTo>
                    <a:cubicBezTo>
                      <a:pt x="838" y="0"/>
                      <a:pt x="837" y="0"/>
                      <a:pt x="836" y="1"/>
                    </a:cubicBezTo>
                    <a:cubicBezTo>
                      <a:pt x="835" y="1"/>
                      <a:pt x="834" y="2"/>
                      <a:pt x="834" y="2"/>
                    </a:cubicBezTo>
                    <a:cubicBezTo>
                      <a:pt x="833" y="3"/>
                      <a:pt x="833" y="4"/>
                      <a:pt x="832" y="5"/>
                    </a:cubicBezTo>
                    <a:cubicBezTo>
                      <a:pt x="832" y="6"/>
                      <a:pt x="832" y="6"/>
                      <a:pt x="832" y="7"/>
                    </a:cubicBezTo>
                    <a:cubicBezTo>
                      <a:pt x="832" y="7"/>
                      <a:pt x="832" y="8"/>
                      <a:pt x="832" y="8"/>
                    </a:cubicBezTo>
                    <a:cubicBezTo>
                      <a:pt x="832" y="8"/>
                      <a:pt x="832" y="8"/>
                      <a:pt x="832" y="8"/>
                    </a:cubicBezTo>
                    <a:cubicBezTo>
                      <a:pt x="839" y="9"/>
                      <a:pt x="839" y="9"/>
                      <a:pt x="839" y="9"/>
                    </a:cubicBezTo>
                    <a:cubicBezTo>
                      <a:pt x="846" y="9"/>
                      <a:pt x="846" y="9"/>
                      <a:pt x="846" y="9"/>
                    </a:cubicBezTo>
                    <a:cubicBezTo>
                      <a:pt x="846" y="9"/>
                      <a:pt x="846" y="9"/>
                      <a:pt x="846" y="9"/>
                    </a:cubicBezTo>
                    <a:cubicBezTo>
                      <a:pt x="844" y="9"/>
                      <a:pt x="844" y="9"/>
                      <a:pt x="844" y="9"/>
                    </a:cubicBezTo>
                    <a:cubicBezTo>
                      <a:pt x="846" y="9"/>
                      <a:pt x="846" y="9"/>
                      <a:pt x="846" y="9"/>
                    </a:cubicBezTo>
                    <a:cubicBezTo>
                      <a:pt x="846" y="9"/>
                      <a:pt x="846" y="9"/>
                      <a:pt x="846" y="9"/>
                    </a:cubicBezTo>
                    <a:cubicBezTo>
                      <a:pt x="844" y="9"/>
                      <a:pt x="844" y="9"/>
                      <a:pt x="844" y="9"/>
                    </a:cubicBezTo>
                    <a:cubicBezTo>
                      <a:pt x="846" y="9"/>
                      <a:pt x="846" y="9"/>
                      <a:pt x="846" y="9"/>
                    </a:cubicBezTo>
                    <a:cubicBezTo>
                      <a:pt x="841" y="8"/>
                      <a:pt x="841" y="8"/>
                      <a:pt x="841" y="8"/>
                    </a:cubicBezTo>
                    <a:cubicBezTo>
                      <a:pt x="846" y="10"/>
                      <a:pt x="846" y="10"/>
                      <a:pt x="846" y="10"/>
                    </a:cubicBezTo>
                    <a:cubicBezTo>
                      <a:pt x="846" y="9"/>
                      <a:pt x="846" y="9"/>
                      <a:pt x="846" y="9"/>
                    </a:cubicBezTo>
                    <a:cubicBezTo>
                      <a:pt x="841" y="8"/>
                      <a:pt x="841" y="8"/>
                      <a:pt x="841" y="8"/>
                    </a:cubicBezTo>
                    <a:cubicBezTo>
                      <a:pt x="846" y="10"/>
                      <a:pt x="846" y="10"/>
                      <a:pt x="846" y="10"/>
                    </a:cubicBezTo>
                    <a:cubicBezTo>
                      <a:pt x="840" y="8"/>
                      <a:pt x="840" y="8"/>
                      <a:pt x="840" y="8"/>
                    </a:cubicBezTo>
                    <a:cubicBezTo>
                      <a:pt x="846" y="11"/>
                      <a:pt x="846" y="11"/>
                      <a:pt x="846" y="11"/>
                    </a:cubicBezTo>
                    <a:cubicBezTo>
                      <a:pt x="846" y="10"/>
                      <a:pt x="846" y="10"/>
                      <a:pt x="846" y="10"/>
                    </a:cubicBezTo>
                    <a:cubicBezTo>
                      <a:pt x="840" y="8"/>
                      <a:pt x="840" y="8"/>
                      <a:pt x="840" y="8"/>
                    </a:cubicBezTo>
                    <a:cubicBezTo>
                      <a:pt x="846" y="11"/>
                      <a:pt x="846" y="11"/>
                      <a:pt x="846" y="11"/>
                    </a:cubicBezTo>
                    <a:cubicBezTo>
                      <a:pt x="839" y="8"/>
                      <a:pt x="839" y="8"/>
                      <a:pt x="839" y="8"/>
                    </a:cubicBezTo>
                    <a:cubicBezTo>
                      <a:pt x="844" y="13"/>
                      <a:pt x="844" y="13"/>
                      <a:pt x="844" y="13"/>
                    </a:cubicBezTo>
                    <a:cubicBezTo>
                      <a:pt x="845" y="12"/>
                      <a:pt x="845" y="11"/>
                      <a:pt x="846" y="11"/>
                    </a:cubicBezTo>
                    <a:cubicBezTo>
                      <a:pt x="839" y="8"/>
                      <a:pt x="839" y="8"/>
                      <a:pt x="839" y="8"/>
                    </a:cubicBezTo>
                    <a:cubicBezTo>
                      <a:pt x="844" y="13"/>
                      <a:pt x="844" y="13"/>
                      <a:pt x="844" y="13"/>
                    </a:cubicBezTo>
                    <a:cubicBezTo>
                      <a:pt x="839" y="8"/>
                      <a:pt x="839" y="8"/>
                      <a:pt x="839" y="8"/>
                    </a:cubicBezTo>
                    <a:cubicBezTo>
                      <a:pt x="842" y="14"/>
                      <a:pt x="842" y="14"/>
                      <a:pt x="842" y="14"/>
                    </a:cubicBezTo>
                    <a:cubicBezTo>
                      <a:pt x="843" y="14"/>
                      <a:pt x="843" y="13"/>
                      <a:pt x="844" y="13"/>
                    </a:cubicBezTo>
                    <a:cubicBezTo>
                      <a:pt x="839" y="8"/>
                      <a:pt x="839" y="8"/>
                      <a:pt x="839" y="8"/>
                    </a:cubicBezTo>
                    <a:cubicBezTo>
                      <a:pt x="842" y="14"/>
                      <a:pt x="842" y="14"/>
                      <a:pt x="842" y="14"/>
                    </a:cubicBezTo>
                    <a:cubicBezTo>
                      <a:pt x="839" y="8"/>
                      <a:pt x="839" y="8"/>
                      <a:pt x="839" y="8"/>
                    </a:cubicBezTo>
                    <a:cubicBezTo>
                      <a:pt x="839" y="15"/>
                      <a:pt x="839" y="15"/>
                      <a:pt x="839" y="15"/>
                    </a:cubicBezTo>
                    <a:cubicBezTo>
                      <a:pt x="840" y="15"/>
                      <a:pt x="841" y="15"/>
                      <a:pt x="842" y="14"/>
                    </a:cubicBezTo>
                    <a:cubicBezTo>
                      <a:pt x="839" y="8"/>
                      <a:pt x="839" y="8"/>
                      <a:pt x="839" y="8"/>
                    </a:cubicBezTo>
                    <a:cubicBezTo>
                      <a:pt x="839" y="15"/>
                      <a:pt x="839" y="15"/>
                      <a:pt x="839" y="15"/>
                    </a:cubicBezTo>
                    <a:cubicBezTo>
                      <a:pt x="839" y="8"/>
                      <a:pt x="839" y="8"/>
                      <a:pt x="839" y="8"/>
                    </a:cubicBezTo>
                    <a:cubicBezTo>
                      <a:pt x="836" y="14"/>
                      <a:pt x="836" y="14"/>
                      <a:pt x="836" y="14"/>
                    </a:cubicBezTo>
                    <a:cubicBezTo>
                      <a:pt x="837" y="14"/>
                      <a:pt x="838" y="15"/>
                      <a:pt x="839" y="15"/>
                    </a:cubicBezTo>
                    <a:cubicBezTo>
                      <a:pt x="839" y="8"/>
                      <a:pt x="839" y="8"/>
                      <a:pt x="839" y="8"/>
                    </a:cubicBezTo>
                    <a:cubicBezTo>
                      <a:pt x="836" y="14"/>
                      <a:pt x="836" y="14"/>
                      <a:pt x="836" y="14"/>
                    </a:cubicBezTo>
                    <a:cubicBezTo>
                      <a:pt x="839" y="8"/>
                      <a:pt x="839" y="8"/>
                      <a:pt x="839" y="8"/>
                    </a:cubicBezTo>
                    <a:cubicBezTo>
                      <a:pt x="835" y="13"/>
                      <a:pt x="835" y="13"/>
                      <a:pt x="835" y="13"/>
                    </a:cubicBezTo>
                    <a:cubicBezTo>
                      <a:pt x="835" y="13"/>
                      <a:pt x="835" y="13"/>
                      <a:pt x="836" y="14"/>
                    </a:cubicBezTo>
                    <a:cubicBezTo>
                      <a:pt x="839" y="8"/>
                      <a:pt x="839" y="8"/>
                      <a:pt x="839" y="8"/>
                    </a:cubicBezTo>
                    <a:cubicBezTo>
                      <a:pt x="835" y="13"/>
                      <a:pt x="835" y="13"/>
                      <a:pt x="835" y="13"/>
                    </a:cubicBezTo>
                    <a:cubicBezTo>
                      <a:pt x="838" y="9"/>
                      <a:pt x="838" y="9"/>
                      <a:pt x="838" y="9"/>
                    </a:cubicBezTo>
                    <a:cubicBezTo>
                      <a:pt x="834" y="12"/>
                      <a:pt x="834" y="12"/>
                      <a:pt x="834" y="12"/>
                    </a:cubicBezTo>
                    <a:cubicBezTo>
                      <a:pt x="834" y="12"/>
                      <a:pt x="834" y="12"/>
                      <a:pt x="835" y="13"/>
                    </a:cubicBezTo>
                    <a:cubicBezTo>
                      <a:pt x="838" y="9"/>
                      <a:pt x="838" y="9"/>
                      <a:pt x="838" y="9"/>
                    </a:cubicBezTo>
                    <a:cubicBezTo>
                      <a:pt x="834" y="12"/>
                      <a:pt x="834" y="12"/>
                      <a:pt x="834" y="12"/>
                    </a:cubicBezTo>
                    <a:cubicBezTo>
                      <a:pt x="835" y="11"/>
                      <a:pt x="835" y="11"/>
                      <a:pt x="835" y="11"/>
                    </a:cubicBezTo>
                    <a:cubicBezTo>
                      <a:pt x="834" y="12"/>
                      <a:pt x="834" y="12"/>
                      <a:pt x="834" y="12"/>
                    </a:cubicBezTo>
                    <a:cubicBezTo>
                      <a:pt x="834" y="12"/>
                      <a:pt x="834" y="12"/>
                      <a:pt x="834" y="12"/>
                    </a:cubicBezTo>
                    <a:cubicBezTo>
                      <a:pt x="835" y="11"/>
                      <a:pt x="835" y="11"/>
                      <a:pt x="835" y="11"/>
                    </a:cubicBezTo>
                    <a:cubicBezTo>
                      <a:pt x="834" y="12"/>
                      <a:pt x="834" y="12"/>
                      <a:pt x="834" y="12"/>
                    </a:cubicBezTo>
                    <a:cubicBezTo>
                      <a:pt x="834" y="12"/>
                      <a:pt x="834" y="12"/>
                      <a:pt x="834" y="13"/>
                    </a:cubicBezTo>
                    <a:cubicBezTo>
                      <a:pt x="835" y="14"/>
                      <a:pt x="835" y="16"/>
                      <a:pt x="836" y="18"/>
                    </a:cubicBezTo>
                    <a:cubicBezTo>
                      <a:pt x="837" y="22"/>
                      <a:pt x="839" y="29"/>
                      <a:pt x="841" y="36"/>
                    </a:cubicBezTo>
                    <a:cubicBezTo>
                      <a:pt x="849" y="63"/>
                      <a:pt x="860" y="106"/>
                      <a:pt x="869" y="148"/>
                    </a:cubicBezTo>
                    <a:cubicBezTo>
                      <a:pt x="873" y="169"/>
                      <a:pt x="877" y="190"/>
                      <a:pt x="881" y="208"/>
                    </a:cubicBezTo>
                    <a:cubicBezTo>
                      <a:pt x="884" y="226"/>
                      <a:pt x="886" y="242"/>
                      <a:pt x="887" y="252"/>
                    </a:cubicBezTo>
                    <a:cubicBezTo>
                      <a:pt x="887" y="252"/>
                      <a:pt x="887" y="252"/>
                      <a:pt x="887" y="252"/>
                    </a:cubicBezTo>
                    <a:cubicBezTo>
                      <a:pt x="888" y="258"/>
                      <a:pt x="888" y="265"/>
                      <a:pt x="888" y="273"/>
                    </a:cubicBezTo>
                    <a:cubicBezTo>
                      <a:pt x="888" y="281"/>
                      <a:pt x="888" y="290"/>
                      <a:pt x="888" y="301"/>
                    </a:cubicBezTo>
                    <a:cubicBezTo>
                      <a:pt x="888" y="346"/>
                      <a:pt x="886" y="409"/>
                      <a:pt x="882" y="466"/>
                    </a:cubicBezTo>
                    <a:cubicBezTo>
                      <a:pt x="880" y="495"/>
                      <a:pt x="877" y="522"/>
                      <a:pt x="874" y="544"/>
                    </a:cubicBezTo>
                    <a:cubicBezTo>
                      <a:pt x="872" y="555"/>
                      <a:pt x="870" y="565"/>
                      <a:pt x="868" y="574"/>
                    </a:cubicBezTo>
                    <a:cubicBezTo>
                      <a:pt x="866" y="582"/>
                      <a:pt x="864" y="589"/>
                      <a:pt x="862" y="594"/>
                    </a:cubicBezTo>
                    <a:cubicBezTo>
                      <a:pt x="862" y="594"/>
                      <a:pt x="862" y="594"/>
                      <a:pt x="862" y="594"/>
                    </a:cubicBezTo>
                    <a:cubicBezTo>
                      <a:pt x="856" y="609"/>
                      <a:pt x="854" y="623"/>
                      <a:pt x="854" y="637"/>
                    </a:cubicBezTo>
                    <a:cubicBezTo>
                      <a:pt x="854" y="654"/>
                      <a:pt x="857" y="671"/>
                      <a:pt x="859" y="687"/>
                    </a:cubicBezTo>
                    <a:cubicBezTo>
                      <a:pt x="862" y="703"/>
                      <a:pt x="865" y="719"/>
                      <a:pt x="865" y="735"/>
                    </a:cubicBezTo>
                    <a:cubicBezTo>
                      <a:pt x="865" y="744"/>
                      <a:pt x="864" y="753"/>
                      <a:pt x="862" y="762"/>
                    </a:cubicBezTo>
                    <a:cubicBezTo>
                      <a:pt x="862" y="762"/>
                      <a:pt x="862" y="762"/>
                      <a:pt x="862" y="762"/>
                    </a:cubicBezTo>
                    <a:cubicBezTo>
                      <a:pt x="859" y="775"/>
                      <a:pt x="851" y="791"/>
                      <a:pt x="841" y="808"/>
                    </a:cubicBezTo>
                    <a:cubicBezTo>
                      <a:pt x="825" y="834"/>
                      <a:pt x="803" y="861"/>
                      <a:pt x="778" y="887"/>
                    </a:cubicBezTo>
                    <a:cubicBezTo>
                      <a:pt x="752" y="913"/>
                      <a:pt x="725" y="937"/>
                      <a:pt x="698" y="955"/>
                    </a:cubicBezTo>
                    <a:cubicBezTo>
                      <a:pt x="683" y="965"/>
                      <a:pt x="671" y="971"/>
                      <a:pt x="659" y="974"/>
                    </a:cubicBezTo>
                    <a:cubicBezTo>
                      <a:pt x="648" y="978"/>
                      <a:pt x="639" y="979"/>
                      <a:pt x="630" y="979"/>
                    </a:cubicBezTo>
                    <a:cubicBezTo>
                      <a:pt x="621" y="979"/>
                      <a:pt x="613" y="978"/>
                      <a:pt x="605" y="977"/>
                    </a:cubicBezTo>
                    <a:cubicBezTo>
                      <a:pt x="596" y="976"/>
                      <a:pt x="588" y="974"/>
                      <a:pt x="579" y="974"/>
                    </a:cubicBezTo>
                    <a:cubicBezTo>
                      <a:pt x="573" y="974"/>
                      <a:pt x="566" y="975"/>
                      <a:pt x="559" y="977"/>
                    </a:cubicBezTo>
                    <a:cubicBezTo>
                      <a:pt x="555" y="978"/>
                      <a:pt x="550" y="978"/>
                      <a:pt x="544" y="978"/>
                    </a:cubicBezTo>
                    <a:cubicBezTo>
                      <a:pt x="533" y="978"/>
                      <a:pt x="518" y="976"/>
                      <a:pt x="502" y="973"/>
                    </a:cubicBezTo>
                    <a:cubicBezTo>
                      <a:pt x="478" y="967"/>
                      <a:pt x="451" y="959"/>
                      <a:pt x="427" y="950"/>
                    </a:cubicBezTo>
                    <a:cubicBezTo>
                      <a:pt x="403" y="941"/>
                      <a:pt x="382" y="932"/>
                      <a:pt x="369" y="926"/>
                    </a:cubicBezTo>
                    <a:cubicBezTo>
                      <a:pt x="369" y="926"/>
                      <a:pt x="369" y="926"/>
                      <a:pt x="369" y="926"/>
                    </a:cubicBezTo>
                    <a:cubicBezTo>
                      <a:pt x="361" y="922"/>
                      <a:pt x="351" y="917"/>
                      <a:pt x="340" y="912"/>
                    </a:cubicBezTo>
                    <a:cubicBezTo>
                      <a:pt x="324" y="904"/>
                      <a:pt x="305" y="895"/>
                      <a:pt x="286" y="889"/>
                    </a:cubicBezTo>
                    <a:cubicBezTo>
                      <a:pt x="266" y="882"/>
                      <a:pt x="246" y="877"/>
                      <a:pt x="225" y="877"/>
                    </a:cubicBezTo>
                    <a:cubicBezTo>
                      <a:pt x="218" y="877"/>
                      <a:pt x="210" y="878"/>
                      <a:pt x="203" y="879"/>
                    </a:cubicBezTo>
                    <a:cubicBezTo>
                      <a:pt x="198" y="880"/>
                      <a:pt x="194" y="881"/>
                      <a:pt x="190" y="881"/>
                    </a:cubicBezTo>
                    <a:cubicBezTo>
                      <a:pt x="178" y="881"/>
                      <a:pt x="166" y="878"/>
                      <a:pt x="154" y="873"/>
                    </a:cubicBezTo>
                    <a:cubicBezTo>
                      <a:pt x="137" y="865"/>
                      <a:pt x="120" y="854"/>
                      <a:pt x="106" y="842"/>
                    </a:cubicBezTo>
                    <a:cubicBezTo>
                      <a:pt x="91" y="830"/>
                      <a:pt x="80" y="818"/>
                      <a:pt x="73" y="810"/>
                    </a:cubicBezTo>
                    <a:cubicBezTo>
                      <a:pt x="73" y="810"/>
                      <a:pt x="73" y="810"/>
                      <a:pt x="73" y="810"/>
                    </a:cubicBezTo>
                    <a:cubicBezTo>
                      <a:pt x="68" y="804"/>
                      <a:pt x="61" y="799"/>
                      <a:pt x="55" y="793"/>
                    </a:cubicBezTo>
                    <a:cubicBezTo>
                      <a:pt x="45" y="785"/>
                      <a:pt x="34" y="777"/>
                      <a:pt x="26" y="771"/>
                    </a:cubicBezTo>
                    <a:cubicBezTo>
                      <a:pt x="22" y="768"/>
                      <a:pt x="18" y="765"/>
                      <a:pt x="16" y="763"/>
                    </a:cubicBezTo>
                    <a:cubicBezTo>
                      <a:pt x="15" y="762"/>
                      <a:pt x="14" y="761"/>
                      <a:pt x="14" y="761"/>
                    </a:cubicBezTo>
                    <a:cubicBezTo>
                      <a:pt x="14" y="761"/>
                      <a:pt x="14" y="761"/>
                      <a:pt x="14" y="761"/>
                    </a:cubicBezTo>
                    <a:cubicBezTo>
                      <a:pt x="12" y="762"/>
                      <a:pt x="12" y="762"/>
                      <a:pt x="12" y="762"/>
                    </a:cubicBezTo>
                    <a:cubicBezTo>
                      <a:pt x="14" y="761"/>
                      <a:pt x="14" y="761"/>
                      <a:pt x="14" y="761"/>
                    </a:cubicBezTo>
                    <a:cubicBezTo>
                      <a:pt x="14" y="761"/>
                      <a:pt x="14" y="761"/>
                      <a:pt x="14" y="761"/>
                    </a:cubicBezTo>
                    <a:cubicBezTo>
                      <a:pt x="12" y="762"/>
                      <a:pt x="12" y="762"/>
                      <a:pt x="12" y="762"/>
                    </a:cubicBezTo>
                    <a:cubicBezTo>
                      <a:pt x="14" y="761"/>
                      <a:pt x="14" y="761"/>
                      <a:pt x="14" y="761"/>
                    </a:cubicBezTo>
                    <a:cubicBezTo>
                      <a:pt x="9" y="763"/>
                      <a:pt x="9" y="763"/>
                      <a:pt x="9" y="763"/>
                    </a:cubicBezTo>
                    <a:cubicBezTo>
                      <a:pt x="15" y="763"/>
                      <a:pt x="15" y="763"/>
                      <a:pt x="15" y="763"/>
                    </a:cubicBezTo>
                    <a:cubicBezTo>
                      <a:pt x="15" y="762"/>
                      <a:pt x="14" y="761"/>
                      <a:pt x="14" y="761"/>
                    </a:cubicBezTo>
                    <a:cubicBezTo>
                      <a:pt x="9" y="763"/>
                      <a:pt x="9" y="763"/>
                      <a:pt x="9" y="763"/>
                    </a:cubicBezTo>
                    <a:cubicBezTo>
                      <a:pt x="15" y="763"/>
                      <a:pt x="15" y="763"/>
                      <a:pt x="15" y="763"/>
                    </a:cubicBezTo>
                    <a:cubicBezTo>
                      <a:pt x="9" y="763"/>
                      <a:pt x="9" y="763"/>
                      <a:pt x="9" y="763"/>
                    </a:cubicBezTo>
                    <a:cubicBezTo>
                      <a:pt x="14" y="765"/>
                      <a:pt x="14" y="765"/>
                      <a:pt x="14" y="765"/>
                    </a:cubicBezTo>
                    <a:cubicBezTo>
                      <a:pt x="15" y="765"/>
                      <a:pt x="15" y="764"/>
                      <a:pt x="15" y="763"/>
                    </a:cubicBezTo>
                    <a:cubicBezTo>
                      <a:pt x="9" y="763"/>
                      <a:pt x="9" y="763"/>
                      <a:pt x="9" y="763"/>
                    </a:cubicBezTo>
                    <a:cubicBezTo>
                      <a:pt x="14" y="765"/>
                      <a:pt x="14" y="765"/>
                      <a:pt x="14" y="765"/>
                    </a:cubicBezTo>
                    <a:cubicBezTo>
                      <a:pt x="8" y="763"/>
                      <a:pt x="8" y="763"/>
                      <a:pt x="8" y="763"/>
                    </a:cubicBezTo>
                    <a:cubicBezTo>
                      <a:pt x="13" y="767"/>
                      <a:pt x="13" y="767"/>
                      <a:pt x="13" y="767"/>
                    </a:cubicBezTo>
                    <a:cubicBezTo>
                      <a:pt x="13" y="767"/>
                      <a:pt x="14" y="766"/>
                      <a:pt x="14" y="765"/>
                    </a:cubicBezTo>
                    <a:cubicBezTo>
                      <a:pt x="8" y="763"/>
                      <a:pt x="8" y="763"/>
                      <a:pt x="8" y="763"/>
                    </a:cubicBezTo>
                    <a:cubicBezTo>
                      <a:pt x="13" y="767"/>
                      <a:pt x="13" y="767"/>
                      <a:pt x="13" y="767"/>
                    </a:cubicBezTo>
                    <a:cubicBezTo>
                      <a:pt x="9" y="763"/>
                      <a:pt x="9" y="763"/>
                      <a:pt x="9" y="763"/>
                    </a:cubicBezTo>
                    <a:cubicBezTo>
                      <a:pt x="11" y="768"/>
                      <a:pt x="11" y="768"/>
                      <a:pt x="11" y="768"/>
                    </a:cubicBezTo>
                    <a:cubicBezTo>
                      <a:pt x="12" y="768"/>
                      <a:pt x="12" y="768"/>
                      <a:pt x="13" y="767"/>
                    </a:cubicBezTo>
                    <a:cubicBezTo>
                      <a:pt x="9" y="763"/>
                      <a:pt x="9" y="763"/>
                      <a:pt x="9" y="763"/>
                    </a:cubicBezTo>
                    <a:cubicBezTo>
                      <a:pt x="11" y="768"/>
                      <a:pt x="11" y="768"/>
                      <a:pt x="11" y="768"/>
                    </a:cubicBezTo>
                    <a:cubicBezTo>
                      <a:pt x="10" y="765"/>
                      <a:pt x="10" y="765"/>
                      <a:pt x="10" y="765"/>
                    </a:cubicBezTo>
                    <a:cubicBezTo>
                      <a:pt x="10" y="769"/>
                      <a:pt x="10" y="769"/>
                      <a:pt x="10" y="769"/>
                    </a:cubicBezTo>
                    <a:cubicBezTo>
                      <a:pt x="11" y="769"/>
                      <a:pt x="11" y="769"/>
                      <a:pt x="11" y="768"/>
                    </a:cubicBezTo>
                    <a:cubicBezTo>
                      <a:pt x="10" y="765"/>
                      <a:pt x="10" y="765"/>
                      <a:pt x="10" y="765"/>
                    </a:cubicBezTo>
                    <a:cubicBezTo>
                      <a:pt x="10" y="769"/>
                      <a:pt x="10" y="769"/>
                      <a:pt x="10" y="769"/>
                    </a:cubicBezTo>
                    <a:cubicBezTo>
                      <a:pt x="10" y="769"/>
                      <a:pt x="10" y="769"/>
                      <a:pt x="10" y="769"/>
                    </a:cubicBezTo>
                    <a:cubicBezTo>
                      <a:pt x="25" y="766"/>
                      <a:pt x="39" y="761"/>
                      <a:pt x="54" y="757"/>
                    </a:cubicBezTo>
                    <a:cubicBezTo>
                      <a:pt x="69" y="753"/>
                      <a:pt x="85" y="749"/>
                      <a:pt x="103" y="748"/>
                    </a:cubicBezTo>
                    <a:cubicBezTo>
                      <a:pt x="113" y="747"/>
                      <a:pt x="124" y="744"/>
                      <a:pt x="136" y="738"/>
                    </a:cubicBezTo>
                    <a:cubicBezTo>
                      <a:pt x="145" y="732"/>
                      <a:pt x="155" y="725"/>
                      <a:pt x="165" y="717"/>
                    </a:cubicBezTo>
                    <a:cubicBezTo>
                      <a:pt x="183" y="703"/>
                      <a:pt x="201" y="684"/>
                      <a:pt x="219" y="664"/>
                    </a:cubicBezTo>
                    <a:cubicBezTo>
                      <a:pt x="246" y="633"/>
                      <a:pt x="273" y="597"/>
                      <a:pt x="295" y="563"/>
                    </a:cubicBezTo>
                    <a:cubicBezTo>
                      <a:pt x="318" y="528"/>
                      <a:pt x="337" y="495"/>
                      <a:pt x="350" y="471"/>
                    </a:cubicBezTo>
                    <a:cubicBezTo>
                      <a:pt x="350" y="471"/>
                      <a:pt x="350" y="471"/>
                      <a:pt x="350" y="471"/>
                    </a:cubicBezTo>
                    <a:cubicBezTo>
                      <a:pt x="360" y="450"/>
                      <a:pt x="366" y="431"/>
                      <a:pt x="369" y="414"/>
                    </a:cubicBezTo>
                    <a:cubicBezTo>
                      <a:pt x="373" y="398"/>
                      <a:pt x="374" y="384"/>
                      <a:pt x="374" y="372"/>
                    </a:cubicBezTo>
                    <a:cubicBezTo>
                      <a:pt x="374" y="368"/>
                      <a:pt x="373" y="364"/>
                      <a:pt x="373" y="361"/>
                    </a:cubicBezTo>
                    <a:cubicBezTo>
                      <a:pt x="373" y="358"/>
                      <a:pt x="373" y="355"/>
                      <a:pt x="373" y="353"/>
                    </a:cubicBezTo>
                    <a:cubicBezTo>
                      <a:pt x="373" y="352"/>
                      <a:pt x="373" y="351"/>
                      <a:pt x="373" y="350"/>
                    </a:cubicBezTo>
                    <a:cubicBezTo>
                      <a:pt x="373" y="349"/>
                      <a:pt x="373" y="349"/>
                      <a:pt x="373" y="349"/>
                    </a:cubicBezTo>
                    <a:cubicBezTo>
                      <a:pt x="373" y="349"/>
                      <a:pt x="373" y="349"/>
                      <a:pt x="373" y="349"/>
                    </a:cubicBezTo>
                    <a:cubicBezTo>
                      <a:pt x="373" y="349"/>
                      <a:pt x="373" y="349"/>
                      <a:pt x="373" y="349"/>
                    </a:cubicBezTo>
                    <a:cubicBezTo>
                      <a:pt x="373" y="349"/>
                      <a:pt x="373" y="349"/>
                      <a:pt x="373" y="349"/>
                    </a:cubicBezTo>
                    <a:cubicBezTo>
                      <a:pt x="373" y="349"/>
                      <a:pt x="373" y="349"/>
                      <a:pt x="373" y="349"/>
                    </a:cubicBezTo>
                    <a:cubicBezTo>
                      <a:pt x="373" y="349"/>
                      <a:pt x="373" y="349"/>
                      <a:pt x="373" y="349"/>
                    </a:cubicBezTo>
                    <a:cubicBezTo>
                      <a:pt x="373" y="349"/>
                      <a:pt x="373" y="349"/>
                      <a:pt x="373" y="349"/>
                    </a:cubicBezTo>
                    <a:cubicBezTo>
                      <a:pt x="373" y="349"/>
                      <a:pt x="374" y="348"/>
                      <a:pt x="375" y="347"/>
                    </a:cubicBezTo>
                    <a:cubicBezTo>
                      <a:pt x="376" y="345"/>
                      <a:pt x="379" y="341"/>
                      <a:pt x="383" y="337"/>
                    </a:cubicBezTo>
                    <a:cubicBezTo>
                      <a:pt x="389" y="331"/>
                      <a:pt x="398" y="322"/>
                      <a:pt x="410" y="311"/>
                    </a:cubicBezTo>
                    <a:cubicBezTo>
                      <a:pt x="421" y="300"/>
                      <a:pt x="436" y="287"/>
                      <a:pt x="453" y="270"/>
                    </a:cubicBezTo>
                    <a:cubicBezTo>
                      <a:pt x="454" y="270"/>
                      <a:pt x="454" y="270"/>
                      <a:pt x="454" y="270"/>
                    </a:cubicBezTo>
                    <a:cubicBezTo>
                      <a:pt x="453" y="270"/>
                      <a:pt x="453" y="270"/>
                      <a:pt x="453" y="270"/>
                    </a:cubicBezTo>
                    <a:cubicBezTo>
                      <a:pt x="455" y="269"/>
                      <a:pt x="457" y="267"/>
                      <a:pt x="459" y="265"/>
                    </a:cubicBezTo>
                    <a:cubicBezTo>
                      <a:pt x="463" y="262"/>
                      <a:pt x="469" y="259"/>
                      <a:pt x="475" y="256"/>
                    </a:cubicBezTo>
                    <a:cubicBezTo>
                      <a:pt x="484" y="250"/>
                      <a:pt x="494" y="245"/>
                      <a:pt x="503" y="239"/>
                    </a:cubicBezTo>
                    <a:cubicBezTo>
                      <a:pt x="507" y="236"/>
                      <a:pt x="512" y="233"/>
                      <a:pt x="516" y="229"/>
                    </a:cubicBezTo>
                    <a:cubicBezTo>
                      <a:pt x="519" y="226"/>
                      <a:pt x="523" y="223"/>
                      <a:pt x="525" y="219"/>
                    </a:cubicBezTo>
                    <a:cubicBezTo>
                      <a:pt x="537" y="204"/>
                      <a:pt x="553" y="190"/>
                      <a:pt x="572" y="178"/>
                    </a:cubicBezTo>
                    <a:cubicBezTo>
                      <a:pt x="591" y="167"/>
                      <a:pt x="611" y="157"/>
                      <a:pt x="628" y="150"/>
                    </a:cubicBezTo>
                    <a:cubicBezTo>
                      <a:pt x="628" y="150"/>
                      <a:pt x="628" y="150"/>
                      <a:pt x="628" y="150"/>
                    </a:cubicBezTo>
                    <a:cubicBezTo>
                      <a:pt x="660" y="137"/>
                      <a:pt x="689" y="125"/>
                      <a:pt x="714" y="114"/>
                    </a:cubicBezTo>
                    <a:cubicBezTo>
                      <a:pt x="734" y="106"/>
                      <a:pt x="751" y="98"/>
                      <a:pt x="767" y="90"/>
                    </a:cubicBezTo>
                    <a:cubicBezTo>
                      <a:pt x="790" y="78"/>
                      <a:pt x="809" y="66"/>
                      <a:pt x="823" y="53"/>
                    </a:cubicBezTo>
                    <a:cubicBezTo>
                      <a:pt x="830" y="47"/>
                      <a:pt x="836" y="40"/>
                      <a:pt x="840" y="33"/>
                    </a:cubicBezTo>
                    <a:cubicBezTo>
                      <a:pt x="844" y="25"/>
                      <a:pt x="846" y="17"/>
                      <a:pt x="846" y="9"/>
                    </a:cubicBezTo>
                    <a:cubicBezTo>
                      <a:pt x="846" y="9"/>
                      <a:pt x="846" y="9"/>
                      <a:pt x="846" y="9"/>
                    </a:cubicBezTo>
                    <a:lnTo>
                      <a:pt x="839" y="9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" name="Freeform 13">
                <a:extLst>
                  <a:ext uri="{FF2B5EF4-FFF2-40B4-BE49-F238E27FC236}">
                    <a16:creationId xmlns:a16="http://schemas.microsoft.com/office/drawing/2014/main" id="{7DF328AD-BD7F-921B-FBDA-0CFF3DFCDA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6505" y="1083834"/>
                <a:ext cx="6574483" cy="4319004"/>
              </a:xfrm>
              <a:custGeom>
                <a:avLst/>
                <a:gdLst>
                  <a:gd name="T0" fmla="*/ 3090 w 3142"/>
                  <a:gd name="T1" fmla="*/ 1076 h 2064"/>
                  <a:gd name="T2" fmla="*/ 3063 w 3142"/>
                  <a:gd name="T3" fmla="*/ 963 h 2064"/>
                  <a:gd name="T4" fmla="*/ 2982 w 3142"/>
                  <a:gd name="T5" fmla="*/ 749 h 2064"/>
                  <a:gd name="T6" fmla="*/ 2717 w 3142"/>
                  <a:gd name="T7" fmla="*/ 447 h 2064"/>
                  <a:gd name="T8" fmla="*/ 2508 w 3142"/>
                  <a:gd name="T9" fmla="*/ 294 h 2064"/>
                  <a:gd name="T10" fmla="*/ 2300 w 3142"/>
                  <a:gd name="T11" fmla="*/ 228 h 2064"/>
                  <a:gd name="T12" fmla="*/ 1676 w 3142"/>
                  <a:gd name="T13" fmla="*/ 30 h 2064"/>
                  <a:gd name="T14" fmla="*/ 1255 w 3142"/>
                  <a:gd name="T15" fmla="*/ 89 h 2064"/>
                  <a:gd name="T16" fmla="*/ 955 w 3142"/>
                  <a:gd name="T17" fmla="*/ 178 h 2064"/>
                  <a:gd name="T18" fmla="*/ 605 w 3142"/>
                  <a:gd name="T19" fmla="*/ 311 h 2064"/>
                  <a:gd name="T20" fmla="*/ 204 w 3142"/>
                  <a:gd name="T21" fmla="*/ 618 h 2064"/>
                  <a:gd name="T22" fmla="*/ 201 w 3142"/>
                  <a:gd name="T23" fmla="*/ 666 h 2064"/>
                  <a:gd name="T24" fmla="*/ 34 w 3142"/>
                  <a:gd name="T25" fmla="*/ 1020 h 2064"/>
                  <a:gd name="T26" fmla="*/ 211 w 3142"/>
                  <a:gd name="T27" fmla="*/ 1519 h 2064"/>
                  <a:gd name="T28" fmla="*/ 722 w 3142"/>
                  <a:gd name="T29" fmla="*/ 1621 h 2064"/>
                  <a:gd name="T30" fmla="*/ 710 w 3142"/>
                  <a:gd name="T31" fmla="*/ 1587 h 2064"/>
                  <a:gd name="T32" fmla="*/ 785 w 3142"/>
                  <a:gd name="T33" fmla="*/ 1869 h 2064"/>
                  <a:gd name="T34" fmla="*/ 1156 w 3142"/>
                  <a:gd name="T35" fmla="*/ 2010 h 2064"/>
                  <a:gd name="T36" fmla="*/ 1448 w 3142"/>
                  <a:gd name="T37" fmla="*/ 1947 h 2064"/>
                  <a:gd name="T38" fmla="*/ 1904 w 3142"/>
                  <a:gd name="T39" fmla="*/ 1897 h 2064"/>
                  <a:gd name="T40" fmla="*/ 2232 w 3142"/>
                  <a:gd name="T41" fmla="*/ 1845 h 2064"/>
                  <a:gd name="T42" fmla="*/ 2252 w 3142"/>
                  <a:gd name="T43" fmla="*/ 1809 h 2064"/>
                  <a:gd name="T44" fmla="*/ 2231 w 3142"/>
                  <a:gd name="T45" fmla="*/ 1840 h 2064"/>
                  <a:gd name="T46" fmla="*/ 2545 w 3142"/>
                  <a:gd name="T47" fmla="*/ 1986 h 2064"/>
                  <a:gd name="T48" fmla="*/ 2898 w 3142"/>
                  <a:gd name="T49" fmla="*/ 2058 h 2064"/>
                  <a:gd name="T50" fmla="*/ 3087 w 3142"/>
                  <a:gd name="T51" fmla="*/ 1653 h 2064"/>
                  <a:gd name="T52" fmla="*/ 2824 w 3142"/>
                  <a:gd name="T53" fmla="*/ 2030 h 2064"/>
                  <a:gd name="T54" fmla="*/ 2432 w 3142"/>
                  <a:gd name="T55" fmla="*/ 1934 h 2064"/>
                  <a:gd name="T56" fmla="*/ 2251 w 3142"/>
                  <a:gd name="T57" fmla="*/ 1818 h 2064"/>
                  <a:gd name="T58" fmla="*/ 2252 w 3142"/>
                  <a:gd name="T59" fmla="*/ 1820 h 2064"/>
                  <a:gd name="T60" fmla="*/ 2249 w 3142"/>
                  <a:gd name="T61" fmla="*/ 1834 h 2064"/>
                  <a:gd name="T62" fmla="*/ 2243 w 3142"/>
                  <a:gd name="T63" fmla="*/ 1838 h 2064"/>
                  <a:gd name="T64" fmla="*/ 2246 w 3142"/>
                  <a:gd name="T65" fmla="*/ 1829 h 2064"/>
                  <a:gd name="T66" fmla="*/ 2241 w 3142"/>
                  <a:gd name="T67" fmla="*/ 1836 h 2064"/>
                  <a:gd name="T68" fmla="*/ 2247 w 3142"/>
                  <a:gd name="T69" fmla="*/ 1823 h 2064"/>
                  <a:gd name="T70" fmla="*/ 2233 w 3142"/>
                  <a:gd name="T71" fmla="*/ 1819 h 2064"/>
                  <a:gd name="T72" fmla="*/ 2238 w 3142"/>
                  <a:gd name="T73" fmla="*/ 1812 h 2064"/>
                  <a:gd name="T74" fmla="*/ 2236 w 3142"/>
                  <a:gd name="T75" fmla="*/ 1813 h 2064"/>
                  <a:gd name="T76" fmla="*/ 1936 w 3142"/>
                  <a:gd name="T77" fmla="*/ 1861 h 2064"/>
                  <a:gd name="T78" fmla="*/ 1590 w 3142"/>
                  <a:gd name="T79" fmla="*/ 1909 h 2064"/>
                  <a:gd name="T80" fmla="*/ 1225 w 3142"/>
                  <a:gd name="T81" fmla="*/ 1966 h 2064"/>
                  <a:gd name="T82" fmla="*/ 820 w 3142"/>
                  <a:gd name="T83" fmla="*/ 1871 h 2064"/>
                  <a:gd name="T84" fmla="*/ 736 w 3142"/>
                  <a:gd name="T85" fmla="*/ 1602 h 2064"/>
                  <a:gd name="T86" fmla="*/ 700 w 3142"/>
                  <a:gd name="T87" fmla="*/ 1601 h 2064"/>
                  <a:gd name="T88" fmla="*/ 203 w 3142"/>
                  <a:gd name="T89" fmla="*/ 1484 h 2064"/>
                  <a:gd name="T90" fmla="*/ 34 w 3142"/>
                  <a:gd name="T91" fmla="*/ 1106 h 2064"/>
                  <a:gd name="T92" fmla="*/ 209 w 3142"/>
                  <a:gd name="T93" fmla="*/ 696 h 2064"/>
                  <a:gd name="T94" fmla="*/ 390 w 3142"/>
                  <a:gd name="T95" fmla="*/ 462 h 2064"/>
                  <a:gd name="T96" fmla="*/ 717 w 3142"/>
                  <a:gd name="T97" fmla="*/ 274 h 2064"/>
                  <a:gd name="T98" fmla="*/ 1040 w 3142"/>
                  <a:gd name="T99" fmla="*/ 152 h 2064"/>
                  <a:gd name="T100" fmla="*/ 1506 w 3142"/>
                  <a:gd name="T101" fmla="*/ 44 h 2064"/>
                  <a:gd name="T102" fmla="*/ 2014 w 3142"/>
                  <a:gd name="T103" fmla="*/ 121 h 2064"/>
                  <a:gd name="T104" fmla="*/ 2272 w 3142"/>
                  <a:gd name="T105" fmla="*/ 230 h 2064"/>
                  <a:gd name="T106" fmla="*/ 2271 w 3142"/>
                  <a:gd name="T107" fmla="*/ 225 h 2064"/>
                  <a:gd name="T108" fmla="*/ 2302 w 3142"/>
                  <a:gd name="T109" fmla="*/ 247 h 2064"/>
                  <a:gd name="T110" fmla="*/ 2561 w 3142"/>
                  <a:gd name="T111" fmla="*/ 367 h 2064"/>
                  <a:gd name="T112" fmla="*/ 2828 w 3142"/>
                  <a:gd name="T113" fmla="*/ 672 h 2064"/>
                  <a:gd name="T114" fmla="*/ 2991 w 3142"/>
                  <a:gd name="T115" fmla="*/ 909 h 2064"/>
                  <a:gd name="T116" fmla="*/ 3058 w 3142"/>
                  <a:gd name="T117" fmla="*/ 1070 h 2064"/>
                  <a:gd name="T118" fmla="*/ 3106 w 3142"/>
                  <a:gd name="T119" fmla="*/ 1527 h 2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142" h="2064">
                    <a:moveTo>
                      <a:pt x="3101" y="1659"/>
                    </a:moveTo>
                    <a:cubicBezTo>
                      <a:pt x="3114" y="1665"/>
                      <a:pt x="3114" y="1665"/>
                      <a:pt x="3114" y="1665"/>
                    </a:cubicBezTo>
                    <a:cubicBezTo>
                      <a:pt x="3115" y="1661"/>
                      <a:pt x="3117" y="1658"/>
                      <a:pt x="3118" y="1654"/>
                    </a:cubicBezTo>
                    <a:cubicBezTo>
                      <a:pt x="3120" y="1646"/>
                      <a:pt x="3122" y="1638"/>
                      <a:pt x="3124" y="1628"/>
                    </a:cubicBezTo>
                    <a:cubicBezTo>
                      <a:pt x="3127" y="1611"/>
                      <a:pt x="3130" y="1591"/>
                      <a:pt x="3132" y="1568"/>
                    </a:cubicBezTo>
                    <a:cubicBezTo>
                      <a:pt x="3139" y="1502"/>
                      <a:pt x="3142" y="1419"/>
                      <a:pt x="3142" y="1363"/>
                    </a:cubicBezTo>
                    <a:cubicBezTo>
                      <a:pt x="3142" y="1352"/>
                      <a:pt x="3142" y="1342"/>
                      <a:pt x="3142" y="1334"/>
                    </a:cubicBezTo>
                    <a:cubicBezTo>
                      <a:pt x="3141" y="1325"/>
                      <a:pt x="3141" y="1318"/>
                      <a:pt x="3141" y="1312"/>
                    </a:cubicBezTo>
                    <a:cubicBezTo>
                      <a:pt x="3141" y="1312"/>
                      <a:pt x="3141" y="1312"/>
                      <a:pt x="3141" y="1312"/>
                    </a:cubicBezTo>
                    <a:cubicBezTo>
                      <a:pt x="3140" y="1305"/>
                      <a:pt x="3139" y="1297"/>
                      <a:pt x="3137" y="1287"/>
                    </a:cubicBezTo>
                    <a:cubicBezTo>
                      <a:pt x="3135" y="1269"/>
                      <a:pt x="3131" y="1249"/>
                      <a:pt x="3126" y="1227"/>
                    </a:cubicBezTo>
                    <a:cubicBezTo>
                      <a:pt x="3119" y="1194"/>
                      <a:pt x="3111" y="1158"/>
                      <a:pt x="3104" y="1129"/>
                    </a:cubicBezTo>
                    <a:cubicBezTo>
                      <a:pt x="3100" y="1114"/>
                      <a:pt x="3097" y="1101"/>
                      <a:pt x="3094" y="1090"/>
                    </a:cubicBezTo>
                    <a:cubicBezTo>
                      <a:pt x="3092" y="1085"/>
                      <a:pt x="3091" y="1080"/>
                      <a:pt x="3090" y="1076"/>
                    </a:cubicBezTo>
                    <a:cubicBezTo>
                      <a:pt x="3089" y="1074"/>
                      <a:pt x="3088" y="1073"/>
                      <a:pt x="3088" y="1071"/>
                    </a:cubicBezTo>
                    <a:cubicBezTo>
                      <a:pt x="3087" y="1069"/>
                      <a:pt x="3087" y="1068"/>
                      <a:pt x="3086" y="1067"/>
                    </a:cubicBezTo>
                    <a:cubicBezTo>
                      <a:pt x="3073" y="1072"/>
                      <a:pt x="3073" y="1072"/>
                      <a:pt x="3073" y="1072"/>
                    </a:cubicBezTo>
                    <a:cubicBezTo>
                      <a:pt x="3087" y="1073"/>
                      <a:pt x="3087" y="1073"/>
                      <a:pt x="3087" y="1073"/>
                    </a:cubicBezTo>
                    <a:cubicBezTo>
                      <a:pt x="3085" y="1073"/>
                      <a:pt x="3085" y="1073"/>
                      <a:pt x="3085" y="1073"/>
                    </a:cubicBezTo>
                    <a:cubicBezTo>
                      <a:pt x="3087" y="1073"/>
                      <a:pt x="3087" y="1073"/>
                      <a:pt x="3087" y="1073"/>
                    </a:cubicBezTo>
                    <a:cubicBezTo>
                      <a:pt x="3087" y="1073"/>
                      <a:pt x="3087" y="1073"/>
                      <a:pt x="3087" y="1073"/>
                    </a:cubicBezTo>
                    <a:cubicBezTo>
                      <a:pt x="3085" y="1073"/>
                      <a:pt x="3085" y="1073"/>
                      <a:pt x="3085" y="1073"/>
                    </a:cubicBezTo>
                    <a:cubicBezTo>
                      <a:pt x="3087" y="1073"/>
                      <a:pt x="3087" y="1073"/>
                      <a:pt x="3087" y="1073"/>
                    </a:cubicBezTo>
                    <a:cubicBezTo>
                      <a:pt x="3087" y="1073"/>
                      <a:pt x="3087" y="1073"/>
                      <a:pt x="3087" y="1073"/>
                    </a:cubicBezTo>
                    <a:cubicBezTo>
                      <a:pt x="3087" y="1072"/>
                      <a:pt x="3087" y="1071"/>
                      <a:pt x="3087" y="1070"/>
                    </a:cubicBezTo>
                    <a:cubicBezTo>
                      <a:pt x="3087" y="1063"/>
                      <a:pt x="3087" y="1055"/>
                      <a:pt x="3086" y="1047"/>
                    </a:cubicBezTo>
                    <a:cubicBezTo>
                      <a:pt x="3084" y="1032"/>
                      <a:pt x="3080" y="1016"/>
                      <a:pt x="3075" y="1000"/>
                    </a:cubicBezTo>
                    <a:cubicBezTo>
                      <a:pt x="3072" y="988"/>
                      <a:pt x="3068" y="975"/>
                      <a:pt x="3063" y="963"/>
                    </a:cubicBezTo>
                    <a:cubicBezTo>
                      <a:pt x="3060" y="955"/>
                      <a:pt x="3056" y="946"/>
                      <a:pt x="3052" y="938"/>
                    </a:cubicBezTo>
                    <a:cubicBezTo>
                      <a:pt x="3046" y="926"/>
                      <a:pt x="3040" y="915"/>
                      <a:pt x="3033" y="906"/>
                    </a:cubicBezTo>
                    <a:cubicBezTo>
                      <a:pt x="3030" y="901"/>
                      <a:pt x="3026" y="897"/>
                      <a:pt x="3022" y="894"/>
                    </a:cubicBezTo>
                    <a:cubicBezTo>
                      <a:pt x="3018" y="890"/>
                      <a:pt x="3014" y="887"/>
                      <a:pt x="3009" y="885"/>
                    </a:cubicBezTo>
                    <a:cubicBezTo>
                      <a:pt x="3009" y="885"/>
                      <a:pt x="3009" y="885"/>
                      <a:pt x="3009" y="885"/>
                    </a:cubicBezTo>
                    <a:cubicBezTo>
                      <a:pt x="3009" y="885"/>
                      <a:pt x="3009" y="885"/>
                      <a:pt x="3009" y="885"/>
                    </a:cubicBezTo>
                    <a:cubicBezTo>
                      <a:pt x="3008" y="885"/>
                      <a:pt x="3008" y="885"/>
                      <a:pt x="3008" y="885"/>
                    </a:cubicBezTo>
                    <a:cubicBezTo>
                      <a:pt x="3008" y="884"/>
                      <a:pt x="3007" y="883"/>
                      <a:pt x="3007" y="882"/>
                    </a:cubicBezTo>
                    <a:cubicBezTo>
                      <a:pt x="3006" y="880"/>
                      <a:pt x="3006" y="877"/>
                      <a:pt x="3005" y="873"/>
                    </a:cubicBezTo>
                    <a:cubicBezTo>
                      <a:pt x="3005" y="869"/>
                      <a:pt x="3005" y="865"/>
                      <a:pt x="3005" y="859"/>
                    </a:cubicBezTo>
                    <a:cubicBezTo>
                      <a:pt x="3005" y="851"/>
                      <a:pt x="3005" y="842"/>
                      <a:pt x="3005" y="833"/>
                    </a:cubicBezTo>
                    <a:cubicBezTo>
                      <a:pt x="3005" y="824"/>
                      <a:pt x="3005" y="816"/>
                      <a:pt x="3004" y="807"/>
                    </a:cubicBezTo>
                    <a:cubicBezTo>
                      <a:pt x="3003" y="794"/>
                      <a:pt x="3000" y="781"/>
                      <a:pt x="2994" y="768"/>
                    </a:cubicBezTo>
                    <a:cubicBezTo>
                      <a:pt x="2991" y="761"/>
                      <a:pt x="2987" y="755"/>
                      <a:pt x="2982" y="749"/>
                    </a:cubicBezTo>
                    <a:cubicBezTo>
                      <a:pt x="2978" y="744"/>
                      <a:pt x="2972" y="738"/>
                      <a:pt x="2965" y="734"/>
                    </a:cubicBezTo>
                    <a:cubicBezTo>
                      <a:pt x="2965" y="734"/>
                      <a:pt x="2965" y="734"/>
                      <a:pt x="2965" y="734"/>
                    </a:cubicBezTo>
                    <a:cubicBezTo>
                      <a:pt x="2950" y="723"/>
                      <a:pt x="2934" y="713"/>
                      <a:pt x="2920" y="704"/>
                    </a:cubicBezTo>
                    <a:cubicBezTo>
                      <a:pt x="2909" y="696"/>
                      <a:pt x="2898" y="690"/>
                      <a:pt x="2889" y="683"/>
                    </a:cubicBezTo>
                    <a:cubicBezTo>
                      <a:pt x="2882" y="678"/>
                      <a:pt x="2875" y="674"/>
                      <a:pt x="2869" y="669"/>
                    </a:cubicBezTo>
                    <a:cubicBezTo>
                      <a:pt x="2860" y="662"/>
                      <a:pt x="2853" y="656"/>
                      <a:pt x="2849" y="650"/>
                    </a:cubicBezTo>
                    <a:cubicBezTo>
                      <a:pt x="2846" y="647"/>
                      <a:pt x="2845" y="645"/>
                      <a:pt x="2843" y="643"/>
                    </a:cubicBezTo>
                    <a:cubicBezTo>
                      <a:pt x="2842" y="640"/>
                      <a:pt x="2842" y="638"/>
                      <a:pt x="2841" y="637"/>
                    </a:cubicBezTo>
                    <a:cubicBezTo>
                      <a:pt x="2841" y="637"/>
                      <a:pt x="2841" y="637"/>
                      <a:pt x="2841" y="637"/>
                    </a:cubicBezTo>
                    <a:cubicBezTo>
                      <a:pt x="2841" y="634"/>
                      <a:pt x="2840" y="631"/>
                      <a:pt x="2839" y="628"/>
                    </a:cubicBezTo>
                    <a:cubicBezTo>
                      <a:pt x="2838" y="621"/>
                      <a:pt x="2835" y="615"/>
                      <a:pt x="2832" y="607"/>
                    </a:cubicBezTo>
                    <a:cubicBezTo>
                      <a:pt x="2826" y="593"/>
                      <a:pt x="2817" y="577"/>
                      <a:pt x="2807" y="560"/>
                    </a:cubicBezTo>
                    <a:cubicBezTo>
                      <a:pt x="2792" y="534"/>
                      <a:pt x="2773" y="506"/>
                      <a:pt x="2751" y="481"/>
                    </a:cubicBezTo>
                    <a:cubicBezTo>
                      <a:pt x="2741" y="469"/>
                      <a:pt x="2729" y="457"/>
                      <a:pt x="2717" y="447"/>
                    </a:cubicBezTo>
                    <a:cubicBezTo>
                      <a:pt x="2706" y="437"/>
                      <a:pt x="2693" y="428"/>
                      <a:pt x="2680" y="422"/>
                    </a:cubicBezTo>
                    <a:cubicBezTo>
                      <a:pt x="2681" y="422"/>
                      <a:pt x="2681" y="422"/>
                      <a:pt x="2681" y="422"/>
                    </a:cubicBezTo>
                    <a:cubicBezTo>
                      <a:pt x="2663" y="413"/>
                      <a:pt x="2650" y="404"/>
                      <a:pt x="2638" y="394"/>
                    </a:cubicBezTo>
                    <a:cubicBezTo>
                      <a:pt x="2629" y="387"/>
                      <a:pt x="2622" y="380"/>
                      <a:pt x="2615" y="373"/>
                    </a:cubicBezTo>
                    <a:cubicBezTo>
                      <a:pt x="2609" y="368"/>
                      <a:pt x="2604" y="363"/>
                      <a:pt x="2598" y="358"/>
                    </a:cubicBezTo>
                    <a:cubicBezTo>
                      <a:pt x="2594" y="355"/>
                      <a:pt x="2590" y="351"/>
                      <a:pt x="2586" y="348"/>
                    </a:cubicBezTo>
                    <a:cubicBezTo>
                      <a:pt x="2579" y="343"/>
                      <a:pt x="2571" y="339"/>
                      <a:pt x="2563" y="336"/>
                    </a:cubicBezTo>
                    <a:cubicBezTo>
                      <a:pt x="2554" y="334"/>
                      <a:pt x="2545" y="332"/>
                      <a:pt x="2535" y="332"/>
                    </a:cubicBezTo>
                    <a:cubicBezTo>
                      <a:pt x="2529" y="332"/>
                      <a:pt x="2525" y="331"/>
                      <a:pt x="2523" y="330"/>
                    </a:cubicBezTo>
                    <a:cubicBezTo>
                      <a:pt x="2521" y="330"/>
                      <a:pt x="2520" y="329"/>
                      <a:pt x="2518" y="328"/>
                    </a:cubicBezTo>
                    <a:cubicBezTo>
                      <a:pt x="2518" y="327"/>
                      <a:pt x="2517" y="326"/>
                      <a:pt x="2516" y="324"/>
                    </a:cubicBezTo>
                    <a:cubicBezTo>
                      <a:pt x="2515" y="323"/>
                      <a:pt x="2514" y="321"/>
                      <a:pt x="2514" y="319"/>
                    </a:cubicBezTo>
                    <a:cubicBezTo>
                      <a:pt x="2513" y="316"/>
                      <a:pt x="2512" y="311"/>
                      <a:pt x="2511" y="306"/>
                    </a:cubicBezTo>
                    <a:cubicBezTo>
                      <a:pt x="2510" y="302"/>
                      <a:pt x="2510" y="298"/>
                      <a:pt x="2508" y="294"/>
                    </a:cubicBezTo>
                    <a:cubicBezTo>
                      <a:pt x="2508" y="291"/>
                      <a:pt x="2507" y="288"/>
                      <a:pt x="2505" y="284"/>
                    </a:cubicBezTo>
                    <a:cubicBezTo>
                      <a:pt x="2504" y="282"/>
                      <a:pt x="2503" y="279"/>
                      <a:pt x="2502" y="277"/>
                    </a:cubicBezTo>
                    <a:cubicBezTo>
                      <a:pt x="2499" y="273"/>
                      <a:pt x="2496" y="270"/>
                      <a:pt x="2493" y="266"/>
                    </a:cubicBezTo>
                    <a:cubicBezTo>
                      <a:pt x="2489" y="263"/>
                      <a:pt x="2485" y="261"/>
                      <a:pt x="2480" y="259"/>
                    </a:cubicBezTo>
                    <a:cubicBezTo>
                      <a:pt x="2471" y="256"/>
                      <a:pt x="2460" y="252"/>
                      <a:pt x="2448" y="247"/>
                    </a:cubicBezTo>
                    <a:cubicBezTo>
                      <a:pt x="2428" y="240"/>
                      <a:pt x="2405" y="233"/>
                      <a:pt x="2380" y="227"/>
                    </a:cubicBezTo>
                    <a:cubicBezTo>
                      <a:pt x="2355" y="222"/>
                      <a:pt x="2328" y="218"/>
                      <a:pt x="2302" y="218"/>
                    </a:cubicBezTo>
                    <a:cubicBezTo>
                      <a:pt x="2294" y="218"/>
                      <a:pt x="2287" y="218"/>
                      <a:pt x="2280" y="219"/>
                    </a:cubicBezTo>
                    <a:cubicBezTo>
                      <a:pt x="2281" y="233"/>
                      <a:pt x="2281" y="233"/>
                      <a:pt x="2281" y="233"/>
                    </a:cubicBezTo>
                    <a:cubicBezTo>
                      <a:pt x="2286" y="247"/>
                      <a:pt x="2286" y="247"/>
                      <a:pt x="2286" y="247"/>
                    </a:cubicBezTo>
                    <a:cubicBezTo>
                      <a:pt x="2287" y="247"/>
                      <a:pt x="2289" y="246"/>
                      <a:pt x="2291" y="245"/>
                    </a:cubicBezTo>
                    <a:cubicBezTo>
                      <a:pt x="2292" y="244"/>
                      <a:pt x="2293" y="243"/>
                      <a:pt x="2294" y="242"/>
                    </a:cubicBezTo>
                    <a:cubicBezTo>
                      <a:pt x="2296" y="240"/>
                      <a:pt x="2298" y="238"/>
                      <a:pt x="2299" y="235"/>
                    </a:cubicBezTo>
                    <a:cubicBezTo>
                      <a:pt x="2299" y="233"/>
                      <a:pt x="2300" y="230"/>
                      <a:pt x="2300" y="228"/>
                    </a:cubicBezTo>
                    <a:cubicBezTo>
                      <a:pt x="2300" y="226"/>
                      <a:pt x="2299" y="224"/>
                      <a:pt x="2299" y="222"/>
                    </a:cubicBezTo>
                    <a:cubicBezTo>
                      <a:pt x="2298" y="218"/>
                      <a:pt x="2296" y="216"/>
                      <a:pt x="2295" y="213"/>
                    </a:cubicBezTo>
                    <a:cubicBezTo>
                      <a:pt x="2293" y="210"/>
                      <a:pt x="2291" y="208"/>
                      <a:pt x="2289" y="206"/>
                    </a:cubicBezTo>
                    <a:cubicBezTo>
                      <a:pt x="2285" y="201"/>
                      <a:pt x="2281" y="196"/>
                      <a:pt x="2275" y="191"/>
                    </a:cubicBezTo>
                    <a:cubicBezTo>
                      <a:pt x="2266" y="183"/>
                      <a:pt x="2254" y="174"/>
                      <a:pt x="2241" y="165"/>
                    </a:cubicBezTo>
                    <a:cubicBezTo>
                      <a:pt x="2221" y="152"/>
                      <a:pt x="2199" y="138"/>
                      <a:pt x="2177" y="128"/>
                    </a:cubicBezTo>
                    <a:cubicBezTo>
                      <a:pt x="2166" y="123"/>
                      <a:pt x="2155" y="118"/>
                      <a:pt x="2144" y="115"/>
                    </a:cubicBezTo>
                    <a:cubicBezTo>
                      <a:pt x="2134" y="111"/>
                      <a:pt x="2124" y="108"/>
                      <a:pt x="2115" y="107"/>
                    </a:cubicBezTo>
                    <a:cubicBezTo>
                      <a:pt x="2084" y="104"/>
                      <a:pt x="2051" y="99"/>
                      <a:pt x="2020" y="92"/>
                    </a:cubicBezTo>
                    <a:cubicBezTo>
                      <a:pt x="1990" y="85"/>
                      <a:pt x="1961" y="77"/>
                      <a:pt x="1938" y="67"/>
                    </a:cubicBezTo>
                    <a:cubicBezTo>
                      <a:pt x="1932" y="64"/>
                      <a:pt x="1926" y="62"/>
                      <a:pt x="1918" y="60"/>
                    </a:cubicBezTo>
                    <a:cubicBezTo>
                      <a:pt x="1905" y="56"/>
                      <a:pt x="1888" y="53"/>
                      <a:pt x="1869" y="49"/>
                    </a:cubicBezTo>
                    <a:cubicBezTo>
                      <a:pt x="1841" y="44"/>
                      <a:pt x="1808" y="39"/>
                      <a:pt x="1774" y="36"/>
                    </a:cubicBezTo>
                    <a:cubicBezTo>
                      <a:pt x="1740" y="32"/>
                      <a:pt x="1706" y="30"/>
                      <a:pt x="1676" y="30"/>
                    </a:cubicBezTo>
                    <a:cubicBezTo>
                      <a:pt x="1661" y="30"/>
                      <a:pt x="1646" y="31"/>
                      <a:pt x="1634" y="32"/>
                    </a:cubicBezTo>
                    <a:cubicBezTo>
                      <a:pt x="1627" y="33"/>
                      <a:pt x="1621" y="34"/>
                      <a:pt x="1616" y="35"/>
                    </a:cubicBezTo>
                    <a:cubicBezTo>
                      <a:pt x="1610" y="36"/>
                      <a:pt x="1605" y="37"/>
                      <a:pt x="1601" y="38"/>
                    </a:cubicBezTo>
                    <a:cubicBezTo>
                      <a:pt x="1601" y="38"/>
                      <a:pt x="1601" y="38"/>
                      <a:pt x="1601" y="38"/>
                    </a:cubicBezTo>
                    <a:cubicBezTo>
                      <a:pt x="1596" y="40"/>
                      <a:pt x="1592" y="41"/>
                      <a:pt x="1587" y="41"/>
                    </a:cubicBezTo>
                    <a:cubicBezTo>
                      <a:pt x="1583" y="41"/>
                      <a:pt x="1579" y="40"/>
                      <a:pt x="1574" y="39"/>
                    </a:cubicBezTo>
                    <a:cubicBezTo>
                      <a:pt x="1566" y="37"/>
                      <a:pt x="1558" y="34"/>
                      <a:pt x="1548" y="30"/>
                    </a:cubicBezTo>
                    <a:cubicBezTo>
                      <a:pt x="1533" y="25"/>
                      <a:pt x="1517" y="17"/>
                      <a:pt x="1499" y="11"/>
                    </a:cubicBezTo>
                    <a:cubicBezTo>
                      <a:pt x="1481" y="4"/>
                      <a:pt x="1462" y="0"/>
                      <a:pt x="1440" y="0"/>
                    </a:cubicBezTo>
                    <a:cubicBezTo>
                      <a:pt x="1427" y="0"/>
                      <a:pt x="1413" y="1"/>
                      <a:pt x="1398" y="6"/>
                    </a:cubicBezTo>
                    <a:cubicBezTo>
                      <a:pt x="1384" y="10"/>
                      <a:pt x="1369" y="16"/>
                      <a:pt x="1354" y="26"/>
                    </a:cubicBezTo>
                    <a:cubicBezTo>
                      <a:pt x="1326" y="44"/>
                      <a:pt x="1306" y="57"/>
                      <a:pt x="1292" y="66"/>
                    </a:cubicBezTo>
                    <a:cubicBezTo>
                      <a:pt x="1281" y="74"/>
                      <a:pt x="1273" y="79"/>
                      <a:pt x="1266" y="83"/>
                    </a:cubicBezTo>
                    <a:cubicBezTo>
                      <a:pt x="1262" y="86"/>
                      <a:pt x="1258" y="88"/>
                      <a:pt x="1255" y="89"/>
                    </a:cubicBezTo>
                    <a:cubicBezTo>
                      <a:pt x="1253" y="90"/>
                      <a:pt x="1251" y="91"/>
                      <a:pt x="1249" y="92"/>
                    </a:cubicBezTo>
                    <a:cubicBezTo>
                      <a:pt x="1247" y="92"/>
                      <a:pt x="1245" y="92"/>
                      <a:pt x="1243" y="93"/>
                    </a:cubicBezTo>
                    <a:cubicBezTo>
                      <a:pt x="1240" y="93"/>
                      <a:pt x="1237" y="93"/>
                      <a:pt x="1232" y="93"/>
                    </a:cubicBezTo>
                    <a:cubicBezTo>
                      <a:pt x="1228" y="93"/>
                      <a:pt x="1222" y="93"/>
                      <a:pt x="1216" y="93"/>
                    </a:cubicBezTo>
                    <a:cubicBezTo>
                      <a:pt x="1201" y="93"/>
                      <a:pt x="1182" y="94"/>
                      <a:pt x="1161" y="96"/>
                    </a:cubicBezTo>
                    <a:cubicBezTo>
                      <a:pt x="1145" y="98"/>
                      <a:pt x="1128" y="100"/>
                      <a:pt x="1111" y="103"/>
                    </a:cubicBezTo>
                    <a:cubicBezTo>
                      <a:pt x="1099" y="105"/>
                      <a:pt x="1086" y="107"/>
                      <a:pt x="1074" y="110"/>
                    </a:cubicBezTo>
                    <a:cubicBezTo>
                      <a:pt x="1056" y="115"/>
                      <a:pt x="1038" y="121"/>
                      <a:pt x="1024" y="128"/>
                    </a:cubicBezTo>
                    <a:cubicBezTo>
                      <a:pt x="1016" y="131"/>
                      <a:pt x="1009" y="135"/>
                      <a:pt x="1003" y="140"/>
                    </a:cubicBezTo>
                    <a:cubicBezTo>
                      <a:pt x="997" y="144"/>
                      <a:pt x="992" y="149"/>
                      <a:pt x="988" y="156"/>
                    </a:cubicBezTo>
                    <a:cubicBezTo>
                      <a:pt x="988" y="156"/>
                      <a:pt x="988" y="156"/>
                      <a:pt x="988" y="156"/>
                    </a:cubicBezTo>
                    <a:cubicBezTo>
                      <a:pt x="984" y="161"/>
                      <a:pt x="981" y="165"/>
                      <a:pt x="977" y="168"/>
                    </a:cubicBezTo>
                    <a:cubicBezTo>
                      <a:pt x="975" y="170"/>
                      <a:pt x="972" y="172"/>
                      <a:pt x="969" y="173"/>
                    </a:cubicBezTo>
                    <a:cubicBezTo>
                      <a:pt x="965" y="175"/>
                      <a:pt x="960" y="177"/>
                      <a:pt x="955" y="178"/>
                    </a:cubicBezTo>
                    <a:cubicBezTo>
                      <a:pt x="950" y="179"/>
                      <a:pt x="944" y="179"/>
                      <a:pt x="938" y="179"/>
                    </a:cubicBezTo>
                    <a:cubicBezTo>
                      <a:pt x="931" y="179"/>
                      <a:pt x="923" y="179"/>
                      <a:pt x="915" y="178"/>
                    </a:cubicBezTo>
                    <a:cubicBezTo>
                      <a:pt x="906" y="177"/>
                      <a:pt x="898" y="177"/>
                      <a:pt x="889" y="177"/>
                    </a:cubicBezTo>
                    <a:cubicBezTo>
                      <a:pt x="885" y="177"/>
                      <a:pt x="882" y="177"/>
                      <a:pt x="878" y="178"/>
                    </a:cubicBezTo>
                    <a:cubicBezTo>
                      <a:pt x="871" y="178"/>
                      <a:pt x="863" y="180"/>
                      <a:pt x="855" y="182"/>
                    </a:cubicBezTo>
                    <a:cubicBezTo>
                      <a:pt x="840" y="186"/>
                      <a:pt x="822" y="191"/>
                      <a:pt x="805" y="198"/>
                    </a:cubicBezTo>
                    <a:cubicBezTo>
                      <a:pt x="778" y="208"/>
                      <a:pt x="750" y="220"/>
                      <a:pt x="727" y="233"/>
                    </a:cubicBezTo>
                    <a:cubicBezTo>
                      <a:pt x="715" y="240"/>
                      <a:pt x="704" y="246"/>
                      <a:pt x="696" y="253"/>
                    </a:cubicBezTo>
                    <a:cubicBezTo>
                      <a:pt x="691" y="256"/>
                      <a:pt x="687" y="260"/>
                      <a:pt x="684" y="263"/>
                    </a:cubicBezTo>
                    <a:cubicBezTo>
                      <a:pt x="680" y="267"/>
                      <a:pt x="677" y="270"/>
                      <a:pt x="675" y="274"/>
                    </a:cubicBezTo>
                    <a:cubicBezTo>
                      <a:pt x="675" y="274"/>
                      <a:pt x="675" y="274"/>
                      <a:pt x="675" y="274"/>
                    </a:cubicBezTo>
                    <a:cubicBezTo>
                      <a:pt x="673" y="277"/>
                      <a:pt x="670" y="281"/>
                      <a:pt x="667" y="283"/>
                    </a:cubicBezTo>
                    <a:cubicBezTo>
                      <a:pt x="662" y="289"/>
                      <a:pt x="655" y="293"/>
                      <a:pt x="647" y="298"/>
                    </a:cubicBezTo>
                    <a:cubicBezTo>
                      <a:pt x="634" y="304"/>
                      <a:pt x="620" y="308"/>
                      <a:pt x="605" y="311"/>
                    </a:cubicBezTo>
                    <a:cubicBezTo>
                      <a:pt x="590" y="315"/>
                      <a:pt x="575" y="316"/>
                      <a:pt x="562" y="316"/>
                    </a:cubicBezTo>
                    <a:cubicBezTo>
                      <a:pt x="550" y="316"/>
                      <a:pt x="538" y="317"/>
                      <a:pt x="525" y="320"/>
                    </a:cubicBezTo>
                    <a:cubicBezTo>
                      <a:pt x="507" y="324"/>
                      <a:pt x="488" y="332"/>
                      <a:pt x="470" y="343"/>
                    </a:cubicBezTo>
                    <a:cubicBezTo>
                      <a:pt x="452" y="353"/>
                      <a:pt x="436" y="367"/>
                      <a:pt x="425" y="385"/>
                    </a:cubicBezTo>
                    <a:cubicBezTo>
                      <a:pt x="425" y="385"/>
                      <a:pt x="425" y="385"/>
                      <a:pt x="425" y="385"/>
                    </a:cubicBezTo>
                    <a:cubicBezTo>
                      <a:pt x="422" y="389"/>
                      <a:pt x="417" y="395"/>
                      <a:pt x="412" y="400"/>
                    </a:cubicBezTo>
                    <a:cubicBezTo>
                      <a:pt x="403" y="410"/>
                      <a:pt x="391" y="422"/>
                      <a:pt x="377" y="434"/>
                    </a:cubicBezTo>
                    <a:cubicBezTo>
                      <a:pt x="356" y="452"/>
                      <a:pt x="332" y="471"/>
                      <a:pt x="309" y="487"/>
                    </a:cubicBezTo>
                    <a:cubicBezTo>
                      <a:pt x="297" y="495"/>
                      <a:pt x="286" y="503"/>
                      <a:pt x="276" y="510"/>
                    </a:cubicBezTo>
                    <a:cubicBezTo>
                      <a:pt x="266" y="516"/>
                      <a:pt x="256" y="522"/>
                      <a:pt x="249" y="527"/>
                    </a:cubicBezTo>
                    <a:cubicBezTo>
                      <a:pt x="241" y="531"/>
                      <a:pt x="235" y="536"/>
                      <a:pt x="229" y="542"/>
                    </a:cubicBezTo>
                    <a:cubicBezTo>
                      <a:pt x="225" y="548"/>
                      <a:pt x="221" y="554"/>
                      <a:pt x="218" y="560"/>
                    </a:cubicBezTo>
                    <a:cubicBezTo>
                      <a:pt x="212" y="571"/>
                      <a:pt x="209" y="582"/>
                      <a:pt x="207" y="593"/>
                    </a:cubicBezTo>
                    <a:cubicBezTo>
                      <a:pt x="205" y="602"/>
                      <a:pt x="204" y="610"/>
                      <a:pt x="204" y="618"/>
                    </a:cubicBezTo>
                    <a:cubicBezTo>
                      <a:pt x="203" y="630"/>
                      <a:pt x="202" y="641"/>
                      <a:pt x="202" y="650"/>
                    </a:cubicBezTo>
                    <a:cubicBezTo>
                      <a:pt x="202" y="654"/>
                      <a:pt x="202" y="658"/>
                      <a:pt x="201" y="661"/>
                    </a:cubicBezTo>
                    <a:cubicBezTo>
                      <a:pt x="201" y="663"/>
                      <a:pt x="201" y="664"/>
                      <a:pt x="201" y="665"/>
                    </a:cubicBezTo>
                    <a:cubicBezTo>
                      <a:pt x="201" y="666"/>
                      <a:pt x="200" y="667"/>
                      <a:pt x="200" y="667"/>
                    </a:cubicBezTo>
                    <a:cubicBezTo>
                      <a:pt x="200" y="667"/>
                      <a:pt x="200" y="667"/>
                      <a:pt x="200" y="667"/>
                    </a:cubicBezTo>
                    <a:cubicBezTo>
                      <a:pt x="200" y="667"/>
                      <a:pt x="200" y="667"/>
                      <a:pt x="200" y="667"/>
                    </a:cubicBezTo>
                    <a:cubicBezTo>
                      <a:pt x="205" y="668"/>
                      <a:pt x="205" y="668"/>
                      <a:pt x="205" y="668"/>
                    </a:cubicBezTo>
                    <a:cubicBezTo>
                      <a:pt x="201" y="666"/>
                      <a:pt x="201" y="666"/>
                      <a:pt x="201" y="666"/>
                    </a:cubicBezTo>
                    <a:cubicBezTo>
                      <a:pt x="201" y="666"/>
                      <a:pt x="200" y="666"/>
                      <a:pt x="200" y="667"/>
                    </a:cubicBezTo>
                    <a:cubicBezTo>
                      <a:pt x="205" y="668"/>
                      <a:pt x="205" y="668"/>
                      <a:pt x="205" y="668"/>
                    </a:cubicBezTo>
                    <a:cubicBezTo>
                      <a:pt x="201" y="666"/>
                      <a:pt x="201" y="666"/>
                      <a:pt x="201" y="666"/>
                    </a:cubicBezTo>
                    <a:cubicBezTo>
                      <a:pt x="202" y="666"/>
                      <a:pt x="202" y="666"/>
                      <a:pt x="202" y="666"/>
                    </a:cubicBezTo>
                    <a:cubicBezTo>
                      <a:pt x="201" y="666"/>
                      <a:pt x="201" y="666"/>
                      <a:pt x="201" y="666"/>
                    </a:cubicBezTo>
                    <a:cubicBezTo>
                      <a:pt x="201" y="666"/>
                      <a:pt x="201" y="666"/>
                      <a:pt x="201" y="666"/>
                    </a:cubicBezTo>
                    <a:cubicBezTo>
                      <a:pt x="202" y="666"/>
                      <a:pt x="202" y="666"/>
                      <a:pt x="202" y="666"/>
                    </a:cubicBezTo>
                    <a:cubicBezTo>
                      <a:pt x="201" y="666"/>
                      <a:pt x="201" y="666"/>
                      <a:pt x="201" y="666"/>
                    </a:cubicBezTo>
                    <a:cubicBezTo>
                      <a:pt x="201" y="666"/>
                      <a:pt x="201" y="666"/>
                      <a:pt x="201" y="666"/>
                    </a:cubicBezTo>
                    <a:cubicBezTo>
                      <a:pt x="201" y="666"/>
                      <a:pt x="200" y="666"/>
                      <a:pt x="199" y="667"/>
                    </a:cubicBezTo>
                    <a:cubicBezTo>
                      <a:pt x="198" y="668"/>
                      <a:pt x="196" y="670"/>
                      <a:pt x="194" y="671"/>
                    </a:cubicBezTo>
                    <a:cubicBezTo>
                      <a:pt x="191" y="673"/>
                      <a:pt x="187" y="676"/>
                      <a:pt x="181" y="680"/>
                    </a:cubicBezTo>
                    <a:cubicBezTo>
                      <a:pt x="172" y="685"/>
                      <a:pt x="161" y="692"/>
                      <a:pt x="150" y="700"/>
                    </a:cubicBezTo>
                    <a:cubicBezTo>
                      <a:pt x="132" y="713"/>
                      <a:pt x="114" y="728"/>
                      <a:pt x="99" y="749"/>
                    </a:cubicBezTo>
                    <a:cubicBezTo>
                      <a:pt x="92" y="759"/>
                      <a:pt x="86" y="770"/>
                      <a:pt x="81" y="783"/>
                    </a:cubicBezTo>
                    <a:cubicBezTo>
                      <a:pt x="77" y="795"/>
                      <a:pt x="74" y="809"/>
                      <a:pt x="74" y="824"/>
                    </a:cubicBezTo>
                    <a:cubicBezTo>
                      <a:pt x="74" y="849"/>
                      <a:pt x="74" y="869"/>
                      <a:pt x="73" y="886"/>
                    </a:cubicBezTo>
                    <a:cubicBezTo>
                      <a:pt x="72" y="912"/>
                      <a:pt x="69" y="931"/>
                      <a:pt x="65" y="947"/>
                    </a:cubicBezTo>
                    <a:cubicBezTo>
                      <a:pt x="61" y="963"/>
                      <a:pt x="56" y="977"/>
                      <a:pt x="48" y="992"/>
                    </a:cubicBezTo>
                    <a:cubicBezTo>
                      <a:pt x="44" y="999"/>
                      <a:pt x="39" y="1009"/>
                      <a:pt x="34" y="1020"/>
                    </a:cubicBezTo>
                    <a:cubicBezTo>
                      <a:pt x="26" y="1037"/>
                      <a:pt x="18" y="1056"/>
                      <a:pt x="11" y="1078"/>
                    </a:cubicBezTo>
                    <a:cubicBezTo>
                      <a:pt x="4" y="1099"/>
                      <a:pt x="0" y="1122"/>
                      <a:pt x="0" y="1145"/>
                    </a:cubicBezTo>
                    <a:cubicBezTo>
                      <a:pt x="0" y="1155"/>
                      <a:pt x="1" y="1166"/>
                      <a:pt x="3" y="1176"/>
                    </a:cubicBezTo>
                    <a:cubicBezTo>
                      <a:pt x="5" y="1186"/>
                      <a:pt x="8" y="1197"/>
                      <a:pt x="13" y="1207"/>
                    </a:cubicBezTo>
                    <a:cubicBezTo>
                      <a:pt x="13" y="1207"/>
                      <a:pt x="13" y="1207"/>
                      <a:pt x="13" y="1207"/>
                    </a:cubicBezTo>
                    <a:cubicBezTo>
                      <a:pt x="30" y="1239"/>
                      <a:pt x="38" y="1274"/>
                      <a:pt x="43" y="1307"/>
                    </a:cubicBezTo>
                    <a:cubicBezTo>
                      <a:pt x="46" y="1324"/>
                      <a:pt x="47" y="1340"/>
                      <a:pt x="49" y="1355"/>
                    </a:cubicBezTo>
                    <a:cubicBezTo>
                      <a:pt x="50" y="1370"/>
                      <a:pt x="52" y="1384"/>
                      <a:pt x="54" y="1397"/>
                    </a:cubicBezTo>
                    <a:cubicBezTo>
                      <a:pt x="54" y="1397"/>
                      <a:pt x="54" y="1397"/>
                      <a:pt x="54" y="1397"/>
                    </a:cubicBezTo>
                    <a:cubicBezTo>
                      <a:pt x="54" y="1401"/>
                      <a:pt x="56" y="1406"/>
                      <a:pt x="58" y="1410"/>
                    </a:cubicBezTo>
                    <a:cubicBezTo>
                      <a:pt x="61" y="1418"/>
                      <a:pt x="67" y="1426"/>
                      <a:pt x="73" y="1433"/>
                    </a:cubicBezTo>
                    <a:cubicBezTo>
                      <a:pt x="79" y="1439"/>
                      <a:pt x="85" y="1445"/>
                      <a:pt x="93" y="1451"/>
                    </a:cubicBezTo>
                    <a:cubicBezTo>
                      <a:pt x="106" y="1462"/>
                      <a:pt x="121" y="1473"/>
                      <a:pt x="137" y="1482"/>
                    </a:cubicBezTo>
                    <a:cubicBezTo>
                      <a:pt x="161" y="1497"/>
                      <a:pt x="187" y="1510"/>
                      <a:pt x="211" y="1519"/>
                    </a:cubicBezTo>
                    <a:cubicBezTo>
                      <a:pt x="224" y="1524"/>
                      <a:pt x="235" y="1528"/>
                      <a:pt x="246" y="1530"/>
                    </a:cubicBezTo>
                    <a:cubicBezTo>
                      <a:pt x="252" y="1532"/>
                      <a:pt x="257" y="1533"/>
                      <a:pt x="262" y="1533"/>
                    </a:cubicBezTo>
                    <a:cubicBezTo>
                      <a:pt x="267" y="1534"/>
                      <a:pt x="272" y="1535"/>
                      <a:pt x="277" y="1535"/>
                    </a:cubicBezTo>
                    <a:cubicBezTo>
                      <a:pt x="283" y="1535"/>
                      <a:pt x="291" y="1535"/>
                      <a:pt x="301" y="1536"/>
                    </a:cubicBezTo>
                    <a:cubicBezTo>
                      <a:pt x="319" y="1538"/>
                      <a:pt x="340" y="1541"/>
                      <a:pt x="364" y="1546"/>
                    </a:cubicBezTo>
                    <a:cubicBezTo>
                      <a:pt x="399" y="1553"/>
                      <a:pt x="439" y="1563"/>
                      <a:pt x="475" y="1575"/>
                    </a:cubicBezTo>
                    <a:cubicBezTo>
                      <a:pt x="493" y="1581"/>
                      <a:pt x="509" y="1587"/>
                      <a:pt x="524" y="1594"/>
                    </a:cubicBezTo>
                    <a:cubicBezTo>
                      <a:pt x="538" y="1601"/>
                      <a:pt x="551" y="1608"/>
                      <a:pt x="560" y="1615"/>
                    </a:cubicBezTo>
                    <a:cubicBezTo>
                      <a:pt x="560" y="1615"/>
                      <a:pt x="560" y="1615"/>
                      <a:pt x="560" y="1615"/>
                    </a:cubicBezTo>
                    <a:cubicBezTo>
                      <a:pt x="574" y="1626"/>
                      <a:pt x="589" y="1633"/>
                      <a:pt x="603" y="1638"/>
                    </a:cubicBezTo>
                    <a:cubicBezTo>
                      <a:pt x="618" y="1643"/>
                      <a:pt x="633" y="1645"/>
                      <a:pt x="647" y="1645"/>
                    </a:cubicBezTo>
                    <a:cubicBezTo>
                      <a:pt x="658" y="1645"/>
                      <a:pt x="668" y="1643"/>
                      <a:pt x="678" y="1641"/>
                    </a:cubicBezTo>
                    <a:cubicBezTo>
                      <a:pt x="685" y="1640"/>
                      <a:pt x="691" y="1638"/>
                      <a:pt x="698" y="1635"/>
                    </a:cubicBezTo>
                    <a:cubicBezTo>
                      <a:pt x="707" y="1632"/>
                      <a:pt x="715" y="1627"/>
                      <a:pt x="722" y="1621"/>
                    </a:cubicBezTo>
                    <a:cubicBezTo>
                      <a:pt x="725" y="1619"/>
                      <a:pt x="728" y="1615"/>
                      <a:pt x="731" y="1612"/>
                    </a:cubicBezTo>
                    <a:cubicBezTo>
                      <a:pt x="733" y="1608"/>
                      <a:pt x="735" y="1604"/>
                      <a:pt x="736" y="1600"/>
                    </a:cubicBezTo>
                    <a:cubicBezTo>
                      <a:pt x="736" y="1600"/>
                      <a:pt x="736" y="1600"/>
                      <a:pt x="736" y="1600"/>
                    </a:cubicBezTo>
                    <a:cubicBezTo>
                      <a:pt x="736" y="1600"/>
                      <a:pt x="736" y="1600"/>
                      <a:pt x="736" y="1600"/>
                    </a:cubicBezTo>
                    <a:cubicBezTo>
                      <a:pt x="737" y="1596"/>
                      <a:pt x="738" y="1591"/>
                      <a:pt x="740" y="1585"/>
                    </a:cubicBezTo>
                    <a:cubicBezTo>
                      <a:pt x="743" y="1574"/>
                      <a:pt x="748" y="1559"/>
                      <a:pt x="755" y="1542"/>
                    </a:cubicBezTo>
                    <a:cubicBezTo>
                      <a:pt x="767" y="1515"/>
                      <a:pt x="785" y="1482"/>
                      <a:pt x="815" y="1447"/>
                    </a:cubicBezTo>
                    <a:cubicBezTo>
                      <a:pt x="845" y="1411"/>
                      <a:pt x="887" y="1373"/>
                      <a:pt x="945" y="1338"/>
                    </a:cubicBezTo>
                    <a:cubicBezTo>
                      <a:pt x="930" y="1313"/>
                      <a:pt x="930" y="1313"/>
                      <a:pt x="930" y="1313"/>
                    </a:cubicBezTo>
                    <a:cubicBezTo>
                      <a:pt x="884" y="1341"/>
                      <a:pt x="847" y="1371"/>
                      <a:pt x="818" y="1400"/>
                    </a:cubicBezTo>
                    <a:cubicBezTo>
                      <a:pt x="775" y="1445"/>
                      <a:pt x="750" y="1488"/>
                      <a:pt x="734" y="1522"/>
                    </a:cubicBezTo>
                    <a:cubicBezTo>
                      <a:pt x="726" y="1539"/>
                      <a:pt x="720" y="1554"/>
                      <a:pt x="716" y="1566"/>
                    </a:cubicBezTo>
                    <a:cubicBezTo>
                      <a:pt x="714" y="1572"/>
                      <a:pt x="713" y="1578"/>
                      <a:pt x="711" y="1582"/>
                    </a:cubicBezTo>
                    <a:cubicBezTo>
                      <a:pt x="711" y="1584"/>
                      <a:pt x="710" y="1586"/>
                      <a:pt x="710" y="1587"/>
                    </a:cubicBezTo>
                    <a:cubicBezTo>
                      <a:pt x="709" y="1589"/>
                      <a:pt x="709" y="1590"/>
                      <a:pt x="708" y="1591"/>
                    </a:cubicBezTo>
                    <a:cubicBezTo>
                      <a:pt x="708" y="1591"/>
                      <a:pt x="708" y="1591"/>
                      <a:pt x="708" y="1591"/>
                    </a:cubicBezTo>
                    <a:cubicBezTo>
                      <a:pt x="694" y="1627"/>
                      <a:pt x="688" y="1660"/>
                      <a:pt x="688" y="1688"/>
                    </a:cubicBezTo>
                    <a:cubicBezTo>
                      <a:pt x="688" y="1710"/>
                      <a:pt x="692" y="1729"/>
                      <a:pt x="699" y="1745"/>
                    </a:cubicBezTo>
                    <a:cubicBezTo>
                      <a:pt x="703" y="1753"/>
                      <a:pt x="708" y="1759"/>
                      <a:pt x="713" y="1765"/>
                    </a:cubicBezTo>
                    <a:cubicBezTo>
                      <a:pt x="719" y="1771"/>
                      <a:pt x="725" y="1776"/>
                      <a:pt x="732" y="1779"/>
                    </a:cubicBezTo>
                    <a:cubicBezTo>
                      <a:pt x="732" y="1779"/>
                      <a:pt x="732" y="1779"/>
                      <a:pt x="732" y="1779"/>
                    </a:cubicBezTo>
                    <a:cubicBezTo>
                      <a:pt x="738" y="1782"/>
                      <a:pt x="742" y="1784"/>
                      <a:pt x="746" y="1787"/>
                    </a:cubicBezTo>
                    <a:cubicBezTo>
                      <a:pt x="753" y="1792"/>
                      <a:pt x="758" y="1797"/>
                      <a:pt x="762" y="1803"/>
                    </a:cubicBezTo>
                    <a:cubicBezTo>
                      <a:pt x="765" y="1807"/>
                      <a:pt x="767" y="1812"/>
                      <a:pt x="769" y="1817"/>
                    </a:cubicBezTo>
                    <a:cubicBezTo>
                      <a:pt x="772" y="1824"/>
                      <a:pt x="774" y="1833"/>
                      <a:pt x="776" y="1841"/>
                    </a:cubicBezTo>
                    <a:cubicBezTo>
                      <a:pt x="779" y="1850"/>
                      <a:pt x="781" y="1859"/>
                      <a:pt x="785" y="1869"/>
                    </a:cubicBezTo>
                    <a:cubicBezTo>
                      <a:pt x="785" y="1869"/>
                      <a:pt x="785" y="1869"/>
                      <a:pt x="785" y="1869"/>
                    </a:cubicBezTo>
                    <a:cubicBezTo>
                      <a:pt x="785" y="1869"/>
                      <a:pt x="785" y="1869"/>
                      <a:pt x="785" y="1869"/>
                    </a:cubicBezTo>
                    <a:cubicBezTo>
                      <a:pt x="788" y="1876"/>
                      <a:pt x="792" y="1883"/>
                      <a:pt x="797" y="1889"/>
                    </a:cubicBezTo>
                    <a:cubicBezTo>
                      <a:pt x="805" y="1899"/>
                      <a:pt x="814" y="1908"/>
                      <a:pt x="824" y="1914"/>
                    </a:cubicBezTo>
                    <a:cubicBezTo>
                      <a:pt x="831" y="1919"/>
                      <a:pt x="839" y="1923"/>
                      <a:pt x="847" y="1927"/>
                    </a:cubicBezTo>
                    <a:cubicBezTo>
                      <a:pt x="858" y="1932"/>
                      <a:pt x="869" y="1936"/>
                      <a:pt x="878" y="1941"/>
                    </a:cubicBezTo>
                    <a:cubicBezTo>
                      <a:pt x="883" y="1943"/>
                      <a:pt x="887" y="1945"/>
                      <a:pt x="891" y="1947"/>
                    </a:cubicBezTo>
                    <a:cubicBezTo>
                      <a:pt x="895" y="1949"/>
                      <a:pt x="898" y="1951"/>
                      <a:pt x="900" y="1953"/>
                    </a:cubicBezTo>
                    <a:cubicBezTo>
                      <a:pt x="900" y="1953"/>
                      <a:pt x="900" y="1953"/>
                      <a:pt x="900" y="1953"/>
                    </a:cubicBezTo>
                    <a:cubicBezTo>
                      <a:pt x="908" y="1959"/>
                      <a:pt x="916" y="1965"/>
                      <a:pt x="926" y="1970"/>
                    </a:cubicBezTo>
                    <a:cubicBezTo>
                      <a:pt x="934" y="1974"/>
                      <a:pt x="943" y="1978"/>
                      <a:pt x="953" y="1981"/>
                    </a:cubicBezTo>
                    <a:cubicBezTo>
                      <a:pt x="969" y="1986"/>
                      <a:pt x="988" y="1990"/>
                      <a:pt x="1014" y="1994"/>
                    </a:cubicBezTo>
                    <a:cubicBezTo>
                      <a:pt x="1039" y="1998"/>
                      <a:pt x="1071" y="2003"/>
                      <a:pt x="1112" y="2007"/>
                    </a:cubicBezTo>
                    <a:cubicBezTo>
                      <a:pt x="1112" y="2007"/>
                      <a:pt x="1112" y="2007"/>
                      <a:pt x="1112" y="2007"/>
                    </a:cubicBezTo>
                    <a:cubicBezTo>
                      <a:pt x="1112" y="2007"/>
                      <a:pt x="1112" y="2007"/>
                      <a:pt x="1112" y="2007"/>
                    </a:cubicBezTo>
                    <a:cubicBezTo>
                      <a:pt x="1128" y="2009"/>
                      <a:pt x="1143" y="2010"/>
                      <a:pt x="1156" y="2010"/>
                    </a:cubicBezTo>
                    <a:cubicBezTo>
                      <a:pt x="1175" y="2010"/>
                      <a:pt x="1191" y="2008"/>
                      <a:pt x="1205" y="2005"/>
                    </a:cubicBezTo>
                    <a:cubicBezTo>
                      <a:pt x="1214" y="2002"/>
                      <a:pt x="1223" y="1999"/>
                      <a:pt x="1230" y="1996"/>
                    </a:cubicBezTo>
                    <a:cubicBezTo>
                      <a:pt x="1235" y="1994"/>
                      <a:pt x="1239" y="1991"/>
                      <a:pt x="1243" y="1989"/>
                    </a:cubicBezTo>
                    <a:cubicBezTo>
                      <a:pt x="1246" y="1987"/>
                      <a:pt x="1248" y="1986"/>
                      <a:pt x="1250" y="1984"/>
                    </a:cubicBezTo>
                    <a:cubicBezTo>
                      <a:pt x="1253" y="1982"/>
                      <a:pt x="1256" y="1981"/>
                      <a:pt x="1257" y="1980"/>
                    </a:cubicBezTo>
                    <a:cubicBezTo>
                      <a:pt x="1258" y="1980"/>
                      <a:pt x="1258" y="1979"/>
                      <a:pt x="1258" y="1979"/>
                    </a:cubicBezTo>
                    <a:cubicBezTo>
                      <a:pt x="1259" y="1979"/>
                      <a:pt x="1259" y="1979"/>
                      <a:pt x="1259" y="1979"/>
                    </a:cubicBezTo>
                    <a:cubicBezTo>
                      <a:pt x="1259" y="1979"/>
                      <a:pt x="1259" y="1979"/>
                      <a:pt x="1259" y="1979"/>
                    </a:cubicBezTo>
                    <a:cubicBezTo>
                      <a:pt x="1259" y="1979"/>
                      <a:pt x="1259" y="1979"/>
                      <a:pt x="1259" y="1979"/>
                    </a:cubicBezTo>
                    <a:cubicBezTo>
                      <a:pt x="1268" y="1981"/>
                      <a:pt x="1277" y="1982"/>
                      <a:pt x="1286" y="1982"/>
                    </a:cubicBezTo>
                    <a:cubicBezTo>
                      <a:pt x="1302" y="1982"/>
                      <a:pt x="1318" y="1980"/>
                      <a:pt x="1334" y="1976"/>
                    </a:cubicBezTo>
                    <a:cubicBezTo>
                      <a:pt x="1357" y="1971"/>
                      <a:pt x="1380" y="1964"/>
                      <a:pt x="1400" y="1958"/>
                    </a:cubicBezTo>
                    <a:cubicBezTo>
                      <a:pt x="1410" y="1955"/>
                      <a:pt x="1419" y="1952"/>
                      <a:pt x="1427" y="1950"/>
                    </a:cubicBezTo>
                    <a:cubicBezTo>
                      <a:pt x="1435" y="1948"/>
                      <a:pt x="1442" y="1947"/>
                      <a:pt x="1448" y="1947"/>
                    </a:cubicBezTo>
                    <a:cubicBezTo>
                      <a:pt x="1458" y="1947"/>
                      <a:pt x="1475" y="1947"/>
                      <a:pt x="1495" y="1946"/>
                    </a:cubicBezTo>
                    <a:cubicBezTo>
                      <a:pt x="1525" y="1945"/>
                      <a:pt x="1563" y="1943"/>
                      <a:pt x="1596" y="1938"/>
                    </a:cubicBezTo>
                    <a:cubicBezTo>
                      <a:pt x="1613" y="1936"/>
                      <a:pt x="1629" y="1933"/>
                      <a:pt x="1643" y="1930"/>
                    </a:cubicBezTo>
                    <a:cubicBezTo>
                      <a:pt x="1650" y="1929"/>
                      <a:pt x="1656" y="1927"/>
                      <a:pt x="1662" y="1925"/>
                    </a:cubicBezTo>
                    <a:cubicBezTo>
                      <a:pt x="1668" y="1922"/>
                      <a:pt x="1673" y="1920"/>
                      <a:pt x="1678" y="1917"/>
                    </a:cubicBezTo>
                    <a:cubicBezTo>
                      <a:pt x="1682" y="1915"/>
                      <a:pt x="1686" y="1913"/>
                      <a:pt x="1690" y="1912"/>
                    </a:cubicBezTo>
                    <a:cubicBezTo>
                      <a:pt x="1694" y="1911"/>
                      <a:pt x="1699" y="1910"/>
                      <a:pt x="1703" y="1910"/>
                    </a:cubicBezTo>
                    <a:cubicBezTo>
                      <a:pt x="1709" y="1910"/>
                      <a:pt x="1716" y="1911"/>
                      <a:pt x="1723" y="1912"/>
                    </a:cubicBezTo>
                    <a:cubicBezTo>
                      <a:pt x="1733" y="1914"/>
                      <a:pt x="1745" y="1918"/>
                      <a:pt x="1757" y="1921"/>
                    </a:cubicBezTo>
                    <a:cubicBezTo>
                      <a:pt x="1770" y="1924"/>
                      <a:pt x="1784" y="1927"/>
                      <a:pt x="1799" y="1929"/>
                    </a:cubicBezTo>
                    <a:cubicBezTo>
                      <a:pt x="1801" y="1929"/>
                      <a:pt x="1804" y="1929"/>
                      <a:pt x="1807" y="1929"/>
                    </a:cubicBezTo>
                    <a:cubicBezTo>
                      <a:pt x="1820" y="1929"/>
                      <a:pt x="1832" y="1926"/>
                      <a:pt x="1844" y="1922"/>
                    </a:cubicBezTo>
                    <a:cubicBezTo>
                      <a:pt x="1853" y="1919"/>
                      <a:pt x="1861" y="1916"/>
                      <a:pt x="1869" y="1912"/>
                    </a:cubicBezTo>
                    <a:cubicBezTo>
                      <a:pt x="1881" y="1907"/>
                      <a:pt x="1893" y="1901"/>
                      <a:pt x="1904" y="1897"/>
                    </a:cubicBezTo>
                    <a:cubicBezTo>
                      <a:pt x="1910" y="1895"/>
                      <a:pt x="1915" y="1893"/>
                      <a:pt x="1920" y="1892"/>
                    </a:cubicBezTo>
                    <a:cubicBezTo>
                      <a:pt x="1926" y="1891"/>
                      <a:pt x="1931" y="1890"/>
                      <a:pt x="1936" y="1890"/>
                    </a:cubicBezTo>
                    <a:cubicBezTo>
                      <a:pt x="1939" y="1890"/>
                      <a:pt x="1942" y="1891"/>
                      <a:pt x="1946" y="1891"/>
                    </a:cubicBezTo>
                    <a:cubicBezTo>
                      <a:pt x="1946" y="1891"/>
                      <a:pt x="1946" y="1891"/>
                      <a:pt x="1946" y="1891"/>
                    </a:cubicBezTo>
                    <a:cubicBezTo>
                      <a:pt x="1950" y="1892"/>
                      <a:pt x="1955" y="1893"/>
                      <a:pt x="1960" y="1893"/>
                    </a:cubicBezTo>
                    <a:cubicBezTo>
                      <a:pt x="1967" y="1893"/>
                      <a:pt x="1975" y="1892"/>
                      <a:pt x="1982" y="1890"/>
                    </a:cubicBezTo>
                    <a:cubicBezTo>
                      <a:pt x="1996" y="1888"/>
                      <a:pt x="2010" y="1884"/>
                      <a:pt x="2024" y="1880"/>
                    </a:cubicBezTo>
                    <a:cubicBezTo>
                      <a:pt x="2046" y="1873"/>
                      <a:pt x="2068" y="1865"/>
                      <a:pt x="2089" y="1859"/>
                    </a:cubicBezTo>
                    <a:cubicBezTo>
                      <a:pt x="2100" y="1856"/>
                      <a:pt x="2110" y="1854"/>
                      <a:pt x="2119" y="1852"/>
                    </a:cubicBezTo>
                    <a:cubicBezTo>
                      <a:pt x="2128" y="1850"/>
                      <a:pt x="2137" y="1849"/>
                      <a:pt x="2144" y="1849"/>
                    </a:cubicBezTo>
                    <a:cubicBezTo>
                      <a:pt x="2148" y="1849"/>
                      <a:pt x="2151" y="1849"/>
                      <a:pt x="2155" y="1850"/>
                    </a:cubicBezTo>
                    <a:cubicBezTo>
                      <a:pt x="2155" y="1850"/>
                      <a:pt x="2155" y="1850"/>
                      <a:pt x="2155" y="1850"/>
                    </a:cubicBezTo>
                    <a:cubicBezTo>
                      <a:pt x="2164" y="1851"/>
                      <a:pt x="2173" y="1852"/>
                      <a:pt x="2182" y="1852"/>
                    </a:cubicBezTo>
                    <a:cubicBezTo>
                      <a:pt x="2201" y="1852"/>
                      <a:pt x="2219" y="1849"/>
                      <a:pt x="2232" y="1845"/>
                    </a:cubicBezTo>
                    <a:cubicBezTo>
                      <a:pt x="2235" y="1845"/>
                      <a:pt x="2238" y="1844"/>
                      <a:pt x="2241" y="1843"/>
                    </a:cubicBezTo>
                    <a:cubicBezTo>
                      <a:pt x="2243" y="1842"/>
                      <a:pt x="2244" y="1841"/>
                      <a:pt x="2246" y="1841"/>
                    </a:cubicBezTo>
                    <a:cubicBezTo>
                      <a:pt x="2247" y="1840"/>
                      <a:pt x="2249" y="1840"/>
                      <a:pt x="2250" y="1839"/>
                    </a:cubicBezTo>
                    <a:cubicBezTo>
                      <a:pt x="2251" y="1839"/>
                      <a:pt x="2251" y="1838"/>
                      <a:pt x="2252" y="1838"/>
                    </a:cubicBezTo>
                    <a:cubicBezTo>
                      <a:pt x="2253" y="1838"/>
                      <a:pt x="2253" y="1837"/>
                      <a:pt x="2254" y="1837"/>
                    </a:cubicBezTo>
                    <a:cubicBezTo>
                      <a:pt x="2255" y="1837"/>
                      <a:pt x="2255" y="1836"/>
                      <a:pt x="2256" y="1836"/>
                    </a:cubicBezTo>
                    <a:cubicBezTo>
                      <a:pt x="2256" y="1835"/>
                      <a:pt x="2256" y="1835"/>
                      <a:pt x="2257" y="1835"/>
                    </a:cubicBezTo>
                    <a:cubicBezTo>
                      <a:pt x="2258" y="1834"/>
                      <a:pt x="2259" y="1833"/>
                      <a:pt x="2260" y="1831"/>
                    </a:cubicBezTo>
                    <a:cubicBezTo>
                      <a:pt x="2260" y="1831"/>
                      <a:pt x="2261" y="1830"/>
                      <a:pt x="2261" y="1828"/>
                    </a:cubicBezTo>
                    <a:cubicBezTo>
                      <a:pt x="2262" y="1827"/>
                      <a:pt x="2262" y="1825"/>
                      <a:pt x="2262" y="1823"/>
                    </a:cubicBezTo>
                    <a:cubicBezTo>
                      <a:pt x="2262" y="1821"/>
                      <a:pt x="2262" y="1819"/>
                      <a:pt x="2261" y="1817"/>
                    </a:cubicBezTo>
                    <a:cubicBezTo>
                      <a:pt x="2260" y="1816"/>
                      <a:pt x="2259" y="1814"/>
                      <a:pt x="2258" y="1813"/>
                    </a:cubicBezTo>
                    <a:cubicBezTo>
                      <a:pt x="2257" y="1812"/>
                      <a:pt x="2256" y="1812"/>
                      <a:pt x="2256" y="1811"/>
                    </a:cubicBezTo>
                    <a:cubicBezTo>
                      <a:pt x="2254" y="1810"/>
                      <a:pt x="2253" y="1809"/>
                      <a:pt x="2252" y="1809"/>
                    </a:cubicBezTo>
                    <a:cubicBezTo>
                      <a:pt x="2250" y="1809"/>
                      <a:pt x="2249" y="1808"/>
                      <a:pt x="2248" y="1808"/>
                    </a:cubicBezTo>
                    <a:cubicBezTo>
                      <a:pt x="2247" y="1808"/>
                      <a:pt x="2246" y="1808"/>
                      <a:pt x="2246" y="1808"/>
                    </a:cubicBezTo>
                    <a:cubicBezTo>
                      <a:pt x="2244" y="1808"/>
                      <a:pt x="2243" y="1808"/>
                      <a:pt x="2241" y="1808"/>
                    </a:cubicBezTo>
                    <a:cubicBezTo>
                      <a:pt x="2240" y="1809"/>
                      <a:pt x="2238" y="1809"/>
                      <a:pt x="2237" y="1809"/>
                    </a:cubicBezTo>
                    <a:cubicBezTo>
                      <a:pt x="2237" y="1809"/>
                      <a:pt x="2237" y="1809"/>
                      <a:pt x="2237" y="1809"/>
                    </a:cubicBezTo>
                    <a:cubicBezTo>
                      <a:pt x="2236" y="1809"/>
                      <a:pt x="2235" y="1810"/>
                      <a:pt x="2233" y="1810"/>
                    </a:cubicBezTo>
                    <a:cubicBezTo>
                      <a:pt x="2232" y="1811"/>
                      <a:pt x="2231" y="1811"/>
                      <a:pt x="2230" y="1812"/>
                    </a:cubicBezTo>
                    <a:cubicBezTo>
                      <a:pt x="2229" y="1813"/>
                      <a:pt x="2228" y="1814"/>
                      <a:pt x="2227" y="1815"/>
                    </a:cubicBezTo>
                    <a:cubicBezTo>
                      <a:pt x="2226" y="1816"/>
                      <a:pt x="2225" y="1818"/>
                      <a:pt x="2224" y="1820"/>
                    </a:cubicBezTo>
                    <a:cubicBezTo>
                      <a:pt x="2224" y="1822"/>
                      <a:pt x="2224" y="1823"/>
                      <a:pt x="2224" y="1825"/>
                    </a:cubicBezTo>
                    <a:cubicBezTo>
                      <a:pt x="2224" y="1827"/>
                      <a:pt x="2224" y="1829"/>
                      <a:pt x="2224" y="1830"/>
                    </a:cubicBezTo>
                    <a:cubicBezTo>
                      <a:pt x="2225" y="1832"/>
                      <a:pt x="2225" y="1833"/>
                      <a:pt x="2226" y="1834"/>
                    </a:cubicBezTo>
                    <a:cubicBezTo>
                      <a:pt x="2227" y="1835"/>
                      <a:pt x="2228" y="1837"/>
                      <a:pt x="2229" y="1838"/>
                    </a:cubicBezTo>
                    <a:cubicBezTo>
                      <a:pt x="2230" y="1839"/>
                      <a:pt x="2231" y="1840"/>
                      <a:pt x="2231" y="1840"/>
                    </a:cubicBezTo>
                    <a:cubicBezTo>
                      <a:pt x="2233" y="1842"/>
                      <a:pt x="2235" y="1844"/>
                      <a:pt x="2237" y="1845"/>
                    </a:cubicBezTo>
                    <a:cubicBezTo>
                      <a:pt x="2241" y="1848"/>
                      <a:pt x="2245" y="1852"/>
                      <a:pt x="2249" y="1855"/>
                    </a:cubicBezTo>
                    <a:cubicBezTo>
                      <a:pt x="2256" y="1860"/>
                      <a:pt x="2263" y="1865"/>
                      <a:pt x="2270" y="1871"/>
                    </a:cubicBezTo>
                    <a:cubicBezTo>
                      <a:pt x="2274" y="1874"/>
                      <a:pt x="2277" y="1876"/>
                      <a:pt x="2280" y="1879"/>
                    </a:cubicBezTo>
                    <a:cubicBezTo>
                      <a:pt x="2283" y="1882"/>
                      <a:pt x="2285" y="1884"/>
                      <a:pt x="2287" y="1887"/>
                    </a:cubicBezTo>
                    <a:cubicBezTo>
                      <a:pt x="2287" y="1887"/>
                      <a:pt x="2287" y="1887"/>
                      <a:pt x="2287" y="1887"/>
                    </a:cubicBezTo>
                    <a:cubicBezTo>
                      <a:pt x="2297" y="1898"/>
                      <a:pt x="2316" y="1917"/>
                      <a:pt x="2339" y="1933"/>
                    </a:cubicBezTo>
                    <a:cubicBezTo>
                      <a:pt x="2350" y="1942"/>
                      <a:pt x="2363" y="1949"/>
                      <a:pt x="2377" y="1955"/>
                    </a:cubicBezTo>
                    <a:cubicBezTo>
                      <a:pt x="2384" y="1958"/>
                      <a:pt x="2391" y="1961"/>
                      <a:pt x="2398" y="1962"/>
                    </a:cubicBezTo>
                    <a:cubicBezTo>
                      <a:pt x="2405" y="1964"/>
                      <a:pt x="2413" y="1965"/>
                      <a:pt x="2421" y="1965"/>
                    </a:cubicBezTo>
                    <a:cubicBezTo>
                      <a:pt x="2426" y="1965"/>
                      <a:pt x="2432" y="1964"/>
                      <a:pt x="2438" y="1963"/>
                    </a:cubicBezTo>
                    <a:cubicBezTo>
                      <a:pt x="2444" y="1962"/>
                      <a:pt x="2450" y="1961"/>
                      <a:pt x="2456" y="1961"/>
                    </a:cubicBezTo>
                    <a:cubicBezTo>
                      <a:pt x="2468" y="1961"/>
                      <a:pt x="2479" y="1963"/>
                      <a:pt x="2491" y="1966"/>
                    </a:cubicBezTo>
                    <a:cubicBezTo>
                      <a:pt x="2509" y="1971"/>
                      <a:pt x="2528" y="1978"/>
                      <a:pt x="2545" y="1986"/>
                    </a:cubicBezTo>
                    <a:cubicBezTo>
                      <a:pt x="2553" y="1990"/>
                      <a:pt x="2562" y="1994"/>
                      <a:pt x="2569" y="1998"/>
                    </a:cubicBezTo>
                    <a:cubicBezTo>
                      <a:pt x="2577" y="2002"/>
                      <a:pt x="2584" y="2005"/>
                      <a:pt x="2591" y="2008"/>
                    </a:cubicBezTo>
                    <a:cubicBezTo>
                      <a:pt x="2591" y="2008"/>
                      <a:pt x="2591" y="2008"/>
                      <a:pt x="2591" y="2008"/>
                    </a:cubicBezTo>
                    <a:cubicBezTo>
                      <a:pt x="2600" y="2013"/>
                      <a:pt x="2613" y="2018"/>
                      <a:pt x="2628" y="2024"/>
                    </a:cubicBezTo>
                    <a:cubicBezTo>
                      <a:pt x="2650" y="2033"/>
                      <a:pt x="2676" y="2042"/>
                      <a:pt x="2702" y="2050"/>
                    </a:cubicBezTo>
                    <a:cubicBezTo>
                      <a:pt x="2716" y="2053"/>
                      <a:pt x="2728" y="2057"/>
                      <a:pt x="2741" y="2059"/>
                    </a:cubicBezTo>
                    <a:cubicBezTo>
                      <a:pt x="2753" y="2061"/>
                      <a:pt x="2765" y="2063"/>
                      <a:pt x="2775" y="2063"/>
                    </a:cubicBezTo>
                    <a:cubicBezTo>
                      <a:pt x="2783" y="2063"/>
                      <a:pt x="2790" y="2062"/>
                      <a:pt x="2796" y="2060"/>
                    </a:cubicBezTo>
                    <a:cubicBezTo>
                      <a:pt x="2796" y="2060"/>
                      <a:pt x="2796" y="2060"/>
                      <a:pt x="2796" y="2060"/>
                    </a:cubicBezTo>
                    <a:cubicBezTo>
                      <a:pt x="2801" y="2059"/>
                      <a:pt x="2805" y="2058"/>
                      <a:pt x="2810" y="2058"/>
                    </a:cubicBezTo>
                    <a:cubicBezTo>
                      <a:pt x="2814" y="2058"/>
                      <a:pt x="2817" y="2059"/>
                      <a:pt x="2821" y="2059"/>
                    </a:cubicBezTo>
                    <a:cubicBezTo>
                      <a:pt x="2826" y="2060"/>
                      <a:pt x="2832" y="2061"/>
                      <a:pt x="2839" y="2062"/>
                    </a:cubicBezTo>
                    <a:cubicBezTo>
                      <a:pt x="2846" y="2063"/>
                      <a:pt x="2853" y="2064"/>
                      <a:pt x="2861" y="2064"/>
                    </a:cubicBezTo>
                    <a:cubicBezTo>
                      <a:pt x="2872" y="2064"/>
                      <a:pt x="2884" y="2062"/>
                      <a:pt x="2898" y="2058"/>
                    </a:cubicBezTo>
                    <a:cubicBezTo>
                      <a:pt x="2911" y="2053"/>
                      <a:pt x="2926" y="2046"/>
                      <a:pt x="2942" y="2035"/>
                    </a:cubicBezTo>
                    <a:cubicBezTo>
                      <a:pt x="2960" y="2022"/>
                      <a:pt x="2979" y="2007"/>
                      <a:pt x="2998" y="1991"/>
                    </a:cubicBezTo>
                    <a:cubicBezTo>
                      <a:pt x="3025" y="1966"/>
                      <a:pt x="3052" y="1938"/>
                      <a:pt x="3072" y="1910"/>
                    </a:cubicBezTo>
                    <a:cubicBezTo>
                      <a:pt x="3083" y="1896"/>
                      <a:pt x="3092" y="1882"/>
                      <a:pt x="3099" y="1868"/>
                    </a:cubicBezTo>
                    <a:cubicBezTo>
                      <a:pt x="3106" y="1855"/>
                      <a:pt x="3112" y="1842"/>
                      <a:pt x="3115" y="1829"/>
                    </a:cubicBezTo>
                    <a:cubicBezTo>
                      <a:pt x="3115" y="1829"/>
                      <a:pt x="3115" y="1829"/>
                      <a:pt x="3115" y="1829"/>
                    </a:cubicBezTo>
                    <a:cubicBezTo>
                      <a:pt x="3117" y="1818"/>
                      <a:pt x="3118" y="1808"/>
                      <a:pt x="3118" y="1797"/>
                    </a:cubicBezTo>
                    <a:cubicBezTo>
                      <a:pt x="3118" y="1779"/>
                      <a:pt x="3115" y="1762"/>
                      <a:pt x="3113" y="1745"/>
                    </a:cubicBezTo>
                    <a:cubicBezTo>
                      <a:pt x="3110" y="1729"/>
                      <a:pt x="3107" y="1714"/>
                      <a:pt x="3107" y="1699"/>
                    </a:cubicBezTo>
                    <a:cubicBezTo>
                      <a:pt x="3107" y="1693"/>
                      <a:pt x="3108" y="1687"/>
                      <a:pt x="3109" y="1682"/>
                    </a:cubicBezTo>
                    <a:cubicBezTo>
                      <a:pt x="3110" y="1676"/>
                      <a:pt x="3112" y="1670"/>
                      <a:pt x="3114" y="1665"/>
                    </a:cubicBezTo>
                    <a:cubicBezTo>
                      <a:pt x="3114" y="1665"/>
                      <a:pt x="3114" y="1665"/>
                      <a:pt x="3114" y="1665"/>
                    </a:cubicBezTo>
                    <a:cubicBezTo>
                      <a:pt x="3101" y="1659"/>
                      <a:pt x="3101" y="1659"/>
                      <a:pt x="3101" y="1659"/>
                    </a:cubicBezTo>
                    <a:cubicBezTo>
                      <a:pt x="3087" y="1653"/>
                      <a:pt x="3087" y="1653"/>
                      <a:pt x="3087" y="1653"/>
                    </a:cubicBezTo>
                    <a:cubicBezTo>
                      <a:pt x="3084" y="1661"/>
                      <a:pt x="3081" y="1669"/>
                      <a:pt x="3080" y="1676"/>
                    </a:cubicBezTo>
                    <a:cubicBezTo>
                      <a:pt x="3079" y="1684"/>
                      <a:pt x="3078" y="1692"/>
                      <a:pt x="3078" y="1699"/>
                    </a:cubicBezTo>
                    <a:cubicBezTo>
                      <a:pt x="3078" y="1717"/>
                      <a:pt x="3081" y="1734"/>
                      <a:pt x="3084" y="1750"/>
                    </a:cubicBezTo>
                    <a:cubicBezTo>
                      <a:pt x="3087" y="1766"/>
                      <a:pt x="3089" y="1782"/>
                      <a:pt x="3089" y="1797"/>
                    </a:cubicBezTo>
                    <a:cubicBezTo>
                      <a:pt x="3089" y="1806"/>
                      <a:pt x="3088" y="1814"/>
                      <a:pt x="3086" y="1822"/>
                    </a:cubicBezTo>
                    <a:cubicBezTo>
                      <a:pt x="3086" y="1822"/>
                      <a:pt x="3086" y="1822"/>
                      <a:pt x="3086" y="1822"/>
                    </a:cubicBezTo>
                    <a:cubicBezTo>
                      <a:pt x="3085" y="1829"/>
                      <a:pt x="3082" y="1836"/>
                      <a:pt x="3079" y="1843"/>
                    </a:cubicBezTo>
                    <a:cubicBezTo>
                      <a:pt x="3073" y="1856"/>
                      <a:pt x="3064" y="1871"/>
                      <a:pt x="3054" y="1886"/>
                    </a:cubicBezTo>
                    <a:cubicBezTo>
                      <a:pt x="3037" y="1908"/>
                      <a:pt x="3017" y="1932"/>
                      <a:pt x="2994" y="1954"/>
                    </a:cubicBezTo>
                    <a:cubicBezTo>
                      <a:pt x="2972" y="1975"/>
                      <a:pt x="2948" y="1995"/>
                      <a:pt x="2925" y="2011"/>
                    </a:cubicBezTo>
                    <a:cubicBezTo>
                      <a:pt x="2911" y="2021"/>
                      <a:pt x="2899" y="2026"/>
                      <a:pt x="2889" y="2030"/>
                    </a:cubicBezTo>
                    <a:cubicBezTo>
                      <a:pt x="2878" y="2033"/>
                      <a:pt x="2869" y="2034"/>
                      <a:pt x="2861" y="2034"/>
                    </a:cubicBezTo>
                    <a:cubicBezTo>
                      <a:pt x="2853" y="2034"/>
                      <a:pt x="2845" y="2033"/>
                      <a:pt x="2837" y="2032"/>
                    </a:cubicBezTo>
                    <a:cubicBezTo>
                      <a:pt x="2833" y="2031"/>
                      <a:pt x="2829" y="2031"/>
                      <a:pt x="2824" y="2030"/>
                    </a:cubicBezTo>
                    <a:cubicBezTo>
                      <a:pt x="2820" y="2029"/>
                      <a:pt x="2815" y="2029"/>
                      <a:pt x="2810" y="2029"/>
                    </a:cubicBezTo>
                    <a:cubicBezTo>
                      <a:pt x="2803" y="2029"/>
                      <a:pt x="2796" y="2030"/>
                      <a:pt x="2788" y="2032"/>
                    </a:cubicBezTo>
                    <a:cubicBezTo>
                      <a:pt x="2788" y="2032"/>
                      <a:pt x="2788" y="2032"/>
                      <a:pt x="2788" y="2032"/>
                    </a:cubicBezTo>
                    <a:cubicBezTo>
                      <a:pt x="2785" y="2033"/>
                      <a:pt x="2781" y="2033"/>
                      <a:pt x="2775" y="2033"/>
                    </a:cubicBezTo>
                    <a:cubicBezTo>
                      <a:pt x="2770" y="2033"/>
                      <a:pt x="2764" y="2033"/>
                      <a:pt x="2757" y="2032"/>
                    </a:cubicBezTo>
                    <a:cubicBezTo>
                      <a:pt x="2745" y="2030"/>
                      <a:pt x="2731" y="2027"/>
                      <a:pt x="2717" y="2023"/>
                    </a:cubicBezTo>
                    <a:cubicBezTo>
                      <a:pt x="2695" y="2017"/>
                      <a:pt x="2672" y="2010"/>
                      <a:pt x="2652" y="2002"/>
                    </a:cubicBezTo>
                    <a:cubicBezTo>
                      <a:pt x="2642" y="1998"/>
                      <a:pt x="2633" y="1995"/>
                      <a:pt x="2625" y="1991"/>
                    </a:cubicBezTo>
                    <a:cubicBezTo>
                      <a:pt x="2616" y="1988"/>
                      <a:pt x="2609" y="1984"/>
                      <a:pt x="2604" y="1982"/>
                    </a:cubicBezTo>
                    <a:cubicBezTo>
                      <a:pt x="2604" y="1982"/>
                      <a:pt x="2604" y="1982"/>
                      <a:pt x="2604" y="1982"/>
                    </a:cubicBezTo>
                    <a:cubicBezTo>
                      <a:pt x="2595" y="1978"/>
                      <a:pt x="2585" y="1973"/>
                      <a:pt x="2574" y="1968"/>
                    </a:cubicBezTo>
                    <a:cubicBezTo>
                      <a:pt x="2558" y="1959"/>
                      <a:pt x="2539" y="1951"/>
                      <a:pt x="2519" y="1944"/>
                    </a:cubicBezTo>
                    <a:cubicBezTo>
                      <a:pt x="2499" y="1937"/>
                      <a:pt x="2478" y="1932"/>
                      <a:pt x="2456" y="1932"/>
                    </a:cubicBezTo>
                    <a:cubicBezTo>
                      <a:pt x="2448" y="1932"/>
                      <a:pt x="2440" y="1933"/>
                      <a:pt x="2432" y="1934"/>
                    </a:cubicBezTo>
                    <a:cubicBezTo>
                      <a:pt x="2428" y="1935"/>
                      <a:pt x="2425" y="1936"/>
                      <a:pt x="2421" y="1936"/>
                    </a:cubicBezTo>
                    <a:cubicBezTo>
                      <a:pt x="2415" y="1936"/>
                      <a:pt x="2410" y="1935"/>
                      <a:pt x="2405" y="1934"/>
                    </a:cubicBezTo>
                    <a:cubicBezTo>
                      <a:pt x="2395" y="1931"/>
                      <a:pt x="2385" y="1927"/>
                      <a:pt x="2376" y="1922"/>
                    </a:cubicBezTo>
                    <a:cubicBezTo>
                      <a:pt x="2362" y="1914"/>
                      <a:pt x="2348" y="1904"/>
                      <a:pt x="2336" y="1894"/>
                    </a:cubicBezTo>
                    <a:cubicBezTo>
                      <a:pt x="2325" y="1884"/>
                      <a:pt x="2315" y="1874"/>
                      <a:pt x="2309" y="1867"/>
                    </a:cubicBezTo>
                    <a:cubicBezTo>
                      <a:pt x="2309" y="1867"/>
                      <a:pt x="2309" y="1867"/>
                      <a:pt x="2309" y="1867"/>
                    </a:cubicBezTo>
                    <a:cubicBezTo>
                      <a:pt x="2304" y="1861"/>
                      <a:pt x="2297" y="1855"/>
                      <a:pt x="2290" y="1850"/>
                    </a:cubicBezTo>
                    <a:cubicBezTo>
                      <a:pt x="2285" y="1845"/>
                      <a:pt x="2280" y="1841"/>
                      <a:pt x="2275" y="1837"/>
                    </a:cubicBezTo>
                    <a:cubicBezTo>
                      <a:pt x="2271" y="1835"/>
                      <a:pt x="2268" y="1832"/>
                      <a:pt x="2264" y="1829"/>
                    </a:cubicBezTo>
                    <a:cubicBezTo>
                      <a:pt x="2262" y="1828"/>
                      <a:pt x="2260" y="1826"/>
                      <a:pt x="2258" y="1824"/>
                    </a:cubicBezTo>
                    <a:cubicBezTo>
                      <a:pt x="2256" y="1823"/>
                      <a:pt x="2255" y="1822"/>
                      <a:pt x="2254" y="1821"/>
                    </a:cubicBezTo>
                    <a:cubicBezTo>
                      <a:pt x="2253" y="1821"/>
                      <a:pt x="2252" y="1820"/>
                      <a:pt x="2252" y="1819"/>
                    </a:cubicBezTo>
                    <a:cubicBezTo>
                      <a:pt x="2252" y="1819"/>
                      <a:pt x="2251" y="1819"/>
                      <a:pt x="2251" y="1819"/>
                    </a:cubicBezTo>
                    <a:cubicBezTo>
                      <a:pt x="2251" y="1818"/>
                      <a:pt x="2251" y="1818"/>
                      <a:pt x="2251" y="1818"/>
                    </a:cubicBezTo>
                    <a:cubicBezTo>
                      <a:pt x="2251" y="1818"/>
                      <a:pt x="2251" y="1818"/>
                      <a:pt x="2251" y="1818"/>
                    </a:cubicBezTo>
                    <a:cubicBezTo>
                      <a:pt x="2251" y="1818"/>
                      <a:pt x="2251" y="1818"/>
                      <a:pt x="2251" y="1818"/>
                    </a:cubicBezTo>
                    <a:cubicBezTo>
                      <a:pt x="2251" y="1818"/>
                      <a:pt x="2251" y="1818"/>
                      <a:pt x="2251" y="1818"/>
                    </a:cubicBezTo>
                    <a:cubicBezTo>
                      <a:pt x="2251" y="1818"/>
                      <a:pt x="2251" y="1818"/>
                      <a:pt x="2251" y="1818"/>
                    </a:cubicBezTo>
                    <a:cubicBezTo>
                      <a:pt x="2251" y="1818"/>
                      <a:pt x="2251" y="1818"/>
                      <a:pt x="2251" y="1818"/>
                    </a:cubicBezTo>
                    <a:cubicBezTo>
                      <a:pt x="2251" y="1818"/>
                      <a:pt x="2251" y="1818"/>
                      <a:pt x="2251" y="1818"/>
                    </a:cubicBezTo>
                    <a:cubicBezTo>
                      <a:pt x="2246" y="1823"/>
                      <a:pt x="2246" y="1823"/>
                      <a:pt x="2246" y="1823"/>
                    </a:cubicBezTo>
                    <a:cubicBezTo>
                      <a:pt x="2252" y="1820"/>
                      <a:pt x="2252" y="1820"/>
                      <a:pt x="2252" y="1820"/>
                    </a:cubicBezTo>
                    <a:cubicBezTo>
                      <a:pt x="2251" y="1819"/>
                      <a:pt x="2251" y="1818"/>
                      <a:pt x="2251" y="1818"/>
                    </a:cubicBezTo>
                    <a:cubicBezTo>
                      <a:pt x="2246" y="1823"/>
                      <a:pt x="2246" y="1823"/>
                      <a:pt x="2246" y="1823"/>
                    </a:cubicBezTo>
                    <a:cubicBezTo>
                      <a:pt x="2252" y="1820"/>
                      <a:pt x="2252" y="1820"/>
                      <a:pt x="2252" y="1820"/>
                    </a:cubicBezTo>
                    <a:cubicBezTo>
                      <a:pt x="2242" y="1825"/>
                      <a:pt x="2242" y="1825"/>
                      <a:pt x="2242" y="1825"/>
                    </a:cubicBezTo>
                    <a:cubicBezTo>
                      <a:pt x="2252" y="1822"/>
                      <a:pt x="2252" y="1822"/>
                      <a:pt x="2252" y="1822"/>
                    </a:cubicBezTo>
                    <a:cubicBezTo>
                      <a:pt x="2252" y="1821"/>
                      <a:pt x="2252" y="1820"/>
                      <a:pt x="2252" y="1820"/>
                    </a:cubicBezTo>
                    <a:cubicBezTo>
                      <a:pt x="2242" y="1825"/>
                      <a:pt x="2242" y="1825"/>
                      <a:pt x="2242" y="1825"/>
                    </a:cubicBezTo>
                    <a:cubicBezTo>
                      <a:pt x="2252" y="1822"/>
                      <a:pt x="2252" y="1822"/>
                      <a:pt x="2252" y="1822"/>
                    </a:cubicBezTo>
                    <a:cubicBezTo>
                      <a:pt x="2240" y="1825"/>
                      <a:pt x="2240" y="1825"/>
                      <a:pt x="2240" y="1825"/>
                    </a:cubicBezTo>
                    <a:cubicBezTo>
                      <a:pt x="2253" y="1825"/>
                      <a:pt x="2253" y="1825"/>
                      <a:pt x="2253" y="1825"/>
                    </a:cubicBezTo>
                    <a:cubicBezTo>
                      <a:pt x="2253" y="1824"/>
                      <a:pt x="2253" y="1822"/>
                      <a:pt x="2252" y="1822"/>
                    </a:cubicBezTo>
                    <a:cubicBezTo>
                      <a:pt x="2240" y="1825"/>
                      <a:pt x="2240" y="1825"/>
                      <a:pt x="2240" y="1825"/>
                    </a:cubicBezTo>
                    <a:cubicBezTo>
                      <a:pt x="2253" y="1825"/>
                      <a:pt x="2253" y="1825"/>
                      <a:pt x="2253" y="1825"/>
                    </a:cubicBezTo>
                    <a:cubicBezTo>
                      <a:pt x="2239" y="1825"/>
                      <a:pt x="2239" y="1825"/>
                      <a:pt x="2239" y="1825"/>
                    </a:cubicBezTo>
                    <a:cubicBezTo>
                      <a:pt x="2252" y="1830"/>
                      <a:pt x="2252" y="1830"/>
                      <a:pt x="2252" y="1830"/>
                    </a:cubicBezTo>
                    <a:cubicBezTo>
                      <a:pt x="2253" y="1829"/>
                      <a:pt x="2253" y="1827"/>
                      <a:pt x="2253" y="1825"/>
                    </a:cubicBezTo>
                    <a:cubicBezTo>
                      <a:pt x="2239" y="1825"/>
                      <a:pt x="2239" y="1825"/>
                      <a:pt x="2239" y="1825"/>
                    </a:cubicBezTo>
                    <a:cubicBezTo>
                      <a:pt x="2252" y="1830"/>
                      <a:pt x="2252" y="1830"/>
                      <a:pt x="2252" y="1830"/>
                    </a:cubicBezTo>
                    <a:cubicBezTo>
                      <a:pt x="2239" y="1825"/>
                      <a:pt x="2239" y="1825"/>
                      <a:pt x="2239" y="1825"/>
                    </a:cubicBezTo>
                    <a:cubicBezTo>
                      <a:pt x="2249" y="1834"/>
                      <a:pt x="2249" y="1834"/>
                      <a:pt x="2249" y="1834"/>
                    </a:cubicBezTo>
                    <a:cubicBezTo>
                      <a:pt x="2250" y="1833"/>
                      <a:pt x="2251" y="1832"/>
                      <a:pt x="2252" y="1830"/>
                    </a:cubicBezTo>
                    <a:cubicBezTo>
                      <a:pt x="2239" y="1825"/>
                      <a:pt x="2239" y="1825"/>
                      <a:pt x="2239" y="1825"/>
                    </a:cubicBezTo>
                    <a:cubicBezTo>
                      <a:pt x="2249" y="1834"/>
                      <a:pt x="2249" y="1834"/>
                      <a:pt x="2249" y="1834"/>
                    </a:cubicBezTo>
                    <a:cubicBezTo>
                      <a:pt x="2240" y="1825"/>
                      <a:pt x="2240" y="1825"/>
                      <a:pt x="2240" y="1825"/>
                    </a:cubicBezTo>
                    <a:cubicBezTo>
                      <a:pt x="2245" y="1837"/>
                      <a:pt x="2245" y="1837"/>
                      <a:pt x="2245" y="1837"/>
                    </a:cubicBezTo>
                    <a:cubicBezTo>
                      <a:pt x="2246" y="1837"/>
                      <a:pt x="2248" y="1836"/>
                      <a:pt x="2249" y="1834"/>
                    </a:cubicBezTo>
                    <a:cubicBezTo>
                      <a:pt x="2240" y="1825"/>
                      <a:pt x="2240" y="1825"/>
                      <a:pt x="2240" y="1825"/>
                    </a:cubicBezTo>
                    <a:cubicBezTo>
                      <a:pt x="2245" y="1837"/>
                      <a:pt x="2245" y="1837"/>
                      <a:pt x="2245" y="1837"/>
                    </a:cubicBezTo>
                    <a:cubicBezTo>
                      <a:pt x="2240" y="1827"/>
                      <a:pt x="2240" y="1827"/>
                      <a:pt x="2240" y="1827"/>
                    </a:cubicBezTo>
                    <a:cubicBezTo>
                      <a:pt x="2243" y="1838"/>
                      <a:pt x="2243" y="1838"/>
                      <a:pt x="2243" y="1838"/>
                    </a:cubicBezTo>
                    <a:cubicBezTo>
                      <a:pt x="2243" y="1838"/>
                      <a:pt x="2244" y="1838"/>
                      <a:pt x="2245" y="1837"/>
                    </a:cubicBezTo>
                    <a:cubicBezTo>
                      <a:pt x="2240" y="1827"/>
                      <a:pt x="2240" y="1827"/>
                      <a:pt x="2240" y="1827"/>
                    </a:cubicBezTo>
                    <a:cubicBezTo>
                      <a:pt x="2243" y="1838"/>
                      <a:pt x="2243" y="1838"/>
                      <a:pt x="2243" y="1838"/>
                    </a:cubicBezTo>
                    <a:cubicBezTo>
                      <a:pt x="2243" y="1838"/>
                      <a:pt x="2243" y="1838"/>
                      <a:pt x="2243" y="1838"/>
                    </a:cubicBezTo>
                    <a:cubicBezTo>
                      <a:pt x="2244" y="1838"/>
                      <a:pt x="2245" y="1838"/>
                      <a:pt x="2245" y="1838"/>
                    </a:cubicBezTo>
                    <a:cubicBezTo>
                      <a:pt x="2246" y="1837"/>
                      <a:pt x="2246" y="1837"/>
                      <a:pt x="2246" y="1837"/>
                    </a:cubicBezTo>
                    <a:cubicBezTo>
                      <a:pt x="2246" y="1837"/>
                      <a:pt x="2246" y="1837"/>
                      <a:pt x="2246" y="1837"/>
                    </a:cubicBezTo>
                    <a:cubicBezTo>
                      <a:pt x="2246" y="1837"/>
                      <a:pt x="2246" y="1837"/>
                      <a:pt x="2246" y="1837"/>
                    </a:cubicBezTo>
                    <a:cubicBezTo>
                      <a:pt x="2246" y="1837"/>
                      <a:pt x="2246" y="1837"/>
                      <a:pt x="2246" y="1837"/>
                    </a:cubicBezTo>
                    <a:cubicBezTo>
                      <a:pt x="2246" y="1837"/>
                      <a:pt x="2246" y="1837"/>
                      <a:pt x="2246" y="1837"/>
                    </a:cubicBezTo>
                    <a:cubicBezTo>
                      <a:pt x="2246" y="1837"/>
                      <a:pt x="2246" y="1837"/>
                      <a:pt x="2246" y="1837"/>
                    </a:cubicBezTo>
                    <a:cubicBezTo>
                      <a:pt x="2246" y="1837"/>
                      <a:pt x="2246" y="1837"/>
                      <a:pt x="2246" y="1837"/>
                    </a:cubicBezTo>
                    <a:cubicBezTo>
                      <a:pt x="2246" y="1834"/>
                      <a:pt x="2246" y="1834"/>
                      <a:pt x="2246" y="1834"/>
                    </a:cubicBezTo>
                    <a:cubicBezTo>
                      <a:pt x="2246" y="1837"/>
                      <a:pt x="2246" y="1837"/>
                      <a:pt x="2246" y="1837"/>
                    </a:cubicBezTo>
                    <a:cubicBezTo>
                      <a:pt x="2246" y="1837"/>
                      <a:pt x="2246" y="1837"/>
                      <a:pt x="2246" y="1837"/>
                    </a:cubicBezTo>
                    <a:cubicBezTo>
                      <a:pt x="2246" y="1834"/>
                      <a:pt x="2246" y="1834"/>
                      <a:pt x="2246" y="1834"/>
                    </a:cubicBezTo>
                    <a:cubicBezTo>
                      <a:pt x="2246" y="1837"/>
                      <a:pt x="2246" y="1837"/>
                      <a:pt x="2246" y="1837"/>
                    </a:cubicBezTo>
                    <a:cubicBezTo>
                      <a:pt x="2246" y="1829"/>
                      <a:pt x="2246" y="1829"/>
                      <a:pt x="2246" y="1829"/>
                    </a:cubicBezTo>
                    <a:cubicBezTo>
                      <a:pt x="2245" y="1837"/>
                      <a:pt x="2245" y="1837"/>
                      <a:pt x="2245" y="1837"/>
                    </a:cubicBezTo>
                    <a:cubicBezTo>
                      <a:pt x="2245" y="1837"/>
                      <a:pt x="2246" y="1837"/>
                      <a:pt x="2246" y="1837"/>
                    </a:cubicBezTo>
                    <a:cubicBezTo>
                      <a:pt x="2246" y="1829"/>
                      <a:pt x="2246" y="1829"/>
                      <a:pt x="2246" y="1829"/>
                    </a:cubicBezTo>
                    <a:cubicBezTo>
                      <a:pt x="2245" y="1837"/>
                      <a:pt x="2245" y="1837"/>
                      <a:pt x="2245" y="1837"/>
                    </a:cubicBezTo>
                    <a:cubicBezTo>
                      <a:pt x="2246" y="1825"/>
                      <a:pt x="2246" y="1825"/>
                      <a:pt x="2246" y="1825"/>
                    </a:cubicBezTo>
                    <a:cubicBezTo>
                      <a:pt x="2243" y="1837"/>
                      <a:pt x="2243" y="1837"/>
                      <a:pt x="2243" y="1837"/>
                    </a:cubicBezTo>
                    <a:cubicBezTo>
                      <a:pt x="2244" y="1837"/>
                      <a:pt x="2244" y="1837"/>
                      <a:pt x="2245" y="1837"/>
                    </a:cubicBezTo>
                    <a:cubicBezTo>
                      <a:pt x="2246" y="1825"/>
                      <a:pt x="2246" y="1825"/>
                      <a:pt x="2246" y="1825"/>
                    </a:cubicBezTo>
                    <a:cubicBezTo>
                      <a:pt x="2243" y="1837"/>
                      <a:pt x="2243" y="1837"/>
                      <a:pt x="2243" y="1837"/>
                    </a:cubicBezTo>
                    <a:cubicBezTo>
                      <a:pt x="2247" y="1824"/>
                      <a:pt x="2247" y="1824"/>
                      <a:pt x="2247" y="1824"/>
                    </a:cubicBezTo>
                    <a:cubicBezTo>
                      <a:pt x="2241" y="1836"/>
                      <a:pt x="2241" y="1836"/>
                      <a:pt x="2241" y="1836"/>
                    </a:cubicBezTo>
                    <a:cubicBezTo>
                      <a:pt x="2242" y="1837"/>
                      <a:pt x="2242" y="1837"/>
                      <a:pt x="2243" y="1837"/>
                    </a:cubicBezTo>
                    <a:cubicBezTo>
                      <a:pt x="2247" y="1824"/>
                      <a:pt x="2247" y="1824"/>
                      <a:pt x="2247" y="1824"/>
                    </a:cubicBezTo>
                    <a:cubicBezTo>
                      <a:pt x="2241" y="1836"/>
                      <a:pt x="2241" y="1836"/>
                      <a:pt x="2241" y="1836"/>
                    </a:cubicBezTo>
                    <a:cubicBezTo>
                      <a:pt x="2247" y="1824"/>
                      <a:pt x="2247" y="1824"/>
                      <a:pt x="2247" y="1824"/>
                    </a:cubicBezTo>
                    <a:cubicBezTo>
                      <a:pt x="2238" y="1835"/>
                      <a:pt x="2238" y="1835"/>
                      <a:pt x="2238" y="1835"/>
                    </a:cubicBezTo>
                    <a:cubicBezTo>
                      <a:pt x="2239" y="1835"/>
                      <a:pt x="2240" y="1836"/>
                      <a:pt x="2241" y="1836"/>
                    </a:cubicBezTo>
                    <a:cubicBezTo>
                      <a:pt x="2247" y="1824"/>
                      <a:pt x="2247" y="1824"/>
                      <a:pt x="2247" y="1824"/>
                    </a:cubicBezTo>
                    <a:cubicBezTo>
                      <a:pt x="2238" y="1835"/>
                      <a:pt x="2238" y="1835"/>
                      <a:pt x="2238" y="1835"/>
                    </a:cubicBezTo>
                    <a:cubicBezTo>
                      <a:pt x="2247" y="1823"/>
                      <a:pt x="2247" y="1823"/>
                      <a:pt x="2247" y="1823"/>
                    </a:cubicBezTo>
                    <a:cubicBezTo>
                      <a:pt x="2236" y="1833"/>
                      <a:pt x="2236" y="1833"/>
                      <a:pt x="2236" y="1833"/>
                    </a:cubicBezTo>
                    <a:cubicBezTo>
                      <a:pt x="2237" y="1834"/>
                      <a:pt x="2238" y="1834"/>
                      <a:pt x="2238" y="1835"/>
                    </a:cubicBezTo>
                    <a:cubicBezTo>
                      <a:pt x="2247" y="1823"/>
                      <a:pt x="2247" y="1823"/>
                      <a:pt x="2247" y="1823"/>
                    </a:cubicBezTo>
                    <a:cubicBezTo>
                      <a:pt x="2236" y="1833"/>
                      <a:pt x="2236" y="1833"/>
                      <a:pt x="2236" y="1833"/>
                    </a:cubicBezTo>
                    <a:cubicBezTo>
                      <a:pt x="2247" y="1823"/>
                      <a:pt x="2247" y="1823"/>
                      <a:pt x="2247" y="1823"/>
                    </a:cubicBezTo>
                    <a:cubicBezTo>
                      <a:pt x="2234" y="1829"/>
                      <a:pt x="2234" y="1829"/>
                      <a:pt x="2234" y="1829"/>
                    </a:cubicBezTo>
                    <a:cubicBezTo>
                      <a:pt x="2234" y="1830"/>
                      <a:pt x="2235" y="1832"/>
                      <a:pt x="2236" y="1833"/>
                    </a:cubicBezTo>
                    <a:cubicBezTo>
                      <a:pt x="2247" y="1823"/>
                      <a:pt x="2247" y="1823"/>
                      <a:pt x="2247" y="1823"/>
                    </a:cubicBezTo>
                    <a:cubicBezTo>
                      <a:pt x="2234" y="1829"/>
                      <a:pt x="2234" y="1829"/>
                      <a:pt x="2234" y="1829"/>
                    </a:cubicBezTo>
                    <a:cubicBezTo>
                      <a:pt x="2247" y="1823"/>
                      <a:pt x="2247" y="1823"/>
                      <a:pt x="2247" y="1823"/>
                    </a:cubicBezTo>
                    <a:cubicBezTo>
                      <a:pt x="2233" y="1823"/>
                      <a:pt x="2233" y="1823"/>
                      <a:pt x="2233" y="1823"/>
                    </a:cubicBezTo>
                    <a:cubicBezTo>
                      <a:pt x="2233" y="1825"/>
                      <a:pt x="2233" y="1827"/>
                      <a:pt x="2234" y="1829"/>
                    </a:cubicBezTo>
                    <a:cubicBezTo>
                      <a:pt x="2247" y="1823"/>
                      <a:pt x="2247" y="1823"/>
                      <a:pt x="2247" y="1823"/>
                    </a:cubicBezTo>
                    <a:cubicBezTo>
                      <a:pt x="2233" y="1823"/>
                      <a:pt x="2233" y="1823"/>
                      <a:pt x="2233" y="1823"/>
                    </a:cubicBezTo>
                    <a:cubicBezTo>
                      <a:pt x="2247" y="1823"/>
                      <a:pt x="2247" y="1823"/>
                      <a:pt x="2247" y="1823"/>
                    </a:cubicBezTo>
                    <a:cubicBezTo>
                      <a:pt x="2233" y="1819"/>
                      <a:pt x="2233" y="1819"/>
                      <a:pt x="2233" y="1819"/>
                    </a:cubicBezTo>
                    <a:cubicBezTo>
                      <a:pt x="2233" y="1820"/>
                      <a:pt x="2233" y="1822"/>
                      <a:pt x="2233" y="1823"/>
                    </a:cubicBezTo>
                    <a:cubicBezTo>
                      <a:pt x="2247" y="1823"/>
                      <a:pt x="2247" y="1823"/>
                      <a:pt x="2247" y="1823"/>
                    </a:cubicBezTo>
                    <a:cubicBezTo>
                      <a:pt x="2233" y="1819"/>
                      <a:pt x="2233" y="1819"/>
                      <a:pt x="2233" y="1819"/>
                    </a:cubicBezTo>
                    <a:cubicBezTo>
                      <a:pt x="2247" y="1823"/>
                      <a:pt x="2247" y="1823"/>
                      <a:pt x="2247" y="1823"/>
                    </a:cubicBezTo>
                    <a:cubicBezTo>
                      <a:pt x="2235" y="1816"/>
                      <a:pt x="2235" y="1816"/>
                      <a:pt x="2235" y="1816"/>
                    </a:cubicBezTo>
                    <a:cubicBezTo>
                      <a:pt x="2234" y="1817"/>
                      <a:pt x="2234" y="1818"/>
                      <a:pt x="2233" y="1819"/>
                    </a:cubicBezTo>
                    <a:cubicBezTo>
                      <a:pt x="2247" y="1823"/>
                      <a:pt x="2247" y="1823"/>
                      <a:pt x="2247" y="1823"/>
                    </a:cubicBezTo>
                    <a:cubicBezTo>
                      <a:pt x="2235" y="1816"/>
                      <a:pt x="2235" y="1816"/>
                      <a:pt x="2235" y="1816"/>
                    </a:cubicBezTo>
                    <a:cubicBezTo>
                      <a:pt x="2246" y="1823"/>
                      <a:pt x="2246" y="1823"/>
                      <a:pt x="2246" y="1823"/>
                    </a:cubicBezTo>
                    <a:cubicBezTo>
                      <a:pt x="2237" y="1813"/>
                      <a:pt x="2237" y="1813"/>
                      <a:pt x="2237" y="1813"/>
                    </a:cubicBezTo>
                    <a:cubicBezTo>
                      <a:pt x="2236" y="1814"/>
                      <a:pt x="2235" y="1815"/>
                      <a:pt x="2235" y="1816"/>
                    </a:cubicBezTo>
                    <a:cubicBezTo>
                      <a:pt x="2246" y="1823"/>
                      <a:pt x="2246" y="1823"/>
                      <a:pt x="2246" y="1823"/>
                    </a:cubicBezTo>
                    <a:cubicBezTo>
                      <a:pt x="2237" y="1813"/>
                      <a:pt x="2237" y="1813"/>
                      <a:pt x="2237" y="1813"/>
                    </a:cubicBezTo>
                    <a:cubicBezTo>
                      <a:pt x="2244" y="1821"/>
                      <a:pt x="2244" y="1821"/>
                      <a:pt x="2244" y="1821"/>
                    </a:cubicBezTo>
                    <a:cubicBezTo>
                      <a:pt x="2238" y="1813"/>
                      <a:pt x="2238" y="1813"/>
                      <a:pt x="2238" y="1813"/>
                    </a:cubicBezTo>
                    <a:cubicBezTo>
                      <a:pt x="2237" y="1813"/>
                      <a:pt x="2237" y="1813"/>
                      <a:pt x="2237" y="1813"/>
                    </a:cubicBezTo>
                    <a:cubicBezTo>
                      <a:pt x="2244" y="1821"/>
                      <a:pt x="2244" y="1821"/>
                      <a:pt x="2244" y="1821"/>
                    </a:cubicBezTo>
                    <a:cubicBezTo>
                      <a:pt x="2238" y="1813"/>
                      <a:pt x="2238" y="1813"/>
                      <a:pt x="2238" y="1813"/>
                    </a:cubicBezTo>
                    <a:cubicBezTo>
                      <a:pt x="2242" y="1818"/>
                      <a:pt x="2242" y="1818"/>
                      <a:pt x="2242" y="1818"/>
                    </a:cubicBezTo>
                    <a:cubicBezTo>
                      <a:pt x="2238" y="1812"/>
                      <a:pt x="2238" y="1812"/>
                      <a:pt x="2238" y="1812"/>
                    </a:cubicBezTo>
                    <a:cubicBezTo>
                      <a:pt x="2238" y="1812"/>
                      <a:pt x="2238" y="1812"/>
                      <a:pt x="2238" y="1813"/>
                    </a:cubicBezTo>
                    <a:cubicBezTo>
                      <a:pt x="2242" y="1818"/>
                      <a:pt x="2242" y="1818"/>
                      <a:pt x="2242" y="1818"/>
                    </a:cubicBezTo>
                    <a:cubicBezTo>
                      <a:pt x="2238" y="1812"/>
                      <a:pt x="2238" y="1812"/>
                      <a:pt x="2238" y="1812"/>
                    </a:cubicBezTo>
                    <a:cubicBezTo>
                      <a:pt x="2240" y="1815"/>
                      <a:pt x="2240" y="1815"/>
                      <a:pt x="2240" y="1815"/>
                    </a:cubicBezTo>
                    <a:cubicBezTo>
                      <a:pt x="2238" y="1812"/>
                      <a:pt x="2238" y="1812"/>
                      <a:pt x="2238" y="1812"/>
                    </a:cubicBezTo>
                    <a:cubicBezTo>
                      <a:pt x="2238" y="1812"/>
                      <a:pt x="2238" y="1812"/>
                      <a:pt x="2238" y="1812"/>
                    </a:cubicBezTo>
                    <a:cubicBezTo>
                      <a:pt x="2240" y="1815"/>
                      <a:pt x="2240" y="1815"/>
                      <a:pt x="2240" y="1815"/>
                    </a:cubicBezTo>
                    <a:cubicBezTo>
                      <a:pt x="2238" y="1812"/>
                      <a:pt x="2238" y="1812"/>
                      <a:pt x="2238" y="1812"/>
                    </a:cubicBezTo>
                    <a:cubicBezTo>
                      <a:pt x="2238" y="1813"/>
                      <a:pt x="2238" y="1813"/>
                      <a:pt x="2238" y="1813"/>
                    </a:cubicBezTo>
                    <a:cubicBezTo>
                      <a:pt x="2238" y="1812"/>
                      <a:pt x="2238" y="1812"/>
                      <a:pt x="2238" y="1812"/>
                    </a:cubicBezTo>
                    <a:cubicBezTo>
                      <a:pt x="2238" y="1812"/>
                      <a:pt x="2238" y="1812"/>
                      <a:pt x="2238" y="1812"/>
                    </a:cubicBezTo>
                    <a:cubicBezTo>
                      <a:pt x="2238" y="1813"/>
                      <a:pt x="2238" y="1813"/>
                      <a:pt x="2238" y="1813"/>
                    </a:cubicBezTo>
                    <a:cubicBezTo>
                      <a:pt x="2238" y="1812"/>
                      <a:pt x="2238" y="1812"/>
                      <a:pt x="2238" y="1812"/>
                    </a:cubicBezTo>
                    <a:cubicBezTo>
                      <a:pt x="2238" y="1812"/>
                      <a:pt x="2237" y="1813"/>
                      <a:pt x="2236" y="1813"/>
                    </a:cubicBezTo>
                    <a:cubicBezTo>
                      <a:pt x="2235" y="1814"/>
                      <a:pt x="2232" y="1815"/>
                      <a:pt x="2228" y="1816"/>
                    </a:cubicBezTo>
                    <a:cubicBezTo>
                      <a:pt x="2223" y="1818"/>
                      <a:pt x="2216" y="1819"/>
                      <a:pt x="2208" y="1820"/>
                    </a:cubicBezTo>
                    <a:cubicBezTo>
                      <a:pt x="2200" y="1822"/>
                      <a:pt x="2191" y="1822"/>
                      <a:pt x="2182" y="1822"/>
                    </a:cubicBezTo>
                    <a:cubicBezTo>
                      <a:pt x="2174" y="1822"/>
                      <a:pt x="2167" y="1822"/>
                      <a:pt x="2159" y="1821"/>
                    </a:cubicBezTo>
                    <a:cubicBezTo>
                      <a:pt x="2159" y="1821"/>
                      <a:pt x="2159" y="1821"/>
                      <a:pt x="2159" y="1821"/>
                    </a:cubicBezTo>
                    <a:cubicBezTo>
                      <a:pt x="2154" y="1820"/>
                      <a:pt x="2149" y="1820"/>
                      <a:pt x="2144" y="1820"/>
                    </a:cubicBezTo>
                    <a:cubicBezTo>
                      <a:pt x="2137" y="1820"/>
                      <a:pt x="2129" y="1820"/>
                      <a:pt x="2121" y="1822"/>
                    </a:cubicBezTo>
                    <a:cubicBezTo>
                      <a:pt x="2107" y="1824"/>
                      <a:pt x="2092" y="1828"/>
                      <a:pt x="2078" y="1832"/>
                    </a:cubicBezTo>
                    <a:cubicBezTo>
                      <a:pt x="2056" y="1839"/>
                      <a:pt x="2033" y="1847"/>
                      <a:pt x="2013" y="1853"/>
                    </a:cubicBezTo>
                    <a:cubicBezTo>
                      <a:pt x="2003" y="1856"/>
                      <a:pt x="1993" y="1859"/>
                      <a:pt x="1984" y="1860"/>
                    </a:cubicBezTo>
                    <a:cubicBezTo>
                      <a:pt x="1975" y="1862"/>
                      <a:pt x="1967" y="1863"/>
                      <a:pt x="1960" y="1863"/>
                    </a:cubicBezTo>
                    <a:cubicBezTo>
                      <a:pt x="1957" y="1863"/>
                      <a:pt x="1954" y="1863"/>
                      <a:pt x="1951" y="1862"/>
                    </a:cubicBezTo>
                    <a:cubicBezTo>
                      <a:pt x="1951" y="1862"/>
                      <a:pt x="1951" y="1862"/>
                      <a:pt x="1951" y="1862"/>
                    </a:cubicBezTo>
                    <a:cubicBezTo>
                      <a:pt x="1946" y="1862"/>
                      <a:pt x="1941" y="1861"/>
                      <a:pt x="1936" y="1861"/>
                    </a:cubicBezTo>
                    <a:cubicBezTo>
                      <a:pt x="1929" y="1861"/>
                      <a:pt x="1923" y="1862"/>
                      <a:pt x="1916" y="1863"/>
                    </a:cubicBezTo>
                    <a:cubicBezTo>
                      <a:pt x="1906" y="1865"/>
                      <a:pt x="1895" y="1869"/>
                      <a:pt x="1886" y="1873"/>
                    </a:cubicBezTo>
                    <a:cubicBezTo>
                      <a:pt x="1878" y="1876"/>
                      <a:pt x="1871" y="1879"/>
                      <a:pt x="1864" y="1882"/>
                    </a:cubicBezTo>
                    <a:cubicBezTo>
                      <a:pt x="1854" y="1887"/>
                      <a:pt x="1844" y="1891"/>
                      <a:pt x="1834" y="1895"/>
                    </a:cubicBezTo>
                    <a:cubicBezTo>
                      <a:pt x="1824" y="1898"/>
                      <a:pt x="1815" y="1900"/>
                      <a:pt x="1807" y="1900"/>
                    </a:cubicBezTo>
                    <a:cubicBezTo>
                      <a:pt x="1805" y="1900"/>
                      <a:pt x="1803" y="1900"/>
                      <a:pt x="1801" y="1899"/>
                    </a:cubicBezTo>
                    <a:cubicBezTo>
                      <a:pt x="1785" y="1898"/>
                      <a:pt x="1769" y="1894"/>
                      <a:pt x="1752" y="1889"/>
                    </a:cubicBezTo>
                    <a:cubicBezTo>
                      <a:pt x="1744" y="1887"/>
                      <a:pt x="1736" y="1885"/>
                      <a:pt x="1728" y="1884"/>
                    </a:cubicBezTo>
                    <a:cubicBezTo>
                      <a:pt x="1720" y="1882"/>
                      <a:pt x="1712" y="1881"/>
                      <a:pt x="1703" y="1881"/>
                    </a:cubicBezTo>
                    <a:cubicBezTo>
                      <a:pt x="1697" y="1881"/>
                      <a:pt x="1690" y="1882"/>
                      <a:pt x="1683" y="1883"/>
                    </a:cubicBezTo>
                    <a:cubicBezTo>
                      <a:pt x="1676" y="1885"/>
                      <a:pt x="1669" y="1888"/>
                      <a:pt x="1662" y="1892"/>
                    </a:cubicBezTo>
                    <a:cubicBezTo>
                      <a:pt x="1661" y="1893"/>
                      <a:pt x="1659" y="1894"/>
                      <a:pt x="1656" y="1895"/>
                    </a:cubicBezTo>
                    <a:cubicBezTo>
                      <a:pt x="1651" y="1897"/>
                      <a:pt x="1645" y="1899"/>
                      <a:pt x="1637" y="1901"/>
                    </a:cubicBezTo>
                    <a:cubicBezTo>
                      <a:pt x="1624" y="1905"/>
                      <a:pt x="1608" y="1907"/>
                      <a:pt x="1590" y="1909"/>
                    </a:cubicBezTo>
                    <a:cubicBezTo>
                      <a:pt x="1563" y="1913"/>
                      <a:pt x="1534" y="1915"/>
                      <a:pt x="1508" y="1916"/>
                    </a:cubicBezTo>
                    <a:cubicBezTo>
                      <a:pt x="1482" y="1917"/>
                      <a:pt x="1460" y="1918"/>
                      <a:pt x="1448" y="1918"/>
                    </a:cubicBezTo>
                    <a:cubicBezTo>
                      <a:pt x="1442" y="1918"/>
                      <a:pt x="1436" y="1919"/>
                      <a:pt x="1430" y="1920"/>
                    </a:cubicBezTo>
                    <a:cubicBezTo>
                      <a:pt x="1419" y="1921"/>
                      <a:pt x="1408" y="1924"/>
                      <a:pt x="1397" y="1928"/>
                    </a:cubicBezTo>
                    <a:cubicBezTo>
                      <a:pt x="1379" y="1933"/>
                      <a:pt x="1360" y="1939"/>
                      <a:pt x="1341" y="1944"/>
                    </a:cubicBezTo>
                    <a:cubicBezTo>
                      <a:pt x="1322" y="1949"/>
                      <a:pt x="1303" y="1953"/>
                      <a:pt x="1286" y="1953"/>
                    </a:cubicBezTo>
                    <a:cubicBezTo>
                      <a:pt x="1279" y="1953"/>
                      <a:pt x="1272" y="1952"/>
                      <a:pt x="1265" y="1951"/>
                    </a:cubicBezTo>
                    <a:cubicBezTo>
                      <a:pt x="1265" y="1951"/>
                      <a:pt x="1265" y="1951"/>
                      <a:pt x="1265" y="1951"/>
                    </a:cubicBezTo>
                    <a:cubicBezTo>
                      <a:pt x="1265" y="1951"/>
                      <a:pt x="1265" y="1951"/>
                      <a:pt x="1265" y="1951"/>
                    </a:cubicBezTo>
                    <a:cubicBezTo>
                      <a:pt x="1263" y="1950"/>
                      <a:pt x="1261" y="1950"/>
                      <a:pt x="1259" y="1950"/>
                    </a:cubicBezTo>
                    <a:cubicBezTo>
                      <a:pt x="1257" y="1950"/>
                      <a:pt x="1255" y="1950"/>
                      <a:pt x="1253" y="1951"/>
                    </a:cubicBezTo>
                    <a:cubicBezTo>
                      <a:pt x="1249" y="1951"/>
                      <a:pt x="1246" y="1953"/>
                      <a:pt x="1243" y="1954"/>
                    </a:cubicBezTo>
                    <a:cubicBezTo>
                      <a:pt x="1240" y="1956"/>
                      <a:pt x="1238" y="1957"/>
                      <a:pt x="1236" y="1958"/>
                    </a:cubicBezTo>
                    <a:cubicBezTo>
                      <a:pt x="1232" y="1961"/>
                      <a:pt x="1229" y="1963"/>
                      <a:pt x="1225" y="1966"/>
                    </a:cubicBezTo>
                    <a:cubicBezTo>
                      <a:pt x="1218" y="1969"/>
                      <a:pt x="1211" y="1973"/>
                      <a:pt x="1200" y="1976"/>
                    </a:cubicBezTo>
                    <a:cubicBezTo>
                      <a:pt x="1189" y="1979"/>
                      <a:pt x="1175" y="1981"/>
                      <a:pt x="1156" y="1981"/>
                    </a:cubicBezTo>
                    <a:cubicBezTo>
                      <a:pt x="1144" y="1981"/>
                      <a:pt x="1131" y="1980"/>
                      <a:pt x="1115" y="1978"/>
                    </a:cubicBezTo>
                    <a:cubicBezTo>
                      <a:pt x="1115" y="1978"/>
                      <a:pt x="1115" y="1978"/>
                      <a:pt x="1115" y="1978"/>
                    </a:cubicBezTo>
                    <a:cubicBezTo>
                      <a:pt x="1079" y="1974"/>
                      <a:pt x="1050" y="1970"/>
                      <a:pt x="1027" y="1967"/>
                    </a:cubicBezTo>
                    <a:cubicBezTo>
                      <a:pt x="992" y="1961"/>
                      <a:pt x="969" y="1956"/>
                      <a:pt x="953" y="1950"/>
                    </a:cubicBezTo>
                    <a:cubicBezTo>
                      <a:pt x="945" y="1947"/>
                      <a:pt x="939" y="1944"/>
                      <a:pt x="934" y="1941"/>
                    </a:cubicBezTo>
                    <a:cubicBezTo>
                      <a:pt x="928" y="1938"/>
                      <a:pt x="924" y="1935"/>
                      <a:pt x="919" y="1931"/>
                    </a:cubicBezTo>
                    <a:cubicBezTo>
                      <a:pt x="919" y="1931"/>
                      <a:pt x="919" y="1931"/>
                      <a:pt x="919" y="1931"/>
                    </a:cubicBezTo>
                    <a:cubicBezTo>
                      <a:pt x="915" y="1927"/>
                      <a:pt x="910" y="1924"/>
                      <a:pt x="905" y="1921"/>
                    </a:cubicBezTo>
                    <a:cubicBezTo>
                      <a:pt x="896" y="1916"/>
                      <a:pt x="887" y="1912"/>
                      <a:pt x="878" y="1908"/>
                    </a:cubicBezTo>
                    <a:cubicBezTo>
                      <a:pt x="871" y="1905"/>
                      <a:pt x="864" y="1902"/>
                      <a:pt x="857" y="1899"/>
                    </a:cubicBezTo>
                    <a:cubicBezTo>
                      <a:pt x="847" y="1894"/>
                      <a:pt x="838" y="1889"/>
                      <a:pt x="830" y="1882"/>
                    </a:cubicBezTo>
                    <a:cubicBezTo>
                      <a:pt x="826" y="1879"/>
                      <a:pt x="823" y="1875"/>
                      <a:pt x="820" y="1871"/>
                    </a:cubicBezTo>
                    <a:cubicBezTo>
                      <a:pt x="817" y="1867"/>
                      <a:pt x="814" y="1862"/>
                      <a:pt x="812" y="1857"/>
                    </a:cubicBezTo>
                    <a:cubicBezTo>
                      <a:pt x="812" y="1857"/>
                      <a:pt x="812" y="1857"/>
                      <a:pt x="812" y="1857"/>
                    </a:cubicBezTo>
                    <a:cubicBezTo>
                      <a:pt x="812" y="1857"/>
                      <a:pt x="812" y="1857"/>
                      <a:pt x="812" y="1857"/>
                    </a:cubicBezTo>
                    <a:cubicBezTo>
                      <a:pt x="809" y="1850"/>
                      <a:pt x="807" y="1842"/>
                      <a:pt x="804" y="1834"/>
                    </a:cubicBezTo>
                    <a:cubicBezTo>
                      <a:pt x="803" y="1827"/>
                      <a:pt x="801" y="1820"/>
                      <a:pt x="798" y="1813"/>
                    </a:cubicBezTo>
                    <a:cubicBezTo>
                      <a:pt x="797" y="1807"/>
                      <a:pt x="794" y="1802"/>
                      <a:pt x="792" y="1796"/>
                    </a:cubicBezTo>
                    <a:cubicBezTo>
                      <a:pt x="787" y="1788"/>
                      <a:pt x="782" y="1779"/>
                      <a:pt x="774" y="1772"/>
                    </a:cubicBezTo>
                    <a:cubicBezTo>
                      <a:pt x="766" y="1764"/>
                      <a:pt x="756" y="1758"/>
                      <a:pt x="744" y="1752"/>
                    </a:cubicBezTo>
                    <a:cubicBezTo>
                      <a:pt x="744" y="1752"/>
                      <a:pt x="744" y="1752"/>
                      <a:pt x="744" y="1752"/>
                    </a:cubicBezTo>
                    <a:cubicBezTo>
                      <a:pt x="741" y="1751"/>
                      <a:pt x="738" y="1748"/>
                      <a:pt x="734" y="1745"/>
                    </a:cubicBezTo>
                    <a:cubicBezTo>
                      <a:pt x="730" y="1740"/>
                      <a:pt x="726" y="1733"/>
                      <a:pt x="722" y="1723"/>
                    </a:cubicBezTo>
                    <a:cubicBezTo>
                      <a:pt x="719" y="1714"/>
                      <a:pt x="717" y="1702"/>
                      <a:pt x="717" y="1688"/>
                    </a:cubicBezTo>
                    <a:cubicBezTo>
                      <a:pt x="717" y="1664"/>
                      <a:pt x="723" y="1635"/>
                      <a:pt x="736" y="1602"/>
                    </a:cubicBezTo>
                    <a:cubicBezTo>
                      <a:pt x="736" y="1602"/>
                      <a:pt x="736" y="1602"/>
                      <a:pt x="736" y="1602"/>
                    </a:cubicBezTo>
                    <a:cubicBezTo>
                      <a:pt x="736" y="1600"/>
                      <a:pt x="737" y="1597"/>
                      <a:pt x="738" y="1595"/>
                    </a:cubicBezTo>
                    <a:cubicBezTo>
                      <a:pt x="740" y="1590"/>
                      <a:pt x="741" y="1584"/>
                      <a:pt x="744" y="1577"/>
                    </a:cubicBezTo>
                    <a:cubicBezTo>
                      <a:pt x="748" y="1565"/>
                      <a:pt x="753" y="1549"/>
                      <a:pt x="761" y="1532"/>
                    </a:cubicBezTo>
                    <a:cubicBezTo>
                      <a:pt x="774" y="1505"/>
                      <a:pt x="793" y="1473"/>
                      <a:pt x="822" y="1440"/>
                    </a:cubicBezTo>
                    <a:cubicBezTo>
                      <a:pt x="851" y="1406"/>
                      <a:pt x="891" y="1371"/>
                      <a:pt x="945" y="1338"/>
                    </a:cubicBezTo>
                    <a:cubicBezTo>
                      <a:pt x="930" y="1313"/>
                      <a:pt x="930" y="1313"/>
                      <a:pt x="930" y="1313"/>
                    </a:cubicBezTo>
                    <a:cubicBezTo>
                      <a:pt x="884" y="1341"/>
                      <a:pt x="847" y="1371"/>
                      <a:pt x="818" y="1400"/>
                    </a:cubicBezTo>
                    <a:cubicBezTo>
                      <a:pt x="775" y="1444"/>
                      <a:pt x="748" y="1487"/>
                      <a:pt x="732" y="1521"/>
                    </a:cubicBezTo>
                    <a:cubicBezTo>
                      <a:pt x="724" y="1539"/>
                      <a:pt x="719" y="1554"/>
                      <a:pt x="715" y="1566"/>
                    </a:cubicBezTo>
                    <a:cubicBezTo>
                      <a:pt x="713" y="1572"/>
                      <a:pt x="711" y="1578"/>
                      <a:pt x="710" y="1582"/>
                    </a:cubicBezTo>
                    <a:cubicBezTo>
                      <a:pt x="709" y="1587"/>
                      <a:pt x="708" y="1590"/>
                      <a:pt x="708" y="1593"/>
                    </a:cubicBezTo>
                    <a:cubicBezTo>
                      <a:pt x="708" y="1593"/>
                      <a:pt x="708" y="1593"/>
                      <a:pt x="708" y="1593"/>
                    </a:cubicBezTo>
                    <a:cubicBezTo>
                      <a:pt x="708" y="1593"/>
                      <a:pt x="707" y="1594"/>
                      <a:pt x="707" y="1595"/>
                    </a:cubicBezTo>
                    <a:cubicBezTo>
                      <a:pt x="706" y="1596"/>
                      <a:pt x="704" y="1599"/>
                      <a:pt x="700" y="1601"/>
                    </a:cubicBezTo>
                    <a:cubicBezTo>
                      <a:pt x="695" y="1605"/>
                      <a:pt x="687" y="1608"/>
                      <a:pt x="678" y="1611"/>
                    </a:cubicBezTo>
                    <a:cubicBezTo>
                      <a:pt x="669" y="1614"/>
                      <a:pt x="658" y="1615"/>
                      <a:pt x="647" y="1615"/>
                    </a:cubicBezTo>
                    <a:cubicBezTo>
                      <a:pt x="636" y="1615"/>
                      <a:pt x="624" y="1614"/>
                      <a:pt x="612" y="1610"/>
                    </a:cubicBezTo>
                    <a:cubicBezTo>
                      <a:pt x="601" y="1606"/>
                      <a:pt x="589" y="1600"/>
                      <a:pt x="578" y="1592"/>
                    </a:cubicBezTo>
                    <a:cubicBezTo>
                      <a:pt x="578" y="1592"/>
                      <a:pt x="578" y="1592"/>
                      <a:pt x="578" y="1592"/>
                    </a:cubicBezTo>
                    <a:cubicBezTo>
                      <a:pt x="578" y="1592"/>
                      <a:pt x="578" y="1592"/>
                      <a:pt x="578" y="1592"/>
                    </a:cubicBezTo>
                    <a:cubicBezTo>
                      <a:pt x="569" y="1585"/>
                      <a:pt x="559" y="1579"/>
                      <a:pt x="547" y="1573"/>
                    </a:cubicBezTo>
                    <a:cubicBezTo>
                      <a:pt x="527" y="1562"/>
                      <a:pt x="504" y="1553"/>
                      <a:pt x="479" y="1545"/>
                    </a:cubicBezTo>
                    <a:cubicBezTo>
                      <a:pt x="441" y="1533"/>
                      <a:pt x="401" y="1523"/>
                      <a:pt x="364" y="1516"/>
                    </a:cubicBezTo>
                    <a:cubicBezTo>
                      <a:pt x="346" y="1513"/>
                      <a:pt x="329" y="1510"/>
                      <a:pt x="314" y="1508"/>
                    </a:cubicBezTo>
                    <a:cubicBezTo>
                      <a:pt x="307" y="1507"/>
                      <a:pt x="300" y="1506"/>
                      <a:pt x="294" y="1506"/>
                    </a:cubicBezTo>
                    <a:cubicBezTo>
                      <a:pt x="288" y="1505"/>
                      <a:pt x="282" y="1505"/>
                      <a:pt x="277" y="1505"/>
                    </a:cubicBezTo>
                    <a:cubicBezTo>
                      <a:pt x="271" y="1505"/>
                      <a:pt x="264" y="1504"/>
                      <a:pt x="255" y="1502"/>
                    </a:cubicBezTo>
                    <a:cubicBezTo>
                      <a:pt x="240" y="1499"/>
                      <a:pt x="222" y="1492"/>
                      <a:pt x="203" y="1484"/>
                    </a:cubicBezTo>
                    <a:cubicBezTo>
                      <a:pt x="188" y="1477"/>
                      <a:pt x="173" y="1470"/>
                      <a:pt x="159" y="1462"/>
                    </a:cubicBezTo>
                    <a:cubicBezTo>
                      <a:pt x="149" y="1456"/>
                      <a:pt x="139" y="1449"/>
                      <a:pt x="130" y="1443"/>
                    </a:cubicBezTo>
                    <a:cubicBezTo>
                      <a:pt x="116" y="1433"/>
                      <a:pt x="104" y="1423"/>
                      <a:pt x="96" y="1414"/>
                    </a:cubicBezTo>
                    <a:cubicBezTo>
                      <a:pt x="91" y="1409"/>
                      <a:pt x="88" y="1405"/>
                      <a:pt x="86" y="1401"/>
                    </a:cubicBezTo>
                    <a:cubicBezTo>
                      <a:pt x="85" y="1400"/>
                      <a:pt x="84" y="1398"/>
                      <a:pt x="84" y="1396"/>
                    </a:cubicBezTo>
                    <a:cubicBezTo>
                      <a:pt x="83" y="1395"/>
                      <a:pt x="83" y="1394"/>
                      <a:pt x="83" y="1393"/>
                    </a:cubicBezTo>
                    <a:cubicBezTo>
                      <a:pt x="83" y="1393"/>
                      <a:pt x="83" y="1393"/>
                      <a:pt x="83" y="1393"/>
                    </a:cubicBezTo>
                    <a:cubicBezTo>
                      <a:pt x="81" y="1381"/>
                      <a:pt x="80" y="1367"/>
                      <a:pt x="78" y="1352"/>
                    </a:cubicBezTo>
                    <a:cubicBezTo>
                      <a:pt x="76" y="1329"/>
                      <a:pt x="73" y="1303"/>
                      <a:pt x="67" y="1276"/>
                    </a:cubicBezTo>
                    <a:cubicBezTo>
                      <a:pt x="62" y="1249"/>
                      <a:pt x="53" y="1221"/>
                      <a:pt x="40" y="1193"/>
                    </a:cubicBezTo>
                    <a:cubicBezTo>
                      <a:pt x="40" y="1193"/>
                      <a:pt x="40" y="1193"/>
                      <a:pt x="40" y="1193"/>
                    </a:cubicBezTo>
                    <a:cubicBezTo>
                      <a:pt x="36" y="1186"/>
                      <a:pt x="33" y="1178"/>
                      <a:pt x="31" y="1170"/>
                    </a:cubicBezTo>
                    <a:cubicBezTo>
                      <a:pt x="30" y="1162"/>
                      <a:pt x="29" y="1154"/>
                      <a:pt x="29" y="1145"/>
                    </a:cubicBezTo>
                    <a:cubicBezTo>
                      <a:pt x="29" y="1132"/>
                      <a:pt x="31" y="1119"/>
                      <a:pt x="34" y="1106"/>
                    </a:cubicBezTo>
                    <a:cubicBezTo>
                      <a:pt x="38" y="1086"/>
                      <a:pt x="45" y="1067"/>
                      <a:pt x="53" y="1049"/>
                    </a:cubicBezTo>
                    <a:cubicBezTo>
                      <a:pt x="57" y="1041"/>
                      <a:pt x="61" y="1032"/>
                      <a:pt x="64" y="1025"/>
                    </a:cubicBezTo>
                    <a:cubicBezTo>
                      <a:pt x="68" y="1018"/>
                      <a:pt x="71" y="1011"/>
                      <a:pt x="74" y="1005"/>
                    </a:cubicBezTo>
                    <a:cubicBezTo>
                      <a:pt x="80" y="994"/>
                      <a:pt x="84" y="983"/>
                      <a:pt x="88" y="972"/>
                    </a:cubicBezTo>
                    <a:cubicBezTo>
                      <a:pt x="91" y="963"/>
                      <a:pt x="94" y="954"/>
                      <a:pt x="96" y="945"/>
                    </a:cubicBezTo>
                    <a:cubicBezTo>
                      <a:pt x="99" y="930"/>
                      <a:pt x="101" y="914"/>
                      <a:pt x="102" y="894"/>
                    </a:cubicBezTo>
                    <a:cubicBezTo>
                      <a:pt x="103" y="875"/>
                      <a:pt x="104" y="852"/>
                      <a:pt x="104" y="824"/>
                    </a:cubicBezTo>
                    <a:cubicBezTo>
                      <a:pt x="104" y="814"/>
                      <a:pt x="105" y="804"/>
                      <a:pt x="108" y="795"/>
                    </a:cubicBezTo>
                    <a:cubicBezTo>
                      <a:pt x="111" y="787"/>
                      <a:pt x="114" y="780"/>
                      <a:pt x="118" y="773"/>
                    </a:cubicBezTo>
                    <a:cubicBezTo>
                      <a:pt x="125" y="761"/>
                      <a:pt x="135" y="751"/>
                      <a:pt x="145" y="741"/>
                    </a:cubicBezTo>
                    <a:cubicBezTo>
                      <a:pt x="153" y="734"/>
                      <a:pt x="162" y="728"/>
                      <a:pt x="170" y="722"/>
                    </a:cubicBezTo>
                    <a:cubicBezTo>
                      <a:pt x="176" y="718"/>
                      <a:pt x="182" y="714"/>
                      <a:pt x="188" y="710"/>
                    </a:cubicBezTo>
                    <a:cubicBezTo>
                      <a:pt x="193" y="707"/>
                      <a:pt x="197" y="705"/>
                      <a:pt x="201" y="702"/>
                    </a:cubicBezTo>
                    <a:cubicBezTo>
                      <a:pt x="204" y="700"/>
                      <a:pt x="206" y="698"/>
                      <a:pt x="209" y="696"/>
                    </a:cubicBezTo>
                    <a:cubicBezTo>
                      <a:pt x="213" y="694"/>
                      <a:pt x="217" y="691"/>
                      <a:pt x="220" y="688"/>
                    </a:cubicBezTo>
                    <a:cubicBezTo>
                      <a:pt x="221" y="687"/>
                      <a:pt x="223" y="685"/>
                      <a:pt x="224" y="683"/>
                    </a:cubicBezTo>
                    <a:cubicBezTo>
                      <a:pt x="226" y="681"/>
                      <a:pt x="227" y="679"/>
                      <a:pt x="228" y="676"/>
                    </a:cubicBezTo>
                    <a:cubicBezTo>
                      <a:pt x="228" y="676"/>
                      <a:pt x="228" y="676"/>
                      <a:pt x="228" y="676"/>
                    </a:cubicBezTo>
                    <a:cubicBezTo>
                      <a:pt x="228" y="676"/>
                      <a:pt x="228" y="676"/>
                      <a:pt x="228" y="676"/>
                    </a:cubicBezTo>
                    <a:cubicBezTo>
                      <a:pt x="229" y="674"/>
                      <a:pt x="229" y="671"/>
                      <a:pt x="230" y="669"/>
                    </a:cubicBezTo>
                    <a:cubicBezTo>
                      <a:pt x="230" y="665"/>
                      <a:pt x="231" y="660"/>
                      <a:pt x="231" y="656"/>
                    </a:cubicBezTo>
                    <a:cubicBezTo>
                      <a:pt x="231" y="647"/>
                      <a:pt x="232" y="637"/>
                      <a:pt x="232" y="627"/>
                    </a:cubicBezTo>
                    <a:cubicBezTo>
                      <a:pt x="233" y="620"/>
                      <a:pt x="234" y="612"/>
                      <a:pt x="235" y="604"/>
                    </a:cubicBezTo>
                    <a:cubicBezTo>
                      <a:pt x="237" y="593"/>
                      <a:pt x="240" y="582"/>
                      <a:pt x="244" y="573"/>
                    </a:cubicBezTo>
                    <a:cubicBezTo>
                      <a:pt x="247" y="568"/>
                      <a:pt x="249" y="564"/>
                      <a:pt x="252" y="561"/>
                    </a:cubicBezTo>
                    <a:cubicBezTo>
                      <a:pt x="255" y="557"/>
                      <a:pt x="259" y="554"/>
                      <a:pt x="263" y="552"/>
                    </a:cubicBezTo>
                    <a:cubicBezTo>
                      <a:pt x="276" y="545"/>
                      <a:pt x="292" y="535"/>
                      <a:pt x="309" y="523"/>
                    </a:cubicBezTo>
                    <a:cubicBezTo>
                      <a:pt x="335" y="505"/>
                      <a:pt x="364" y="483"/>
                      <a:pt x="390" y="462"/>
                    </a:cubicBezTo>
                    <a:cubicBezTo>
                      <a:pt x="402" y="451"/>
                      <a:pt x="414" y="440"/>
                      <a:pt x="424" y="430"/>
                    </a:cubicBezTo>
                    <a:cubicBezTo>
                      <a:pt x="429" y="425"/>
                      <a:pt x="434" y="420"/>
                      <a:pt x="438" y="415"/>
                    </a:cubicBezTo>
                    <a:cubicBezTo>
                      <a:pt x="442" y="411"/>
                      <a:pt x="446" y="406"/>
                      <a:pt x="449" y="401"/>
                    </a:cubicBezTo>
                    <a:cubicBezTo>
                      <a:pt x="449" y="401"/>
                      <a:pt x="449" y="401"/>
                      <a:pt x="449" y="401"/>
                    </a:cubicBezTo>
                    <a:cubicBezTo>
                      <a:pt x="455" y="392"/>
                      <a:pt x="463" y="384"/>
                      <a:pt x="471" y="377"/>
                    </a:cubicBezTo>
                    <a:cubicBezTo>
                      <a:pt x="484" y="367"/>
                      <a:pt x="500" y="359"/>
                      <a:pt x="516" y="353"/>
                    </a:cubicBezTo>
                    <a:cubicBezTo>
                      <a:pt x="532" y="348"/>
                      <a:pt x="548" y="345"/>
                      <a:pt x="562" y="345"/>
                    </a:cubicBezTo>
                    <a:cubicBezTo>
                      <a:pt x="573" y="345"/>
                      <a:pt x="586" y="344"/>
                      <a:pt x="598" y="342"/>
                    </a:cubicBezTo>
                    <a:cubicBezTo>
                      <a:pt x="618" y="339"/>
                      <a:pt x="638" y="334"/>
                      <a:pt x="656" y="326"/>
                    </a:cubicBezTo>
                    <a:cubicBezTo>
                      <a:pt x="664" y="322"/>
                      <a:pt x="673" y="317"/>
                      <a:pt x="681" y="311"/>
                    </a:cubicBezTo>
                    <a:cubicBezTo>
                      <a:pt x="688" y="305"/>
                      <a:pt x="695" y="298"/>
                      <a:pt x="700" y="289"/>
                    </a:cubicBezTo>
                    <a:cubicBezTo>
                      <a:pt x="700" y="289"/>
                      <a:pt x="700" y="289"/>
                      <a:pt x="700" y="289"/>
                    </a:cubicBezTo>
                    <a:cubicBezTo>
                      <a:pt x="700" y="288"/>
                      <a:pt x="701" y="287"/>
                      <a:pt x="703" y="285"/>
                    </a:cubicBezTo>
                    <a:cubicBezTo>
                      <a:pt x="706" y="282"/>
                      <a:pt x="711" y="278"/>
                      <a:pt x="717" y="274"/>
                    </a:cubicBezTo>
                    <a:cubicBezTo>
                      <a:pt x="728" y="266"/>
                      <a:pt x="742" y="258"/>
                      <a:pt x="758" y="250"/>
                    </a:cubicBezTo>
                    <a:cubicBezTo>
                      <a:pt x="782" y="238"/>
                      <a:pt x="809" y="227"/>
                      <a:pt x="834" y="219"/>
                    </a:cubicBezTo>
                    <a:cubicBezTo>
                      <a:pt x="846" y="215"/>
                      <a:pt x="857" y="212"/>
                      <a:pt x="867" y="209"/>
                    </a:cubicBezTo>
                    <a:cubicBezTo>
                      <a:pt x="872" y="208"/>
                      <a:pt x="876" y="208"/>
                      <a:pt x="880" y="207"/>
                    </a:cubicBezTo>
                    <a:cubicBezTo>
                      <a:pt x="883" y="206"/>
                      <a:pt x="887" y="206"/>
                      <a:pt x="889" y="206"/>
                    </a:cubicBezTo>
                    <a:cubicBezTo>
                      <a:pt x="897" y="206"/>
                      <a:pt x="905" y="207"/>
                      <a:pt x="913" y="207"/>
                    </a:cubicBezTo>
                    <a:cubicBezTo>
                      <a:pt x="921" y="208"/>
                      <a:pt x="929" y="208"/>
                      <a:pt x="938" y="208"/>
                    </a:cubicBezTo>
                    <a:cubicBezTo>
                      <a:pt x="944" y="208"/>
                      <a:pt x="951" y="208"/>
                      <a:pt x="958" y="207"/>
                    </a:cubicBezTo>
                    <a:cubicBezTo>
                      <a:pt x="963" y="206"/>
                      <a:pt x="967" y="205"/>
                      <a:pt x="972" y="203"/>
                    </a:cubicBezTo>
                    <a:cubicBezTo>
                      <a:pt x="980" y="201"/>
                      <a:pt x="987" y="197"/>
                      <a:pt x="994" y="192"/>
                    </a:cubicBezTo>
                    <a:cubicBezTo>
                      <a:pt x="1001" y="187"/>
                      <a:pt x="1007" y="180"/>
                      <a:pt x="1012" y="172"/>
                    </a:cubicBezTo>
                    <a:cubicBezTo>
                      <a:pt x="1012" y="172"/>
                      <a:pt x="1012" y="172"/>
                      <a:pt x="1012" y="172"/>
                    </a:cubicBezTo>
                    <a:cubicBezTo>
                      <a:pt x="1014" y="169"/>
                      <a:pt x="1018" y="165"/>
                      <a:pt x="1023" y="161"/>
                    </a:cubicBezTo>
                    <a:cubicBezTo>
                      <a:pt x="1028" y="158"/>
                      <a:pt x="1034" y="155"/>
                      <a:pt x="1040" y="152"/>
                    </a:cubicBezTo>
                    <a:cubicBezTo>
                      <a:pt x="1052" y="147"/>
                      <a:pt x="1066" y="142"/>
                      <a:pt x="1082" y="139"/>
                    </a:cubicBezTo>
                    <a:cubicBezTo>
                      <a:pt x="1105" y="133"/>
                      <a:pt x="1131" y="129"/>
                      <a:pt x="1155" y="126"/>
                    </a:cubicBezTo>
                    <a:cubicBezTo>
                      <a:pt x="1179" y="124"/>
                      <a:pt x="1200" y="123"/>
                      <a:pt x="1216" y="123"/>
                    </a:cubicBezTo>
                    <a:cubicBezTo>
                      <a:pt x="1223" y="123"/>
                      <a:pt x="1229" y="123"/>
                      <a:pt x="1234" y="123"/>
                    </a:cubicBezTo>
                    <a:cubicBezTo>
                      <a:pt x="1238" y="122"/>
                      <a:pt x="1243" y="122"/>
                      <a:pt x="1247" y="122"/>
                    </a:cubicBezTo>
                    <a:cubicBezTo>
                      <a:pt x="1250" y="121"/>
                      <a:pt x="1254" y="121"/>
                      <a:pt x="1257" y="120"/>
                    </a:cubicBezTo>
                    <a:cubicBezTo>
                      <a:pt x="1260" y="119"/>
                      <a:pt x="1263" y="118"/>
                      <a:pt x="1266" y="117"/>
                    </a:cubicBezTo>
                    <a:cubicBezTo>
                      <a:pt x="1271" y="114"/>
                      <a:pt x="1276" y="112"/>
                      <a:pt x="1282" y="108"/>
                    </a:cubicBezTo>
                    <a:cubicBezTo>
                      <a:pt x="1290" y="103"/>
                      <a:pt x="1300" y="96"/>
                      <a:pt x="1313" y="87"/>
                    </a:cubicBezTo>
                    <a:cubicBezTo>
                      <a:pt x="1327" y="78"/>
                      <a:pt x="1345" y="66"/>
                      <a:pt x="1370" y="51"/>
                    </a:cubicBezTo>
                    <a:cubicBezTo>
                      <a:pt x="1383" y="43"/>
                      <a:pt x="1395" y="37"/>
                      <a:pt x="1407" y="34"/>
                    </a:cubicBezTo>
                    <a:cubicBezTo>
                      <a:pt x="1418" y="30"/>
                      <a:pt x="1429" y="29"/>
                      <a:pt x="1440" y="29"/>
                    </a:cubicBezTo>
                    <a:cubicBezTo>
                      <a:pt x="1453" y="29"/>
                      <a:pt x="1466" y="31"/>
                      <a:pt x="1478" y="35"/>
                    </a:cubicBezTo>
                    <a:cubicBezTo>
                      <a:pt x="1487" y="37"/>
                      <a:pt x="1497" y="41"/>
                      <a:pt x="1506" y="44"/>
                    </a:cubicBezTo>
                    <a:cubicBezTo>
                      <a:pt x="1519" y="50"/>
                      <a:pt x="1532" y="56"/>
                      <a:pt x="1546" y="61"/>
                    </a:cubicBezTo>
                    <a:cubicBezTo>
                      <a:pt x="1553" y="64"/>
                      <a:pt x="1559" y="66"/>
                      <a:pt x="1566" y="67"/>
                    </a:cubicBezTo>
                    <a:cubicBezTo>
                      <a:pt x="1573" y="69"/>
                      <a:pt x="1580" y="70"/>
                      <a:pt x="1587" y="70"/>
                    </a:cubicBezTo>
                    <a:cubicBezTo>
                      <a:pt x="1595" y="70"/>
                      <a:pt x="1602" y="69"/>
                      <a:pt x="1610" y="66"/>
                    </a:cubicBezTo>
                    <a:cubicBezTo>
                      <a:pt x="1610" y="66"/>
                      <a:pt x="1610" y="66"/>
                      <a:pt x="1610" y="66"/>
                    </a:cubicBezTo>
                    <a:cubicBezTo>
                      <a:pt x="1613" y="65"/>
                      <a:pt x="1617" y="64"/>
                      <a:pt x="1621" y="63"/>
                    </a:cubicBezTo>
                    <a:cubicBezTo>
                      <a:pt x="1628" y="62"/>
                      <a:pt x="1636" y="61"/>
                      <a:pt x="1646" y="61"/>
                    </a:cubicBezTo>
                    <a:cubicBezTo>
                      <a:pt x="1655" y="60"/>
                      <a:pt x="1665" y="60"/>
                      <a:pt x="1676" y="60"/>
                    </a:cubicBezTo>
                    <a:cubicBezTo>
                      <a:pt x="1698" y="60"/>
                      <a:pt x="1722" y="61"/>
                      <a:pt x="1747" y="63"/>
                    </a:cubicBezTo>
                    <a:cubicBezTo>
                      <a:pt x="1785" y="66"/>
                      <a:pt x="1823" y="71"/>
                      <a:pt x="1856" y="77"/>
                    </a:cubicBezTo>
                    <a:cubicBezTo>
                      <a:pt x="1872" y="79"/>
                      <a:pt x="1887" y="82"/>
                      <a:pt x="1899" y="85"/>
                    </a:cubicBezTo>
                    <a:cubicBezTo>
                      <a:pt x="1905" y="87"/>
                      <a:pt x="1911" y="88"/>
                      <a:pt x="1915" y="90"/>
                    </a:cubicBezTo>
                    <a:cubicBezTo>
                      <a:pt x="1920" y="91"/>
                      <a:pt x="1924" y="93"/>
                      <a:pt x="1926" y="94"/>
                    </a:cubicBezTo>
                    <a:cubicBezTo>
                      <a:pt x="1952" y="105"/>
                      <a:pt x="1982" y="114"/>
                      <a:pt x="2014" y="121"/>
                    </a:cubicBezTo>
                    <a:cubicBezTo>
                      <a:pt x="2046" y="128"/>
                      <a:pt x="2080" y="133"/>
                      <a:pt x="2111" y="137"/>
                    </a:cubicBezTo>
                    <a:cubicBezTo>
                      <a:pt x="2117" y="137"/>
                      <a:pt x="2124" y="139"/>
                      <a:pt x="2132" y="141"/>
                    </a:cubicBezTo>
                    <a:cubicBezTo>
                      <a:pt x="2146" y="146"/>
                      <a:pt x="2162" y="153"/>
                      <a:pt x="2178" y="162"/>
                    </a:cubicBezTo>
                    <a:cubicBezTo>
                      <a:pt x="2190" y="168"/>
                      <a:pt x="2203" y="175"/>
                      <a:pt x="2214" y="182"/>
                    </a:cubicBezTo>
                    <a:cubicBezTo>
                      <a:pt x="2223" y="188"/>
                      <a:pt x="2231" y="194"/>
                      <a:pt x="2238" y="199"/>
                    </a:cubicBezTo>
                    <a:cubicBezTo>
                      <a:pt x="2243" y="203"/>
                      <a:pt x="2248" y="207"/>
                      <a:pt x="2253" y="211"/>
                    </a:cubicBezTo>
                    <a:cubicBezTo>
                      <a:pt x="2256" y="214"/>
                      <a:pt x="2259" y="216"/>
                      <a:pt x="2261" y="219"/>
                    </a:cubicBezTo>
                    <a:cubicBezTo>
                      <a:pt x="2265" y="222"/>
                      <a:pt x="2268" y="226"/>
                      <a:pt x="2269" y="228"/>
                    </a:cubicBezTo>
                    <a:cubicBezTo>
                      <a:pt x="2270" y="229"/>
                      <a:pt x="2271" y="230"/>
                      <a:pt x="2271" y="230"/>
                    </a:cubicBezTo>
                    <a:cubicBezTo>
                      <a:pt x="2271" y="230"/>
                      <a:pt x="2271" y="230"/>
                      <a:pt x="2271" y="230"/>
                    </a:cubicBezTo>
                    <a:cubicBezTo>
                      <a:pt x="2272" y="230"/>
                      <a:pt x="2272" y="230"/>
                      <a:pt x="2272" y="230"/>
                    </a:cubicBezTo>
                    <a:cubicBezTo>
                      <a:pt x="2271" y="230"/>
                      <a:pt x="2271" y="230"/>
                      <a:pt x="2271" y="230"/>
                    </a:cubicBezTo>
                    <a:cubicBezTo>
                      <a:pt x="2271" y="230"/>
                      <a:pt x="2271" y="230"/>
                      <a:pt x="2271" y="230"/>
                    </a:cubicBezTo>
                    <a:cubicBezTo>
                      <a:pt x="2272" y="230"/>
                      <a:pt x="2272" y="230"/>
                      <a:pt x="2272" y="230"/>
                    </a:cubicBezTo>
                    <a:cubicBezTo>
                      <a:pt x="2271" y="230"/>
                      <a:pt x="2271" y="230"/>
                      <a:pt x="2271" y="230"/>
                    </a:cubicBezTo>
                    <a:cubicBezTo>
                      <a:pt x="2276" y="228"/>
                      <a:pt x="2276" y="228"/>
                      <a:pt x="2276" y="228"/>
                    </a:cubicBezTo>
                    <a:cubicBezTo>
                      <a:pt x="2270" y="228"/>
                      <a:pt x="2270" y="228"/>
                      <a:pt x="2270" y="228"/>
                    </a:cubicBezTo>
                    <a:cubicBezTo>
                      <a:pt x="2270" y="229"/>
                      <a:pt x="2271" y="230"/>
                      <a:pt x="2271" y="230"/>
                    </a:cubicBezTo>
                    <a:cubicBezTo>
                      <a:pt x="2276" y="228"/>
                      <a:pt x="2276" y="228"/>
                      <a:pt x="2276" y="228"/>
                    </a:cubicBezTo>
                    <a:cubicBezTo>
                      <a:pt x="2270" y="228"/>
                      <a:pt x="2270" y="228"/>
                      <a:pt x="2270" y="228"/>
                    </a:cubicBezTo>
                    <a:cubicBezTo>
                      <a:pt x="2280" y="228"/>
                      <a:pt x="2280" y="228"/>
                      <a:pt x="2280" y="228"/>
                    </a:cubicBezTo>
                    <a:cubicBezTo>
                      <a:pt x="2271" y="225"/>
                      <a:pt x="2271" y="225"/>
                      <a:pt x="2271" y="225"/>
                    </a:cubicBezTo>
                    <a:cubicBezTo>
                      <a:pt x="2271" y="226"/>
                      <a:pt x="2270" y="227"/>
                      <a:pt x="2270" y="228"/>
                    </a:cubicBezTo>
                    <a:cubicBezTo>
                      <a:pt x="2280" y="228"/>
                      <a:pt x="2280" y="228"/>
                      <a:pt x="2280" y="228"/>
                    </a:cubicBezTo>
                    <a:cubicBezTo>
                      <a:pt x="2271" y="225"/>
                      <a:pt x="2271" y="225"/>
                      <a:pt x="2271" y="225"/>
                    </a:cubicBezTo>
                    <a:cubicBezTo>
                      <a:pt x="2281" y="228"/>
                      <a:pt x="2281" y="228"/>
                      <a:pt x="2281" y="228"/>
                    </a:cubicBezTo>
                    <a:cubicBezTo>
                      <a:pt x="2272" y="223"/>
                      <a:pt x="2272" y="223"/>
                      <a:pt x="2272" y="223"/>
                    </a:cubicBezTo>
                    <a:cubicBezTo>
                      <a:pt x="2272" y="224"/>
                      <a:pt x="2271" y="224"/>
                      <a:pt x="2271" y="225"/>
                    </a:cubicBezTo>
                    <a:cubicBezTo>
                      <a:pt x="2281" y="228"/>
                      <a:pt x="2281" y="228"/>
                      <a:pt x="2281" y="228"/>
                    </a:cubicBezTo>
                    <a:cubicBezTo>
                      <a:pt x="2272" y="223"/>
                      <a:pt x="2272" y="223"/>
                      <a:pt x="2272" y="223"/>
                    </a:cubicBezTo>
                    <a:cubicBezTo>
                      <a:pt x="2280" y="228"/>
                      <a:pt x="2280" y="228"/>
                      <a:pt x="2280" y="228"/>
                    </a:cubicBezTo>
                    <a:cubicBezTo>
                      <a:pt x="2275" y="220"/>
                      <a:pt x="2275" y="220"/>
                      <a:pt x="2275" y="220"/>
                    </a:cubicBezTo>
                    <a:cubicBezTo>
                      <a:pt x="2274" y="221"/>
                      <a:pt x="2273" y="222"/>
                      <a:pt x="2272" y="223"/>
                    </a:cubicBezTo>
                    <a:cubicBezTo>
                      <a:pt x="2280" y="228"/>
                      <a:pt x="2280" y="228"/>
                      <a:pt x="2280" y="228"/>
                    </a:cubicBezTo>
                    <a:cubicBezTo>
                      <a:pt x="2275" y="220"/>
                      <a:pt x="2275" y="220"/>
                      <a:pt x="2275" y="220"/>
                    </a:cubicBezTo>
                    <a:cubicBezTo>
                      <a:pt x="2278" y="226"/>
                      <a:pt x="2278" y="226"/>
                      <a:pt x="2278" y="226"/>
                    </a:cubicBezTo>
                    <a:cubicBezTo>
                      <a:pt x="2276" y="219"/>
                      <a:pt x="2276" y="219"/>
                      <a:pt x="2276" y="219"/>
                    </a:cubicBezTo>
                    <a:cubicBezTo>
                      <a:pt x="2276" y="219"/>
                      <a:pt x="2275" y="220"/>
                      <a:pt x="2275" y="220"/>
                    </a:cubicBezTo>
                    <a:cubicBezTo>
                      <a:pt x="2278" y="226"/>
                      <a:pt x="2278" y="226"/>
                      <a:pt x="2278" y="226"/>
                    </a:cubicBezTo>
                    <a:cubicBezTo>
                      <a:pt x="2276" y="219"/>
                      <a:pt x="2276" y="219"/>
                      <a:pt x="2276" y="219"/>
                    </a:cubicBezTo>
                    <a:cubicBezTo>
                      <a:pt x="2282" y="248"/>
                      <a:pt x="2282" y="248"/>
                      <a:pt x="2282" y="248"/>
                    </a:cubicBezTo>
                    <a:cubicBezTo>
                      <a:pt x="2289" y="247"/>
                      <a:pt x="2295" y="247"/>
                      <a:pt x="2302" y="247"/>
                    </a:cubicBezTo>
                    <a:cubicBezTo>
                      <a:pt x="2317" y="247"/>
                      <a:pt x="2334" y="249"/>
                      <a:pt x="2350" y="251"/>
                    </a:cubicBezTo>
                    <a:cubicBezTo>
                      <a:pt x="2374" y="255"/>
                      <a:pt x="2398" y="262"/>
                      <a:pt x="2418" y="268"/>
                    </a:cubicBezTo>
                    <a:cubicBezTo>
                      <a:pt x="2439" y="275"/>
                      <a:pt x="2457" y="282"/>
                      <a:pt x="2469" y="286"/>
                    </a:cubicBezTo>
                    <a:cubicBezTo>
                      <a:pt x="2471" y="287"/>
                      <a:pt x="2472" y="287"/>
                      <a:pt x="2473" y="288"/>
                    </a:cubicBezTo>
                    <a:cubicBezTo>
                      <a:pt x="2474" y="289"/>
                      <a:pt x="2475" y="290"/>
                      <a:pt x="2476" y="292"/>
                    </a:cubicBezTo>
                    <a:cubicBezTo>
                      <a:pt x="2477" y="293"/>
                      <a:pt x="2478" y="295"/>
                      <a:pt x="2479" y="298"/>
                    </a:cubicBezTo>
                    <a:cubicBezTo>
                      <a:pt x="2480" y="302"/>
                      <a:pt x="2481" y="308"/>
                      <a:pt x="2483" y="314"/>
                    </a:cubicBezTo>
                    <a:cubicBezTo>
                      <a:pt x="2483" y="318"/>
                      <a:pt x="2484" y="324"/>
                      <a:pt x="2486" y="329"/>
                    </a:cubicBezTo>
                    <a:cubicBezTo>
                      <a:pt x="2488" y="333"/>
                      <a:pt x="2489" y="337"/>
                      <a:pt x="2492" y="341"/>
                    </a:cubicBezTo>
                    <a:cubicBezTo>
                      <a:pt x="2494" y="344"/>
                      <a:pt x="2496" y="347"/>
                      <a:pt x="2499" y="350"/>
                    </a:cubicBezTo>
                    <a:cubicBezTo>
                      <a:pt x="2503" y="353"/>
                      <a:pt x="2508" y="357"/>
                      <a:pt x="2515" y="359"/>
                    </a:cubicBezTo>
                    <a:cubicBezTo>
                      <a:pt x="2521" y="361"/>
                      <a:pt x="2527" y="361"/>
                      <a:pt x="2535" y="361"/>
                    </a:cubicBezTo>
                    <a:cubicBezTo>
                      <a:pt x="2541" y="361"/>
                      <a:pt x="2546" y="362"/>
                      <a:pt x="2550" y="363"/>
                    </a:cubicBezTo>
                    <a:cubicBezTo>
                      <a:pt x="2554" y="364"/>
                      <a:pt x="2558" y="366"/>
                      <a:pt x="2561" y="367"/>
                    </a:cubicBezTo>
                    <a:cubicBezTo>
                      <a:pt x="2567" y="371"/>
                      <a:pt x="2573" y="375"/>
                      <a:pt x="2580" y="381"/>
                    </a:cubicBezTo>
                    <a:cubicBezTo>
                      <a:pt x="2584" y="385"/>
                      <a:pt x="2590" y="390"/>
                      <a:pt x="2595" y="395"/>
                    </a:cubicBezTo>
                    <a:cubicBezTo>
                      <a:pt x="2604" y="403"/>
                      <a:pt x="2613" y="412"/>
                      <a:pt x="2625" y="421"/>
                    </a:cubicBezTo>
                    <a:cubicBezTo>
                      <a:pt x="2637" y="430"/>
                      <a:pt x="2650" y="440"/>
                      <a:pt x="2667" y="448"/>
                    </a:cubicBezTo>
                    <a:cubicBezTo>
                      <a:pt x="2667" y="448"/>
                      <a:pt x="2667" y="448"/>
                      <a:pt x="2667" y="448"/>
                    </a:cubicBezTo>
                    <a:cubicBezTo>
                      <a:pt x="2676" y="452"/>
                      <a:pt x="2684" y="458"/>
                      <a:pt x="2692" y="464"/>
                    </a:cubicBezTo>
                    <a:cubicBezTo>
                      <a:pt x="2707" y="476"/>
                      <a:pt x="2722" y="492"/>
                      <a:pt x="2736" y="509"/>
                    </a:cubicBezTo>
                    <a:cubicBezTo>
                      <a:pt x="2757" y="534"/>
                      <a:pt x="2776" y="563"/>
                      <a:pt x="2790" y="588"/>
                    </a:cubicBezTo>
                    <a:cubicBezTo>
                      <a:pt x="2796" y="601"/>
                      <a:pt x="2802" y="612"/>
                      <a:pt x="2806" y="621"/>
                    </a:cubicBezTo>
                    <a:cubicBezTo>
                      <a:pt x="2808" y="626"/>
                      <a:pt x="2809" y="630"/>
                      <a:pt x="2810" y="634"/>
                    </a:cubicBezTo>
                    <a:cubicBezTo>
                      <a:pt x="2812" y="637"/>
                      <a:pt x="2812" y="640"/>
                      <a:pt x="2812" y="641"/>
                    </a:cubicBezTo>
                    <a:cubicBezTo>
                      <a:pt x="2812" y="641"/>
                      <a:pt x="2812" y="641"/>
                      <a:pt x="2812" y="641"/>
                    </a:cubicBezTo>
                    <a:cubicBezTo>
                      <a:pt x="2813" y="647"/>
                      <a:pt x="2816" y="653"/>
                      <a:pt x="2819" y="658"/>
                    </a:cubicBezTo>
                    <a:cubicBezTo>
                      <a:pt x="2821" y="663"/>
                      <a:pt x="2825" y="667"/>
                      <a:pt x="2828" y="672"/>
                    </a:cubicBezTo>
                    <a:cubicBezTo>
                      <a:pt x="2835" y="679"/>
                      <a:pt x="2843" y="686"/>
                      <a:pt x="2852" y="693"/>
                    </a:cubicBezTo>
                    <a:cubicBezTo>
                      <a:pt x="2865" y="703"/>
                      <a:pt x="2881" y="713"/>
                      <a:pt x="2897" y="724"/>
                    </a:cubicBezTo>
                    <a:cubicBezTo>
                      <a:pt x="2914" y="735"/>
                      <a:pt x="2931" y="746"/>
                      <a:pt x="2948" y="758"/>
                    </a:cubicBezTo>
                    <a:cubicBezTo>
                      <a:pt x="2948" y="758"/>
                      <a:pt x="2948" y="758"/>
                      <a:pt x="2948" y="758"/>
                    </a:cubicBezTo>
                    <a:cubicBezTo>
                      <a:pt x="2954" y="762"/>
                      <a:pt x="2959" y="767"/>
                      <a:pt x="2963" y="772"/>
                    </a:cubicBezTo>
                    <a:cubicBezTo>
                      <a:pt x="2965" y="776"/>
                      <a:pt x="2967" y="780"/>
                      <a:pt x="2969" y="785"/>
                    </a:cubicBezTo>
                    <a:cubicBezTo>
                      <a:pt x="2972" y="792"/>
                      <a:pt x="2974" y="799"/>
                      <a:pt x="2974" y="807"/>
                    </a:cubicBezTo>
                    <a:cubicBezTo>
                      <a:pt x="2975" y="815"/>
                      <a:pt x="2976" y="824"/>
                      <a:pt x="2976" y="833"/>
                    </a:cubicBezTo>
                    <a:cubicBezTo>
                      <a:pt x="2976" y="842"/>
                      <a:pt x="2975" y="851"/>
                      <a:pt x="2975" y="859"/>
                    </a:cubicBezTo>
                    <a:cubicBezTo>
                      <a:pt x="2975" y="864"/>
                      <a:pt x="2976" y="869"/>
                      <a:pt x="2976" y="874"/>
                    </a:cubicBezTo>
                    <a:cubicBezTo>
                      <a:pt x="2976" y="878"/>
                      <a:pt x="2977" y="881"/>
                      <a:pt x="2977" y="885"/>
                    </a:cubicBezTo>
                    <a:cubicBezTo>
                      <a:pt x="2978" y="887"/>
                      <a:pt x="2979" y="890"/>
                      <a:pt x="2980" y="893"/>
                    </a:cubicBezTo>
                    <a:cubicBezTo>
                      <a:pt x="2981" y="896"/>
                      <a:pt x="2983" y="900"/>
                      <a:pt x="2986" y="904"/>
                    </a:cubicBezTo>
                    <a:cubicBezTo>
                      <a:pt x="2988" y="905"/>
                      <a:pt x="2989" y="907"/>
                      <a:pt x="2991" y="909"/>
                    </a:cubicBezTo>
                    <a:cubicBezTo>
                      <a:pt x="2993" y="910"/>
                      <a:pt x="2995" y="911"/>
                      <a:pt x="2997" y="912"/>
                    </a:cubicBezTo>
                    <a:cubicBezTo>
                      <a:pt x="2997" y="912"/>
                      <a:pt x="2997" y="912"/>
                      <a:pt x="2997" y="912"/>
                    </a:cubicBezTo>
                    <a:cubicBezTo>
                      <a:pt x="2998" y="912"/>
                      <a:pt x="2999" y="913"/>
                      <a:pt x="3000" y="914"/>
                    </a:cubicBezTo>
                    <a:cubicBezTo>
                      <a:pt x="3003" y="916"/>
                      <a:pt x="3006" y="919"/>
                      <a:pt x="3009" y="923"/>
                    </a:cubicBezTo>
                    <a:cubicBezTo>
                      <a:pt x="3012" y="927"/>
                      <a:pt x="3015" y="931"/>
                      <a:pt x="3018" y="937"/>
                    </a:cubicBezTo>
                    <a:cubicBezTo>
                      <a:pt x="3023" y="946"/>
                      <a:pt x="3029" y="956"/>
                      <a:pt x="3033" y="968"/>
                    </a:cubicBezTo>
                    <a:cubicBezTo>
                      <a:pt x="3041" y="986"/>
                      <a:pt x="3047" y="1005"/>
                      <a:pt x="3051" y="1023"/>
                    </a:cubicBezTo>
                    <a:cubicBezTo>
                      <a:pt x="3053" y="1032"/>
                      <a:pt x="3055" y="1041"/>
                      <a:pt x="3056" y="1049"/>
                    </a:cubicBezTo>
                    <a:cubicBezTo>
                      <a:pt x="3057" y="1057"/>
                      <a:pt x="3058" y="1064"/>
                      <a:pt x="3058" y="1070"/>
                    </a:cubicBezTo>
                    <a:cubicBezTo>
                      <a:pt x="3063" y="1070"/>
                      <a:pt x="3063" y="1070"/>
                      <a:pt x="3063" y="1070"/>
                    </a:cubicBezTo>
                    <a:cubicBezTo>
                      <a:pt x="3058" y="1070"/>
                      <a:pt x="3058" y="1070"/>
                      <a:pt x="3058" y="1070"/>
                    </a:cubicBezTo>
                    <a:cubicBezTo>
                      <a:pt x="3058" y="1070"/>
                      <a:pt x="3058" y="1070"/>
                      <a:pt x="3058" y="1070"/>
                    </a:cubicBezTo>
                    <a:cubicBezTo>
                      <a:pt x="3063" y="1070"/>
                      <a:pt x="3063" y="1070"/>
                      <a:pt x="3063" y="1070"/>
                    </a:cubicBezTo>
                    <a:cubicBezTo>
                      <a:pt x="3058" y="1070"/>
                      <a:pt x="3058" y="1070"/>
                      <a:pt x="3058" y="1070"/>
                    </a:cubicBezTo>
                    <a:cubicBezTo>
                      <a:pt x="3058" y="1070"/>
                      <a:pt x="3058" y="1070"/>
                      <a:pt x="3058" y="1070"/>
                    </a:cubicBezTo>
                    <a:cubicBezTo>
                      <a:pt x="3058" y="1070"/>
                      <a:pt x="3058" y="1071"/>
                      <a:pt x="3058" y="1071"/>
                    </a:cubicBezTo>
                    <a:cubicBezTo>
                      <a:pt x="3058" y="1075"/>
                      <a:pt x="3058" y="1075"/>
                      <a:pt x="3058" y="1075"/>
                    </a:cubicBezTo>
                    <a:cubicBezTo>
                      <a:pt x="3059" y="1077"/>
                      <a:pt x="3059" y="1077"/>
                      <a:pt x="3059" y="1077"/>
                    </a:cubicBezTo>
                    <a:cubicBezTo>
                      <a:pt x="3059" y="1079"/>
                      <a:pt x="3060" y="1080"/>
                      <a:pt x="3061" y="1083"/>
                    </a:cubicBezTo>
                    <a:cubicBezTo>
                      <a:pt x="3062" y="1087"/>
                      <a:pt x="3064" y="1094"/>
                      <a:pt x="3066" y="1101"/>
                    </a:cubicBezTo>
                    <a:cubicBezTo>
                      <a:pt x="3070" y="1115"/>
                      <a:pt x="3074" y="1132"/>
                      <a:pt x="3079" y="1151"/>
                    </a:cubicBezTo>
                    <a:cubicBezTo>
                      <a:pt x="3086" y="1180"/>
                      <a:pt x="3094" y="1213"/>
                      <a:pt x="3100" y="1243"/>
                    </a:cubicBezTo>
                    <a:cubicBezTo>
                      <a:pt x="3103" y="1258"/>
                      <a:pt x="3105" y="1272"/>
                      <a:pt x="3107" y="1284"/>
                    </a:cubicBezTo>
                    <a:cubicBezTo>
                      <a:pt x="3109" y="1297"/>
                      <a:pt x="3111" y="1307"/>
                      <a:pt x="3111" y="1315"/>
                    </a:cubicBezTo>
                    <a:cubicBezTo>
                      <a:pt x="3111" y="1315"/>
                      <a:pt x="3111" y="1315"/>
                      <a:pt x="3111" y="1315"/>
                    </a:cubicBezTo>
                    <a:cubicBezTo>
                      <a:pt x="3112" y="1320"/>
                      <a:pt x="3112" y="1327"/>
                      <a:pt x="3112" y="1335"/>
                    </a:cubicBezTo>
                    <a:cubicBezTo>
                      <a:pt x="3113" y="1343"/>
                      <a:pt x="3113" y="1352"/>
                      <a:pt x="3113" y="1363"/>
                    </a:cubicBezTo>
                    <a:cubicBezTo>
                      <a:pt x="3113" y="1407"/>
                      <a:pt x="3111" y="1471"/>
                      <a:pt x="3106" y="1527"/>
                    </a:cubicBezTo>
                    <a:cubicBezTo>
                      <a:pt x="3104" y="1556"/>
                      <a:pt x="3101" y="1583"/>
                      <a:pt x="3098" y="1605"/>
                    </a:cubicBezTo>
                    <a:cubicBezTo>
                      <a:pt x="3096" y="1616"/>
                      <a:pt x="3095" y="1626"/>
                      <a:pt x="3093" y="1634"/>
                    </a:cubicBezTo>
                    <a:cubicBezTo>
                      <a:pt x="3092" y="1638"/>
                      <a:pt x="3091" y="1642"/>
                      <a:pt x="3090" y="1645"/>
                    </a:cubicBezTo>
                    <a:cubicBezTo>
                      <a:pt x="3089" y="1648"/>
                      <a:pt x="3088" y="1651"/>
                      <a:pt x="3087" y="1653"/>
                    </a:cubicBezTo>
                    <a:cubicBezTo>
                      <a:pt x="3087" y="1653"/>
                      <a:pt x="3087" y="1653"/>
                      <a:pt x="3087" y="1653"/>
                    </a:cubicBezTo>
                    <a:lnTo>
                      <a:pt x="3101" y="1659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" name="Freeform 38">
                <a:extLst>
                  <a:ext uri="{FF2B5EF4-FFF2-40B4-BE49-F238E27FC236}">
                    <a16:creationId xmlns:a16="http://schemas.microsoft.com/office/drawing/2014/main" id="{5A5AAF3B-B9D0-D0D2-14FD-9CD4178BF9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0888" y="1786672"/>
                <a:ext cx="97978" cy="334923"/>
              </a:xfrm>
              <a:custGeom>
                <a:avLst/>
                <a:gdLst>
                  <a:gd name="T0" fmla="*/ 29 w 47"/>
                  <a:gd name="T1" fmla="*/ 160 h 160"/>
                  <a:gd name="T2" fmla="*/ 29 w 47"/>
                  <a:gd name="T3" fmla="*/ 160 h 160"/>
                  <a:gd name="T4" fmla="*/ 47 w 47"/>
                  <a:gd name="T5" fmla="*/ 8 h 160"/>
                  <a:gd name="T6" fmla="*/ 40 w 47"/>
                  <a:gd name="T7" fmla="*/ 0 h 160"/>
                  <a:gd name="T8" fmla="*/ 29 w 47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160">
                    <a:moveTo>
                      <a:pt x="29" y="160"/>
                    </a:moveTo>
                    <a:cubicBezTo>
                      <a:pt x="29" y="160"/>
                      <a:pt x="29" y="160"/>
                      <a:pt x="29" y="160"/>
                    </a:cubicBezTo>
                    <a:cubicBezTo>
                      <a:pt x="15" y="114"/>
                      <a:pt x="23" y="32"/>
                      <a:pt x="47" y="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0" y="40"/>
                      <a:pt x="16" y="117"/>
                      <a:pt x="29" y="160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4C6EA1BF-2CA7-2B29-4CD9-F6607F8697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3913" y="1242797"/>
                <a:ext cx="937784" cy="202954"/>
              </a:xfrm>
              <a:custGeom>
                <a:avLst/>
                <a:gdLst>
                  <a:gd name="T0" fmla="*/ 120 w 448"/>
                  <a:gd name="T1" fmla="*/ 61 h 97"/>
                  <a:gd name="T2" fmla="*/ 41 w 448"/>
                  <a:gd name="T3" fmla="*/ 43 h 97"/>
                  <a:gd name="T4" fmla="*/ 19 w 448"/>
                  <a:gd name="T5" fmla="*/ 28 h 97"/>
                  <a:gd name="T6" fmla="*/ 0 w 448"/>
                  <a:gd name="T7" fmla="*/ 41 h 97"/>
                  <a:gd name="T8" fmla="*/ 30 w 448"/>
                  <a:gd name="T9" fmla="*/ 55 h 97"/>
                  <a:gd name="T10" fmla="*/ 137 w 448"/>
                  <a:gd name="T11" fmla="*/ 74 h 97"/>
                  <a:gd name="T12" fmla="*/ 448 w 448"/>
                  <a:gd name="T13" fmla="*/ 19 h 97"/>
                  <a:gd name="T14" fmla="*/ 120 w 448"/>
                  <a:gd name="T15" fmla="*/ 6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8" h="97">
                    <a:moveTo>
                      <a:pt x="120" y="61"/>
                    </a:moveTo>
                    <a:cubicBezTo>
                      <a:pt x="90" y="76"/>
                      <a:pt x="70" y="64"/>
                      <a:pt x="41" y="43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30" y="55"/>
                      <a:pt x="30" y="55"/>
                      <a:pt x="30" y="55"/>
                    </a:cubicBezTo>
                    <a:cubicBezTo>
                      <a:pt x="59" y="76"/>
                      <a:pt x="86" y="97"/>
                      <a:pt x="137" y="74"/>
                    </a:cubicBezTo>
                    <a:cubicBezTo>
                      <a:pt x="186" y="51"/>
                      <a:pt x="376" y="2"/>
                      <a:pt x="448" y="19"/>
                    </a:cubicBezTo>
                    <a:cubicBezTo>
                      <a:pt x="366" y="0"/>
                      <a:pt x="173" y="37"/>
                      <a:pt x="120" y="61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" name="Freeform 40">
                <a:extLst>
                  <a:ext uri="{FF2B5EF4-FFF2-40B4-BE49-F238E27FC236}">
                    <a16:creationId xmlns:a16="http://schemas.microsoft.com/office/drawing/2014/main" id="{77D71245-2D93-C019-6DD3-F3A43F8E40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8244" y="1968630"/>
                <a:ext cx="686842" cy="1362686"/>
              </a:xfrm>
              <a:custGeom>
                <a:avLst/>
                <a:gdLst>
                  <a:gd name="T0" fmla="*/ 328 w 328"/>
                  <a:gd name="T1" fmla="*/ 0 h 651"/>
                  <a:gd name="T2" fmla="*/ 278 w 328"/>
                  <a:gd name="T3" fmla="*/ 46 h 651"/>
                  <a:gd name="T4" fmla="*/ 201 w 328"/>
                  <a:gd name="T5" fmla="*/ 125 h 651"/>
                  <a:gd name="T6" fmla="*/ 174 w 328"/>
                  <a:gd name="T7" fmla="*/ 204 h 651"/>
                  <a:gd name="T8" fmla="*/ 97 w 328"/>
                  <a:gd name="T9" fmla="*/ 288 h 651"/>
                  <a:gd name="T10" fmla="*/ 50 w 328"/>
                  <a:gd name="T11" fmla="*/ 152 h 651"/>
                  <a:gd name="T12" fmla="*/ 76 w 328"/>
                  <a:gd name="T13" fmla="*/ 282 h 651"/>
                  <a:gd name="T14" fmla="*/ 74 w 328"/>
                  <a:gd name="T15" fmla="*/ 325 h 651"/>
                  <a:gd name="T16" fmla="*/ 75 w 328"/>
                  <a:gd name="T17" fmla="*/ 349 h 651"/>
                  <a:gd name="T18" fmla="*/ 74 w 328"/>
                  <a:gd name="T19" fmla="*/ 394 h 651"/>
                  <a:gd name="T20" fmla="*/ 69 w 328"/>
                  <a:gd name="T21" fmla="*/ 419 h 651"/>
                  <a:gd name="T22" fmla="*/ 0 w 328"/>
                  <a:gd name="T23" fmla="*/ 527 h 651"/>
                  <a:gd name="T24" fmla="*/ 63 w 328"/>
                  <a:gd name="T25" fmla="*/ 471 h 651"/>
                  <a:gd name="T26" fmla="*/ 162 w 328"/>
                  <a:gd name="T27" fmla="*/ 615 h 651"/>
                  <a:gd name="T28" fmla="*/ 243 w 328"/>
                  <a:gd name="T29" fmla="*/ 645 h 651"/>
                  <a:gd name="T30" fmla="*/ 179 w 328"/>
                  <a:gd name="T31" fmla="*/ 620 h 651"/>
                  <a:gd name="T32" fmla="*/ 84 w 328"/>
                  <a:gd name="T33" fmla="*/ 467 h 651"/>
                  <a:gd name="T34" fmla="*/ 90 w 328"/>
                  <a:gd name="T35" fmla="*/ 429 h 651"/>
                  <a:gd name="T36" fmla="*/ 97 w 328"/>
                  <a:gd name="T37" fmla="*/ 401 h 651"/>
                  <a:gd name="T38" fmla="*/ 98 w 328"/>
                  <a:gd name="T39" fmla="*/ 348 h 651"/>
                  <a:gd name="T40" fmla="*/ 97 w 328"/>
                  <a:gd name="T41" fmla="*/ 326 h 651"/>
                  <a:gd name="T42" fmla="*/ 98 w 328"/>
                  <a:gd name="T43" fmla="*/ 312 h 651"/>
                  <a:gd name="T44" fmla="*/ 188 w 328"/>
                  <a:gd name="T45" fmla="*/ 207 h 651"/>
                  <a:gd name="T46" fmla="*/ 213 w 328"/>
                  <a:gd name="T47" fmla="*/ 135 h 651"/>
                  <a:gd name="T48" fmla="*/ 278 w 328"/>
                  <a:gd name="T49" fmla="*/ 56 h 651"/>
                  <a:gd name="T50" fmla="*/ 328 w 328"/>
                  <a:gd name="T51" fmla="*/ 0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8" h="651">
                    <a:moveTo>
                      <a:pt x="328" y="0"/>
                    </a:moveTo>
                    <a:cubicBezTo>
                      <a:pt x="308" y="21"/>
                      <a:pt x="292" y="34"/>
                      <a:pt x="278" y="46"/>
                    </a:cubicBezTo>
                    <a:cubicBezTo>
                      <a:pt x="255" y="64"/>
                      <a:pt x="234" y="81"/>
                      <a:pt x="201" y="125"/>
                    </a:cubicBezTo>
                    <a:cubicBezTo>
                      <a:pt x="185" y="147"/>
                      <a:pt x="185" y="183"/>
                      <a:pt x="174" y="204"/>
                    </a:cubicBezTo>
                    <a:cubicBezTo>
                      <a:pt x="157" y="238"/>
                      <a:pt x="129" y="268"/>
                      <a:pt x="97" y="288"/>
                    </a:cubicBezTo>
                    <a:cubicBezTo>
                      <a:pt x="101" y="237"/>
                      <a:pt x="79" y="186"/>
                      <a:pt x="50" y="152"/>
                    </a:cubicBezTo>
                    <a:cubicBezTo>
                      <a:pt x="72" y="178"/>
                      <a:pt x="80" y="235"/>
                      <a:pt x="76" y="282"/>
                    </a:cubicBezTo>
                    <a:cubicBezTo>
                      <a:pt x="75" y="298"/>
                      <a:pt x="74" y="312"/>
                      <a:pt x="74" y="325"/>
                    </a:cubicBezTo>
                    <a:cubicBezTo>
                      <a:pt x="75" y="349"/>
                      <a:pt x="75" y="349"/>
                      <a:pt x="75" y="349"/>
                    </a:cubicBezTo>
                    <a:cubicBezTo>
                      <a:pt x="76" y="365"/>
                      <a:pt x="77" y="381"/>
                      <a:pt x="74" y="394"/>
                    </a:cubicBezTo>
                    <a:cubicBezTo>
                      <a:pt x="73" y="403"/>
                      <a:pt x="71" y="411"/>
                      <a:pt x="69" y="419"/>
                    </a:cubicBezTo>
                    <a:cubicBezTo>
                      <a:pt x="65" y="432"/>
                      <a:pt x="30" y="521"/>
                      <a:pt x="0" y="527"/>
                    </a:cubicBezTo>
                    <a:cubicBezTo>
                      <a:pt x="25" y="522"/>
                      <a:pt x="50" y="490"/>
                      <a:pt x="63" y="471"/>
                    </a:cubicBezTo>
                    <a:cubicBezTo>
                      <a:pt x="82" y="514"/>
                      <a:pt x="123" y="583"/>
                      <a:pt x="162" y="615"/>
                    </a:cubicBezTo>
                    <a:cubicBezTo>
                      <a:pt x="196" y="642"/>
                      <a:pt x="216" y="651"/>
                      <a:pt x="243" y="645"/>
                    </a:cubicBezTo>
                    <a:cubicBezTo>
                      <a:pt x="227" y="649"/>
                      <a:pt x="204" y="640"/>
                      <a:pt x="179" y="620"/>
                    </a:cubicBezTo>
                    <a:cubicBezTo>
                      <a:pt x="126" y="577"/>
                      <a:pt x="84" y="501"/>
                      <a:pt x="84" y="467"/>
                    </a:cubicBezTo>
                    <a:cubicBezTo>
                      <a:pt x="84" y="453"/>
                      <a:pt x="87" y="442"/>
                      <a:pt x="90" y="429"/>
                    </a:cubicBezTo>
                    <a:cubicBezTo>
                      <a:pt x="93" y="420"/>
                      <a:pt x="95" y="411"/>
                      <a:pt x="97" y="401"/>
                    </a:cubicBezTo>
                    <a:cubicBezTo>
                      <a:pt x="100" y="384"/>
                      <a:pt x="99" y="366"/>
                      <a:pt x="98" y="348"/>
                    </a:cubicBezTo>
                    <a:cubicBezTo>
                      <a:pt x="97" y="326"/>
                      <a:pt x="97" y="326"/>
                      <a:pt x="97" y="326"/>
                    </a:cubicBezTo>
                    <a:cubicBezTo>
                      <a:pt x="97" y="322"/>
                      <a:pt x="98" y="317"/>
                      <a:pt x="98" y="312"/>
                    </a:cubicBezTo>
                    <a:cubicBezTo>
                      <a:pt x="153" y="288"/>
                      <a:pt x="167" y="247"/>
                      <a:pt x="188" y="207"/>
                    </a:cubicBezTo>
                    <a:cubicBezTo>
                      <a:pt x="198" y="187"/>
                      <a:pt x="199" y="154"/>
                      <a:pt x="213" y="135"/>
                    </a:cubicBezTo>
                    <a:cubicBezTo>
                      <a:pt x="244" y="94"/>
                      <a:pt x="257" y="73"/>
                      <a:pt x="278" y="56"/>
                    </a:cubicBezTo>
                    <a:cubicBezTo>
                      <a:pt x="293" y="44"/>
                      <a:pt x="306" y="23"/>
                      <a:pt x="328" y="0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" name="Freeform 41">
                <a:extLst>
                  <a:ext uri="{FF2B5EF4-FFF2-40B4-BE49-F238E27FC236}">
                    <a16:creationId xmlns:a16="http://schemas.microsoft.com/office/drawing/2014/main" id="{1EA5EE52-E2AE-1AD0-884E-0DB9EE8A78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1115" y="1437753"/>
                <a:ext cx="2241482" cy="438900"/>
              </a:xfrm>
              <a:custGeom>
                <a:avLst/>
                <a:gdLst>
                  <a:gd name="T0" fmla="*/ 981 w 1071"/>
                  <a:gd name="T1" fmla="*/ 48 h 210"/>
                  <a:gd name="T2" fmla="*/ 849 w 1071"/>
                  <a:gd name="T3" fmla="*/ 69 h 210"/>
                  <a:gd name="T4" fmla="*/ 623 w 1071"/>
                  <a:gd name="T5" fmla="*/ 45 h 210"/>
                  <a:gd name="T6" fmla="*/ 580 w 1071"/>
                  <a:gd name="T7" fmla="*/ 39 h 210"/>
                  <a:gd name="T8" fmla="*/ 446 w 1071"/>
                  <a:gd name="T9" fmla="*/ 38 h 210"/>
                  <a:gd name="T10" fmla="*/ 359 w 1071"/>
                  <a:gd name="T11" fmla="*/ 96 h 210"/>
                  <a:gd name="T12" fmla="*/ 243 w 1071"/>
                  <a:gd name="T13" fmla="*/ 166 h 210"/>
                  <a:gd name="T14" fmla="*/ 155 w 1071"/>
                  <a:gd name="T15" fmla="*/ 76 h 210"/>
                  <a:gd name="T16" fmla="*/ 153 w 1071"/>
                  <a:gd name="T17" fmla="*/ 25 h 210"/>
                  <a:gd name="T18" fmla="*/ 140 w 1071"/>
                  <a:gd name="T19" fmla="*/ 22 h 210"/>
                  <a:gd name="T20" fmla="*/ 145 w 1071"/>
                  <a:gd name="T21" fmla="*/ 90 h 210"/>
                  <a:gd name="T22" fmla="*/ 220 w 1071"/>
                  <a:gd name="T23" fmla="*/ 180 h 210"/>
                  <a:gd name="T24" fmla="*/ 204 w 1071"/>
                  <a:gd name="T25" fmla="*/ 181 h 210"/>
                  <a:gd name="T26" fmla="*/ 0 w 1071"/>
                  <a:gd name="T27" fmla="*/ 184 h 210"/>
                  <a:gd name="T28" fmla="*/ 185 w 1071"/>
                  <a:gd name="T29" fmla="*/ 200 h 210"/>
                  <a:gd name="T30" fmla="*/ 366 w 1071"/>
                  <a:gd name="T31" fmla="*/ 113 h 210"/>
                  <a:gd name="T32" fmla="*/ 450 w 1071"/>
                  <a:gd name="T33" fmla="*/ 50 h 210"/>
                  <a:gd name="T34" fmla="*/ 573 w 1071"/>
                  <a:gd name="T35" fmla="*/ 41 h 210"/>
                  <a:gd name="T36" fmla="*/ 633 w 1071"/>
                  <a:gd name="T37" fmla="*/ 53 h 210"/>
                  <a:gd name="T38" fmla="*/ 836 w 1071"/>
                  <a:gd name="T39" fmla="*/ 87 h 210"/>
                  <a:gd name="T40" fmla="*/ 871 w 1071"/>
                  <a:gd name="T41" fmla="*/ 94 h 210"/>
                  <a:gd name="T42" fmla="*/ 867 w 1071"/>
                  <a:gd name="T43" fmla="*/ 138 h 210"/>
                  <a:gd name="T44" fmla="*/ 846 w 1071"/>
                  <a:gd name="T45" fmla="*/ 207 h 210"/>
                  <a:gd name="T46" fmla="*/ 883 w 1071"/>
                  <a:gd name="T47" fmla="*/ 129 h 210"/>
                  <a:gd name="T48" fmla="*/ 890 w 1071"/>
                  <a:gd name="T49" fmla="*/ 92 h 210"/>
                  <a:gd name="T50" fmla="*/ 988 w 1071"/>
                  <a:gd name="T51" fmla="*/ 61 h 210"/>
                  <a:gd name="T52" fmla="*/ 1071 w 1071"/>
                  <a:gd name="T53" fmla="*/ 6 h 210"/>
                  <a:gd name="T54" fmla="*/ 981 w 1071"/>
                  <a:gd name="T55" fmla="*/ 4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071" h="210">
                    <a:moveTo>
                      <a:pt x="981" y="48"/>
                    </a:moveTo>
                    <a:cubicBezTo>
                      <a:pt x="964" y="55"/>
                      <a:pt x="858" y="73"/>
                      <a:pt x="849" y="69"/>
                    </a:cubicBezTo>
                    <a:cubicBezTo>
                      <a:pt x="790" y="41"/>
                      <a:pt x="667" y="1"/>
                      <a:pt x="623" y="45"/>
                    </a:cubicBezTo>
                    <a:cubicBezTo>
                      <a:pt x="616" y="52"/>
                      <a:pt x="605" y="49"/>
                      <a:pt x="580" y="39"/>
                    </a:cubicBezTo>
                    <a:cubicBezTo>
                      <a:pt x="546" y="27"/>
                      <a:pt x="500" y="9"/>
                      <a:pt x="446" y="38"/>
                    </a:cubicBezTo>
                    <a:cubicBezTo>
                      <a:pt x="415" y="55"/>
                      <a:pt x="386" y="76"/>
                      <a:pt x="359" y="96"/>
                    </a:cubicBezTo>
                    <a:cubicBezTo>
                      <a:pt x="317" y="126"/>
                      <a:pt x="243" y="166"/>
                      <a:pt x="243" y="166"/>
                    </a:cubicBezTo>
                    <a:cubicBezTo>
                      <a:pt x="225" y="161"/>
                      <a:pt x="172" y="113"/>
                      <a:pt x="155" y="76"/>
                    </a:cubicBezTo>
                    <a:cubicBezTo>
                      <a:pt x="146" y="56"/>
                      <a:pt x="150" y="30"/>
                      <a:pt x="153" y="25"/>
                    </a:cubicBezTo>
                    <a:cubicBezTo>
                      <a:pt x="140" y="22"/>
                      <a:pt x="140" y="22"/>
                      <a:pt x="140" y="22"/>
                    </a:cubicBezTo>
                    <a:cubicBezTo>
                      <a:pt x="131" y="39"/>
                      <a:pt x="133" y="63"/>
                      <a:pt x="145" y="90"/>
                    </a:cubicBezTo>
                    <a:cubicBezTo>
                      <a:pt x="157" y="116"/>
                      <a:pt x="198" y="161"/>
                      <a:pt x="220" y="180"/>
                    </a:cubicBezTo>
                    <a:cubicBezTo>
                      <a:pt x="204" y="181"/>
                      <a:pt x="204" y="181"/>
                      <a:pt x="204" y="181"/>
                    </a:cubicBezTo>
                    <a:cubicBezTo>
                      <a:pt x="154" y="185"/>
                      <a:pt x="17" y="201"/>
                      <a:pt x="0" y="184"/>
                    </a:cubicBezTo>
                    <a:cubicBezTo>
                      <a:pt x="26" y="210"/>
                      <a:pt x="93" y="207"/>
                      <a:pt x="185" y="200"/>
                    </a:cubicBezTo>
                    <a:cubicBezTo>
                      <a:pt x="185" y="200"/>
                      <a:pt x="243" y="194"/>
                      <a:pt x="366" y="113"/>
                    </a:cubicBezTo>
                    <a:cubicBezTo>
                      <a:pt x="394" y="95"/>
                      <a:pt x="421" y="66"/>
                      <a:pt x="450" y="50"/>
                    </a:cubicBezTo>
                    <a:cubicBezTo>
                      <a:pt x="489" y="29"/>
                      <a:pt x="542" y="30"/>
                      <a:pt x="573" y="41"/>
                    </a:cubicBezTo>
                    <a:cubicBezTo>
                      <a:pt x="601" y="51"/>
                      <a:pt x="610" y="76"/>
                      <a:pt x="633" y="53"/>
                    </a:cubicBezTo>
                    <a:cubicBezTo>
                      <a:pt x="658" y="28"/>
                      <a:pt x="775" y="58"/>
                      <a:pt x="836" y="87"/>
                    </a:cubicBezTo>
                    <a:cubicBezTo>
                      <a:pt x="847" y="92"/>
                      <a:pt x="858" y="94"/>
                      <a:pt x="871" y="94"/>
                    </a:cubicBezTo>
                    <a:cubicBezTo>
                      <a:pt x="868" y="107"/>
                      <a:pt x="867" y="123"/>
                      <a:pt x="867" y="138"/>
                    </a:cubicBezTo>
                    <a:cubicBezTo>
                      <a:pt x="866" y="176"/>
                      <a:pt x="863" y="203"/>
                      <a:pt x="846" y="207"/>
                    </a:cubicBezTo>
                    <a:cubicBezTo>
                      <a:pt x="889" y="195"/>
                      <a:pt x="882" y="169"/>
                      <a:pt x="883" y="129"/>
                    </a:cubicBezTo>
                    <a:cubicBezTo>
                      <a:pt x="884" y="111"/>
                      <a:pt x="885" y="102"/>
                      <a:pt x="890" y="92"/>
                    </a:cubicBezTo>
                    <a:cubicBezTo>
                      <a:pt x="917" y="86"/>
                      <a:pt x="962" y="72"/>
                      <a:pt x="988" y="61"/>
                    </a:cubicBezTo>
                    <a:cubicBezTo>
                      <a:pt x="1016" y="50"/>
                      <a:pt x="1059" y="3"/>
                      <a:pt x="1071" y="6"/>
                    </a:cubicBezTo>
                    <a:cubicBezTo>
                      <a:pt x="1048" y="0"/>
                      <a:pt x="1021" y="32"/>
                      <a:pt x="981" y="48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" name="Freeform 42">
                <a:extLst>
                  <a:ext uri="{FF2B5EF4-FFF2-40B4-BE49-F238E27FC236}">
                    <a16:creationId xmlns:a16="http://schemas.microsoft.com/office/drawing/2014/main" id="{FBC4D30E-A9EA-5FB2-66F1-65677F8EA8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2088" y="4679005"/>
                <a:ext cx="1889564" cy="275936"/>
              </a:xfrm>
              <a:custGeom>
                <a:avLst/>
                <a:gdLst>
                  <a:gd name="T0" fmla="*/ 903 w 903"/>
                  <a:gd name="T1" fmla="*/ 17 h 132"/>
                  <a:gd name="T2" fmla="*/ 786 w 903"/>
                  <a:gd name="T3" fmla="*/ 54 h 132"/>
                  <a:gd name="T4" fmla="*/ 663 w 903"/>
                  <a:gd name="T5" fmla="*/ 61 h 132"/>
                  <a:gd name="T6" fmla="*/ 612 w 903"/>
                  <a:gd name="T7" fmla="*/ 63 h 132"/>
                  <a:gd name="T8" fmla="*/ 604 w 903"/>
                  <a:gd name="T9" fmla="*/ 63 h 132"/>
                  <a:gd name="T10" fmla="*/ 358 w 903"/>
                  <a:gd name="T11" fmla="*/ 21 h 132"/>
                  <a:gd name="T12" fmla="*/ 455 w 903"/>
                  <a:gd name="T13" fmla="*/ 7 h 132"/>
                  <a:gd name="T14" fmla="*/ 234 w 903"/>
                  <a:gd name="T15" fmla="*/ 54 h 132"/>
                  <a:gd name="T16" fmla="*/ 207 w 903"/>
                  <a:gd name="T17" fmla="*/ 70 h 132"/>
                  <a:gd name="T18" fmla="*/ 0 w 903"/>
                  <a:gd name="T19" fmla="*/ 100 h 132"/>
                  <a:gd name="T20" fmla="*/ 218 w 903"/>
                  <a:gd name="T21" fmla="*/ 91 h 132"/>
                  <a:gd name="T22" fmla="*/ 246 w 903"/>
                  <a:gd name="T23" fmla="*/ 74 h 132"/>
                  <a:gd name="T24" fmla="*/ 341 w 903"/>
                  <a:gd name="T25" fmla="*/ 26 h 132"/>
                  <a:gd name="T26" fmla="*/ 606 w 903"/>
                  <a:gd name="T27" fmla="*/ 77 h 132"/>
                  <a:gd name="T28" fmla="*/ 614 w 903"/>
                  <a:gd name="T29" fmla="*/ 76 h 132"/>
                  <a:gd name="T30" fmla="*/ 664 w 903"/>
                  <a:gd name="T31" fmla="*/ 75 h 132"/>
                  <a:gd name="T32" fmla="*/ 787 w 903"/>
                  <a:gd name="T33" fmla="*/ 71 h 132"/>
                  <a:gd name="T34" fmla="*/ 903 w 903"/>
                  <a:gd name="T35" fmla="*/ 17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03" h="132">
                    <a:moveTo>
                      <a:pt x="903" y="17"/>
                    </a:moveTo>
                    <a:cubicBezTo>
                      <a:pt x="903" y="17"/>
                      <a:pt x="820" y="49"/>
                      <a:pt x="786" y="54"/>
                    </a:cubicBezTo>
                    <a:cubicBezTo>
                      <a:pt x="746" y="59"/>
                      <a:pt x="704" y="60"/>
                      <a:pt x="663" y="61"/>
                    </a:cubicBezTo>
                    <a:cubicBezTo>
                      <a:pt x="612" y="63"/>
                      <a:pt x="612" y="63"/>
                      <a:pt x="612" y="63"/>
                    </a:cubicBezTo>
                    <a:cubicBezTo>
                      <a:pt x="604" y="63"/>
                      <a:pt x="604" y="63"/>
                      <a:pt x="604" y="63"/>
                    </a:cubicBezTo>
                    <a:cubicBezTo>
                      <a:pt x="518" y="67"/>
                      <a:pt x="423" y="71"/>
                      <a:pt x="358" y="21"/>
                    </a:cubicBezTo>
                    <a:cubicBezTo>
                      <a:pt x="372" y="18"/>
                      <a:pt x="440" y="5"/>
                      <a:pt x="455" y="7"/>
                    </a:cubicBezTo>
                    <a:cubicBezTo>
                      <a:pt x="389" y="0"/>
                      <a:pt x="286" y="23"/>
                      <a:pt x="234" y="54"/>
                    </a:cubicBezTo>
                    <a:cubicBezTo>
                      <a:pt x="207" y="70"/>
                      <a:pt x="207" y="70"/>
                      <a:pt x="207" y="70"/>
                    </a:cubicBezTo>
                    <a:cubicBezTo>
                      <a:pt x="141" y="108"/>
                      <a:pt x="82" y="100"/>
                      <a:pt x="0" y="100"/>
                    </a:cubicBezTo>
                    <a:cubicBezTo>
                      <a:pt x="88" y="100"/>
                      <a:pt x="146" y="132"/>
                      <a:pt x="218" y="91"/>
                    </a:cubicBezTo>
                    <a:cubicBezTo>
                      <a:pt x="246" y="74"/>
                      <a:pt x="246" y="74"/>
                      <a:pt x="246" y="74"/>
                    </a:cubicBezTo>
                    <a:cubicBezTo>
                      <a:pt x="270" y="59"/>
                      <a:pt x="316" y="37"/>
                      <a:pt x="341" y="26"/>
                    </a:cubicBezTo>
                    <a:cubicBezTo>
                      <a:pt x="416" y="99"/>
                      <a:pt x="512" y="81"/>
                      <a:pt x="606" y="77"/>
                    </a:cubicBezTo>
                    <a:cubicBezTo>
                      <a:pt x="614" y="76"/>
                      <a:pt x="614" y="76"/>
                      <a:pt x="614" y="76"/>
                    </a:cubicBezTo>
                    <a:cubicBezTo>
                      <a:pt x="664" y="75"/>
                      <a:pt x="664" y="75"/>
                      <a:pt x="664" y="75"/>
                    </a:cubicBezTo>
                    <a:cubicBezTo>
                      <a:pt x="706" y="74"/>
                      <a:pt x="746" y="77"/>
                      <a:pt x="787" y="71"/>
                    </a:cubicBezTo>
                    <a:cubicBezTo>
                      <a:pt x="826" y="66"/>
                      <a:pt x="903" y="17"/>
                      <a:pt x="903" y="17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" name="Freeform 43">
                <a:extLst>
                  <a:ext uri="{FF2B5EF4-FFF2-40B4-BE49-F238E27FC236}">
                    <a16:creationId xmlns:a16="http://schemas.microsoft.com/office/drawing/2014/main" id="{DAFFE1F3-18FB-88DE-0793-8FA5A44157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8939" y="5067916"/>
                <a:ext cx="225948" cy="146966"/>
              </a:xfrm>
              <a:custGeom>
                <a:avLst/>
                <a:gdLst>
                  <a:gd name="T0" fmla="*/ 0 w 108"/>
                  <a:gd name="T1" fmla="*/ 0 h 70"/>
                  <a:gd name="T2" fmla="*/ 72 w 108"/>
                  <a:gd name="T3" fmla="*/ 70 h 70"/>
                  <a:gd name="T4" fmla="*/ 108 w 108"/>
                  <a:gd name="T5" fmla="*/ 54 h 70"/>
                  <a:gd name="T6" fmla="*/ 0 w 108"/>
                  <a:gd name="T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70">
                    <a:moveTo>
                      <a:pt x="0" y="0"/>
                    </a:moveTo>
                    <a:cubicBezTo>
                      <a:pt x="29" y="28"/>
                      <a:pt x="29" y="70"/>
                      <a:pt x="72" y="70"/>
                    </a:cubicBezTo>
                    <a:cubicBezTo>
                      <a:pt x="108" y="54"/>
                      <a:pt x="108" y="54"/>
                      <a:pt x="108" y="54"/>
                    </a:cubicBezTo>
                    <a:cubicBezTo>
                      <a:pt x="76" y="54"/>
                      <a:pt x="24" y="23"/>
                      <a:pt x="0" y="0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" name="Freeform 44">
                <a:extLst>
                  <a:ext uri="{FF2B5EF4-FFF2-40B4-BE49-F238E27FC236}">
                    <a16:creationId xmlns:a16="http://schemas.microsoft.com/office/drawing/2014/main" id="{4583A55C-E26F-2D4E-CFF3-1B9B0DD85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4546" y="3588257"/>
                <a:ext cx="859801" cy="228948"/>
              </a:xfrm>
              <a:custGeom>
                <a:avLst/>
                <a:gdLst>
                  <a:gd name="T0" fmla="*/ 60 w 411"/>
                  <a:gd name="T1" fmla="*/ 34 h 109"/>
                  <a:gd name="T2" fmla="*/ 0 w 411"/>
                  <a:gd name="T3" fmla="*/ 48 h 109"/>
                  <a:gd name="T4" fmla="*/ 31 w 411"/>
                  <a:gd name="T5" fmla="*/ 46 h 109"/>
                  <a:gd name="T6" fmla="*/ 239 w 411"/>
                  <a:gd name="T7" fmla="*/ 41 h 109"/>
                  <a:gd name="T8" fmla="*/ 314 w 411"/>
                  <a:gd name="T9" fmla="*/ 73 h 109"/>
                  <a:gd name="T10" fmla="*/ 411 w 411"/>
                  <a:gd name="T11" fmla="*/ 109 h 109"/>
                  <a:gd name="T12" fmla="*/ 328 w 411"/>
                  <a:gd name="T13" fmla="*/ 56 h 109"/>
                  <a:gd name="T14" fmla="*/ 248 w 411"/>
                  <a:gd name="T15" fmla="*/ 22 h 109"/>
                  <a:gd name="T16" fmla="*/ 60 w 411"/>
                  <a:gd name="T17" fmla="*/ 3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1" h="109">
                    <a:moveTo>
                      <a:pt x="60" y="34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31" y="46"/>
                      <a:pt x="31" y="46"/>
                      <a:pt x="31" y="46"/>
                    </a:cubicBezTo>
                    <a:cubicBezTo>
                      <a:pt x="102" y="40"/>
                      <a:pt x="170" y="20"/>
                      <a:pt x="239" y="41"/>
                    </a:cubicBezTo>
                    <a:cubicBezTo>
                      <a:pt x="264" y="48"/>
                      <a:pt x="288" y="60"/>
                      <a:pt x="314" y="73"/>
                    </a:cubicBezTo>
                    <a:cubicBezTo>
                      <a:pt x="347" y="89"/>
                      <a:pt x="374" y="103"/>
                      <a:pt x="411" y="109"/>
                    </a:cubicBezTo>
                    <a:cubicBezTo>
                      <a:pt x="379" y="103"/>
                      <a:pt x="360" y="72"/>
                      <a:pt x="328" y="56"/>
                    </a:cubicBezTo>
                    <a:cubicBezTo>
                      <a:pt x="302" y="44"/>
                      <a:pt x="276" y="31"/>
                      <a:pt x="248" y="22"/>
                    </a:cubicBezTo>
                    <a:cubicBezTo>
                      <a:pt x="173" y="0"/>
                      <a:pt x="134" y="28"/>
                      <a:pt x="60" y="34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" name="Freeform 45">
                <a:extLst>
                  <a:ext uri="{FF2B5EF4-FFF2-40B4-BE49-F238E27FC236}">
                    <a16:creationId xmlns:a16="http://schemas.microsoft.com/office/drawing/2014/main" id="{7CC2E34E-79C9-4F7A-63DC-637A5A7308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4878" y="4246105"/>
                <a:ext cx="2351457" cy="394909"/>
              </a:xfrm>
              <a:custGeom>
                <a:avLst/>
                <a:gdLst>
                  <a:gd name="T0" fmla="*/ 1124 w 1124"/>
                  <a:gd name="T1" fmla="*/ 63 h 189"/>
                  <a:gd name="T2" fmla="*/ 1050 w 1124"/>
                  <a:gd name="T3" fmla="*/ 89 h 189"/>
                  <a:gd name="T4" fmla="*/ 1039 w 1124"/>
                  <a:gd name="T5" fmla="*/ 98 h 189"/>
                  <a:gd name="T6" fmla="*/ 1038 w 1124"/>
                  <a:gd name="T7" fmla="*/ 98 h 189"/>
                  <a:gd name="T8" fmla="*/ 998 w 1124"/>
                  <a:gd name="T9" fmla="*/ 122 h 189"/>
                  <a:gd name="T10" fmla="*/ 857 w 1124"/>
                  <a:gd name="T11" fmla="*/ 125 h 189"/>
                  <a:gd name="T12" fmla="*/ 831 w 1124"/>
                  <a:gd name="T13" fmla="*/ 125 h 189"/>
                  <a:gd name="T14" fmla="*/ 724 w 1124"/>
                  <a:gd name="T15" fmla="*/ 102 h 189"/>
                  <a:gd name="T16" fmla="*/ 694 w 1124"/>
                  <a:gd name="T17" fmla="*/ 92 h 189"/>
                  <a:gd name="T18" fmla="*/ 631 w 1124"/>
                  <a:gd name="T19" fmla="*/ 85 h 189"/>
                  <a:gd name="T20" fmla="*/ 486 w 1124"/>
                  <a:gd name="T21" fmla="*/ 0 h 189"/>
                  <a:gd name="T22" fmla="*/ 571 w 1124"/>
                  <a:gd name="T23" fmla="*/ 87 h 189"/>
                  <a:gd name="T24" fmla="*/ 357 w 1124"/>
                  <a:gd name="T25" fmla="*/ 106 h 189"/>
                  <a:gd name="T26" fmla="*/ 348 w 1124"/>
                  <a:gd name="T27" fmla="*/ 106 h 189"/>
                  <a:gd name="T28" fmla="*/ 331 w 1124"/>
                  <a:gd name="T29" fmla="*/ 105 h 189"/>
                  <a:gd name="T30" fmla="*/ 263 w 1124"/>
                  <a:gd name="T31" fmla="*/ 108 h 189"/>
                  <a:gd name="T32" fmla="*/ 154 w 1124"/>
                  <a:gd name="T33" fmla="*/ 43 h 189"/>
                  <a:gd name="T34" fmla="*/ 250 w 1124"/>
                  <a:gd name="T35" fmla="*/ 117 h 189"/>
                  <a:gd name="T36" fmla="*/ 246 w 1124"/>
                  <a:gd name="T37" fmla="*/ 122 h 189"/>
                  <a:gd name="T38" fmla="*/ 230 w 1124"/>
                  <a:gd name="T39" fmla="*/ 137 h 189"/>
                  <a:gd name="T40" fmla="*/ 91 w 1124"/>
                  <a:gd name="T41" fmla="*/ 135 h 189"/>
                  <a:gd name="T42" fmla="*/ 0 w 1124"/>
                  <a:gd name="T43" fmla="*/ 105 h 189"/>
                  <a:gd name="T44" fmla="*/ 92 w 1124"/>
                  <a:gd name="T45" fmla="*/ 145 h 189"/>
                  <a:gd name="T46" fmla="*/ 237 w 1124"/>
                  <a:gd name="T47" fmla="*/ 155 h 189"/>
                  <a:gd name="T48" fmla="*/ 270 w 1124"/>
                  <a:gd name="T49" fmla="*/ 127 h 189"/>
                  <a:gd name="T50" fmla="*/ 328 w 1124"/>
                  <a:gd name="T51" fmla="*/ 127 h 189"/>
                  <a:gd name="T52" fmla="*/ 348 w 1124"/>
                  <a:gd name="T53" fmla="*/ 128 h 189"/>
                  <a:gd name="T54" fmla="*/ 357 w 1124"/>
                  <a:gd name="T55" fmla="*/ 128 h 189"/>
                  <a:gd name="T56" fmla="*/ 612 w 1124"/>
                  <a:gd name="T57" fmla="*/ 106 h 189"/>
                  <a:gd name="T58" fmla="*/ 670 w 1124"/>
                  <a:gd name="T59" fmla="*/ 116 h 189"/>
                  <a:gd name="T60" fmla="*/ 716 w 1124"/>
                  <a:gd name="T61" fmla="*/ 136 h 189"/>
                  <a:gd name="T62" fmla="*/ 831 w 1124"/>
                  <a:gd name="T63" fmla="*/ 146 h 189"/>
                  <a:gd name="T64" fmla="*/ 857 w 1124"/>
                  <a:gd name="T65" fmla="*/ 147 h 189"/>
                  <a:gd name="T66" fmla="*/ 964 w 1124"/>
                  <a:gd name="T67" fmla="*/ 142 h 189"/>
                  <a:gd name="T68" fmla="*/ 938 w 1124"/>
                  <a:gd name="T69" fmla="*/ 189 h 189"/>
                  <a:gd name="T70" fmla="*/ 1015 w 1124"/>
                  <a:gd name="T71" fmla="*/ 129 h 189"/>
                  <a:gd name="T72" fmla="*/ 1029 w 1124"/>
                  <a:gd name="T73" fmla="*/ 123 h 189"/>
                  <a:gd name="T74" fmla="*/ 1070 w 1124"/>
                  <a:gd name="T75" fmla="*/ 94 h 189"/>
                  <a:gd name="T76" fmla="*/ 1124 w 1124"/>
                  <a:gd name="T77" fmla="*/ 63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24" h="189">
                    <a:moveTo>
                      <a:pt x="1124" y="63"/>
                    </a:moveTo>
                    <a:cubicBezTo>
                      <a:pt x="1095" y="66"/>
                      <a:pt x="1071" y="72"/>
                      <a:pt x="1050" y="89"/>
                    </a:cubicBezTo>
                    <a:cubicBezTo>
                      <a:pt x="1046" y="92"/>
                      <a:pt x="1042" y="95"/>
                      <a:pt x="1039" y="98"/>
                    </a:cubicBezTo>
                    <a:cubicBezTo>
                      <a:pt x="1038" y="98"/>
                      <a:pt x="1038" y="98"/>
                      <a:pt x="1038" y="98"/>
                    </a:cubicBezTo>
                    <a:cubicBezTo>
                      <a:pt x="1028" y="103"/>
                      <a:pt x="1012" y="112"/>
                      <a:pt x="998" y="122"/>
                    </a:cubicBezTo>
                    <a:cubicBezTo>
                      <a:pt x="957" y="136"/>
                      <a:pt x="904" y="127"/>
                      <a:pt x="857" y="125"/>
                    </a:cubicBezTo>
                    <a:cubicBezTo>
                      <a:pt x="831" y="125"/>
                      <a:pt x="831" y="125"/>
                      <a:pt x="831" y="125"/>
                    </a:cubicBezTo>
                    <a:cubicBezTo>
                      <a:pt x="795" y="124"/>
                      <a:pt x="756" y="110"/>
                      <a:pt x="724" y="102"/>
                    </a:cubicBezTo>
                    <a:cubicBezTo>
                      <a:pt x="713" y="99"/>
                      <a:pt x="704" y="96"/>
                      <a:pt x="694" y="92"/>
                    </a:cubicBezTo>
                    <a:cubicBezTo>
                      <a:pt x="680" y="87"/>
                      <a:pt x="631" y="85"/>
                      <a:pt x="631" y="85"/>
                    </a:cubicBezTo>
                    <a:cubicBezTo>
                      <a:pt x="585" y="87"/>
                      <a:pt x="513" y="41"/>
                      <a:pt x="486" y="0"/>
                    </a:cubicBezTo>
                    <a:cubicBezTo>
                      <a:pt x="504" y="27"/>
                      <a:pt x="535" y="62"/>
                      <a:pt x="571" y="87"/>
                    </a:cubicBezTo>
                    <a:cubicBezTo>
                      <a:pt x="502" y="93"/>
                      <a:pt x="431" y="106"/>
                      <a:pt x="357" y="106"/>
                    </a:cubicBezTo>
                    <a:cubicBezTo>
                      <a:pt x="348" y="106"/>
                      <a:pt x="348" y="106"/>
                      <a:pt x="348" y="106"/>
                    </a:cubicBezTo>
                    <a:cubicBezTo>
                      <a:pt x="331" y="105"/>
                      <a:pt x="331" y="105"/>
                      <a:pt x="331" y="105"/>
                    </a:cubicBezTo>
                    <a:cubicBezTo>
                      <a:pt x="315" y="104"/>
                      <a:pt x="277" y="104"/>
                      <a:pt x="263" y="108"/>
                    </a:cubicBezTo>
                    <a:cubicBezTo>
                      <a:pt x="224" y="95"/>
                      <a:pt x="186" y="73"/>
                      <a:pt x="154" y="43"/>
                    </a:cubicBezTo>
                    <a:cubicBezTo>
                      <a:pt x="183" y="70"/>
                      <a:pt x="214" y="99"/>
                      <a:pt x="250" y="117"/>
                    </a:cubicBezTo>
                    <a:cubicBezTo>
                      <a:pt x="248" y="119"/>
                      <a:pt x="247" y="120"/>
                      <a:pt x="246" y="122"/>
                    </a:cubicBezTo>
                    <a:cubicBezTo>
                      <a:pt x="240" y="128"/>
                      <a:pt x="235" y="135"/>
                      <a:pt x="230" y="137"/>
                    </a:cubicBezTo>
                    <a:cubicBezTo>
                      <a:pt x="207" y="146"/>
                      <a:pt x="143" y="143"/>
                      <a:pt x="91" y="135"/>
                    </a:cubicBezTo>
                    <a:cubicBezTo>
                      <a:pt x="57" y="131"/>
                      <a:pt x="26" y="120"/>
                      <a:pt x="0" y="105"/>
                    </a:cubicBezTo>
                    <a:cubicBezTo>
                      <a:pt x="29" y="122"/>
                      <a:pt x="54" y="139"/>
                      <a:pt x="92" y="145"/>
                    </a:cubicBezTo>
                    <a:cubicBezTo>
                      <a:pt x="127" y="149"/>
                      <a:pt x="198" y="170"/>
                      <a:pt x="237" y="155"/>
                    </a:cubicBezTo>
                    <a:cubicBezTo>
                      <a:pt x="250" y="150"/>
                      <a:pt x="262" y="137"/>
                      <a:pt x="270" y="127"/>
                    </a:cubicBezTo>
                    <a:cubicBezTo>
                      <a:pt x="274" y="122"/>
                      <a:pt x="319" y="126"/>
                      <a:pt x="328" y="127"/>
                    </a:cubicBezTo>
                    <a:cubicBezTo>
                      <a:pt x="348" y="128"/>
                      <a:pt x="348" y="128"/>
                      <a:pt x="348" y="128"/>
                    </a:cubicBezTo>
                    <a:cubicBezTo>
                      <a:pt x="357" y="128"/>
                      <a:pt x="357" y="128"/>
                      <a:pt x="357" y="128"/>
                    </a:cubicBezTo>
                    <a:cubicBezTo>
                      <a:pt x="446" y="128"/>
                      <a:pt x="525" y="119"/>
                      <a:pt x="612" y="106"/>
                    </a:cubicBezTo>
                    <a:cubicBezTo>
                      <a:pt x="636" y="103"/>
                      <a:pt x="650" y="108"/>
                      <a:pt x="670" y="116"/>
                    </a:cubicBezTo>
                    <a:cubicBezTo>
                      <a:pt x="679" y="119"/>
                      <a:pt x="703" y="133"/>
                      <a:pt x="716" y="136"/>
                    </a:cubicBezTo>
                    <a:cubicBezTo>
                      <a:pt x="751" y="145"/>
                      <a:pt x="794" y="146"/>
                      <a:pt x="831" y="146"/>
                    </a:cubicBezTo>
                    <a:cubicBezTo>
                      <a:pt x="857" y="147"/>
                      <a:pt x="857" y="147"/>
                      <a:pt x="857" y="147"/>
                    </a:cubicBezTo>
                    <a:cubicBezTo>
                      <a:pt x="892" y="148"/>
                      <a:pt x="929" y="148"/>
                      <a:pt x="964" y="142"/>
                    </a:cubicBezTo>
                    <a:cubicBezTo>
                      <a:pt x="962" y="150"/>
                      <a:pt x="937" y="179"/>
                      <a:pt x="938" y="189"/>
                    </a:cubicBezTo>
                    <a:cubicBezTo>
                      <a:pt x="937" y="174"/>
                      <a:pt x="1002" y="139"/>
                      <a:pt x="1015" y="129"/>
                    </a:cubicBezTo>
                    <a:cubicBezTo>
                      <a:pt x="1020" y="127"/>
                      <a:pt x="1024" y="125"/>
                      <a:pt x="1029" y="123"/>
                    </a:cubicBezTo>
                    <a:cubicBezTo>
                      <a:pt x="1044" y="116"/>
                      <a:pt x="1057" y="105"/>
                      <a:pt x="1070" y="94"/>
                    </a:cubicBezTo>
                    <a:cubicBezTo>
                      <a:pt x="1088" y="79"/>
                      <a:pt x="1106" y="65"/>
                      <a:pt x="1124" y="63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" name="Freeform 46">
                <a:extLst>
                  <a:ext uri="{FF2B5EF4-FFF2-40B4-BE49-F238E27FC236}">
                    <a16:creationId xmlns:a16="http://schemas.microsoft.com/office/drawing/2014/main" id="{1957044A-C248-6266-899B-E48614A601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5116" y="4043152"/>
                <a:ext cx="897793" cy="620857"/>
              </a:xfrm>
              <a:custGeom>
                <a:avLst/>
                <a:gdLst>
                  <a:gd name="T0" fmla="*/ 198 w 429"/>
                  <a:gd name="T1" fmla="*/ 95 h 297"/>
                  <a:gd name="T2" fmla="*/ 175 w 429"/>
                  <a:gd name="T3" fmla="*/ 111 h 297"/>
                  <a:gd name="T4" fmla="*/ 112 w 429"/>
                  <a:gd name="T5" fmla="*/ 160 h 297"/>
                  <a:gd name="T6" fmla="*/ 112 w 429"/>
                  <a:gd name="T7" fmla="*/ 158 h 297"/>
                  <a:gd name="T8" fmla="*/ 10 w 429"/>
                  <a:gd name="T9" fmla="*/ 158 h 297"/>
                  <a:gd name="T10" fmla="*/ 10 w 429"/>
                  <a:gd name="T11" fmla="*/ 158 h 297"/>
                  <a:gd name="T12" fmla="*/ 79 w 429"/>
                  <a:gd name="T13" fmla="*/ 193 h 297"/>
                  <a:gd name="T14" fmla="*/ 31 w 429"/>
                  <a:gd name="T15" fmla="*/ 297 h 297"/>
                  <a:gd name="T16" fmla="*/ 179 w 429"/>
                  <a:gd name="T17" fmla="*/ 127 h 297"/>
                  <a:gd name="T18" fmla="*/ 202 w 429"/>
                  <a:gd name="T19" fmla="*/ 111 h 297"/>
                  <a:gd name="T20" fmla="*/ 429 w 429"/>
                  <a:gd name="T21" fmla="*/ 29 h 297"/>
                  <a:gd name="T22" fmla="*/ 198 w 429"/>
                  <a:gd name="T23" fmla="*/ 95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9" h="297">
                    <a:moveTo>
                      <a:pt x="198" y="95"/>
                    </a:moveTo>
                    <a:cubicBezTo>
                      <a:pt x="175" y="111"/>
                      <a:pt x="175" y="111"/>
                      <a:pt x="175" y="111"/>
                    </a:cubicBezTo>
                    <a:cubicBezTo>
                      <a:pt x="153" y="127"/>
                      <a:pt x="132" y="142"/>
                      <a:pt x="112" y="160"/>
                    </a:cubicBezTo>
                    <a:cubicBezTo>
                      <a:pt x="112" y="158"/>
                      <a:pt x="112" y="158"/>
                      <a:pt x="112" y="158"/>
                    </a:cubicBezTo>
                    <a:cubicBezTo>
                      <a:pt x="112" y="158"/>
                      <a:pt x="20" y="146"/>
                      <a:pt x="10" y="158"/>
                    </a:cubicBezTo>
                    <a:cubicBezTo>
                      <a:pt x="0" y="170"/>
                      <a:pt x="10" y="158"/>
                      <a:pt x="10" y="158"/>
                    </a:cubicBezTo>
                    <a:cubicBezTo>
                      <a:pt x="10" y="158"/>
                      <a:pt x="103" y="165"/>
                      <a:pt x="79" y="193"/>
                    </a:cubicBezTo>
                    <a:cubicBezTo>
                      <a:pt x="56" y="221"/>
                      <a:pt x="42" y="265"/>
                      <a:pt x="31" y="297"/>
                    </a:cubicBezTo>
                    <a:cubicBezTo>
                      <a:pt x="55" y="227"/>
                      <a:pt x="123" y="167"/>
                      <a:pt x="179" y="127"/>
                    </a:cubicBezTo>
                    <a:cubicBezTo>
                      <a:pt x="202" y="111"/>
                      <a:pt x="202" y="111"/>
                      <a:pt x="202" y="111"/>
                    </a:cubicBezTo>
                    <a:cubicBezTo>
                      <a:pt x="239" y="84"/>
                      <a:pt x="360" y="5"/>
                      <a:pt x="429" y="29"/>
                    </a:cubicBezTo>
                    <a:cubicBezTo>
                      <a:pt x="348" y="0"/>
                      <a:pt x="249" y="58"/>
                      <a:pt x="198" y="95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" name="Freeform 47">
                <a:extLst>
                  <a:ext uri="{FF2B5EF4-FFF2-40B4-BE49-F238E27FC236}">
                    <a16:creationId xmlns:a16="http://schemas.microsoft.com/office/drawing/2014/main" id="{5607CACF-6FD9-8758-4CFC-4492F423C9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6490" y="1544728"/>
                <a:ext cx="376913" cy="72984"/>
              </a:xfrm>
              <a:custGeom>
                <a:avLst/>
                <a:gdLst>
                  <a:gd name="T0" fmla="*/ 0 w 180"/>
                  <a:gd name="T1" fmla="*/ 35 h 35"/>
                  <a:gd name="T2" fmla="*/ 0 w 180"/>
                  <a:gd name="T3" fmla="*/ 35 h 35"/>
                  <a:gd name="T4" fmla="*/ 180 w 180"/>
                  <a:gd name="T5" fmla="*/ 27 h 35"/>
                  <a:gd name="T6" fmla="*/ 178 w 180"/>
                  <a:gd name="T7" fmla="*/ 0 h 35"/>
                  <a:gd name="T8" fmla="*/ 0 w 180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35">
                    <a:moveTo>
                      <a:pt x="0" y="35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52" y="16"/>
                      <a:pt x="131" y="31"/>
                      <a:pt x="180" y="27"/>
                    </a:cubicBezTo>
                    <a:cubicBezTo>
                      <a:pt x="178" y="0"/>
                      <a:pt x="178" y="0"/>
                      <a:pt x="178" y="0"/>
                    </a:cubicBezTo>
                    <a:cubicBezTo>
                      <a:pt x="127" y="5"/>
                      <a:pt x="55" y="15"/>
                      <a:pt x="0" y="35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" name="Freeform 48">
                <a:extLst>
                  <a:ext uri="{FF2B5EF4-FFF2-40B4-BE49-F238E27FC236}">
                    <a16:creationId xmlns:a16="http://schemas.microsoft.com/office/drawing/2014/main" id="{F0C10042-D8C6-03DB-B7CD-74C6A81E57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0314" y="3524271"/>
                <a:ext cx="424902" cy="99977"/>
              </a:xfrm>
              <a:custGeom>
                <a:avLst/>
                <a:gdLst>
                  <a:gd name="T0" fmla="*/ 97 w 203"/>
                  <a:gd name="T1" fmla="*/ 34 h 48"/>
                  <a:gd name="T2" fmla="*/ 0 w 203"/>
                  <a:gd name="T3" fmla="*/ 11 h 48"/>
                  <a:gd name="T4" fmla="*/ 99 w 203"/>
                  <a:gd name="T5" fmla="*/ 47 h 48"/>
                  <a:gd name="T6" fmla="*/ 203 w 203"/>
                  <a:gd name="T7" fmla="*/ 0 h 48"/>
                  <a:gd name="T8" fmla="*/ 97 w 203"/>
                  <a:gd name="T9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48">
                    <a:moveTo>
                      <a:pt x="97" y="34"/>
                    </a:moveTo>
                    <a:cubicBezTo>
                      <a:pt x="60" y="35"/>
                      <a:pt x="6" y="21"/>
                      <a:pt x="0" y="11"/>
                    </a:cubicBezTo>
                    <a:cubicBezTo>
                      <a:pt x="20" y="47"/>
                      <a:pt x="81" y="48"/>
                      <a:pt x="99" y="47"/>
                    </a:cubicBezTo>
                    <a:cubicBezTo>
                      <a:pt x="139" y="45"/>
                      <a:pt x="188" y="32"/>
                      <a:pt x="203" y="0"/>
                    </a:cubicBezTo>
                    <a:cubicBezTo>
                      <a:pt x="196" y="14"/>
                      <a:pt x="132" y="33"/>
                      <a:pt x="97" y="34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" name="Freeform 49">
                <a:extLst>
                  <a:ext uri="{FF2B5EF4-FFF2-40B4-BE49-F238E27FC236}">
                    <a16:creationId xmlns:a16="http://schemas.microsoft.com/office/drawing/2014/main" id="{11B7CD15-157C-B8DD-C6BB-5D1ACD2F6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2360" y="2498508"/>
                <a:ext cx="156964" cy="587864"/>
              </a:xfrm>
              <a:custGeom>
                <a:avLst/>
                <a:gdLst>
                  <a:gd name="T0" fmla="*/ 42 w 75"/>
                  <a:gd name="T1" fmla="*/ 0 h 281"/>
                  <a:gd name="T2" fmla="*/ 46 w 75"/>
                  <a:gd name="T3" fmla="*/ 130 h 281"/>
                  <a:gd name="T4" fmla="*/ 18 w 75"/>
                  <a:gd name="T5" fmla="*/ 162 h 281"/>
                  <a:gd name="T6" fmla="*/ 1 w 75"/>
                  <a:gd name="T7" fmla="*/ 213 h 281"/>
                  <a:gd name="T8" fmla="*/ 21 w 75"/>
                  <a:gd name="T9" fmla="*/ 281 h 281"/>
                  <a:gd name="T10" fmla="*/ 18 w 75"/>
                  <a:gd name="T11" fmla="*/ 206 h 281"/>
                  <a:gd name="T12" fmla="*/ 34 w 75"/>
                  <a:gd name="T13" fmla="*/ 167 h 281"/>
                  <a:gd name="T14" fmla="*/ 63 w 75"/>
                  <a:gd name="T15" fmla="*/ 148 h 281"/>
                  <a:gd name="T16" fmla="*/ 42 w 75"/>
                  <a:gd name="T17" fmla="*/ 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281">
                    <a:moveTo>
                      <a:pt x="42" y="0"/>
                    </a:moveTo>
                    <a:cubicBezTo>
                      <a:pt x="61" y="32"/>
                      <a:pt x="55" y="96"/>
                      <a:pt x="46" y="130"/>
                    </a:cubicBezTo>
                    <a:cubicBezTo>
                      <a:pt x="43" y="139"/>
                      <a:pt x="23" y="155"/>
                      <a:pt x="18" y="162"/>
                    </a:cubicBezTo>
                    <a:cubicBezTo>
                      <a:pt x="10" y="175"/>
                      <a:pt x="1" y="189"/>
                      <a:pt x="1" y="213"/>
                    </a:cubicBezTo>
                    <a:cubicBezTo>
                      <a:pt x="0" y="240"/>
                      <a:pt x="11" y="262"/>
                      <a:pt x="21" y="281"/>
                    </a:cubicBezTo>
                    <a:cubicBezTo>
                      <a:pt x="11" y="261"/>
                      <a:pt x="18" y="224"/>
                      <a:pt x="18" y="206"/>
                    </a:cubicBezTo>
                    <a:cubicBezTo>
                      <a:pt x="18" y="192"/>
                      <a:pt x="28" y="178"/>
                      <a:pt x="34" y="167"/>
                    </a:cubicBezTo>
                    <a:cubicBezTo>
                      <a:pt x="40" y="158"/>
                      <a:pt x="59" y="162"/>
                      <a:pt x="63" y="148"/>
                    </a:cubicBezTo>
                    <a:cubicBezTo>
                      <a:pt x="75" y="105"/>
                      <a:pt x="66" y="40"/>
                      <a:pt x="42" y="0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" name="Freeform 50">
                <a:extLst>
                  <a:ext uri="{FF2B5EF4-FFF2-40B4-BE49-F238E27FC236}">
                    <a16:creationId xmlns:a16="http://schemas.microsoft.com/office/drawing/2014/main" id="{9D140338-5878-7871-1E8D-BC56D7F403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21469" y="1610713"/>
                <a:ext cx="5103823" cy="2731370"/>
              </a:xfrm>
              <a:custGeom>
                <a:avLst/>
                <a:gdLst>
                  <a:gd name="T0" fmla="*/ 1941 w 2439"/>
                  <a:gd name="T1" fmla="*/ 823 h 1305"/>
                  <a:gd name="T2" fmla="*/ 1661 w 2439"/>
                  <a:gd name="T3" fmla="*/ 820 h 1305"/>
                  <a:gd name="T4" fmla="*/ 1851 w 2439"/>
                  <a:gd name="T5" fmla="*/ 487 h 1305"/>
                  <a:gd name="T6" fmla="*/ 1687 w 2439"/>
                  <a:gd name="T7" fmla="*/ 565 h 1305"/>
                  <a:gd name="T8" fmla="*/ 1679 w 2439"/>
                  <a:gd name="T9" fmla="*/ 750 h 1305"/>
                  <a:gd name="T10" fmla="*/ 1557 w 2439"/>
                  <a:gd name="T11" fmla="*/ 769 h 1305"/>
                  <a:gd name="T12" fmla="*/ 1256 w 2439"/>
                  <a:gd name="T13" fmla="*/ 870 h 1305"/>
                  <a:gd name="T14" fmla="*/ 1650 w 2439"/>
                  <a:gd name="T15" fmla="*/ 305 h 1305"/>
                  <a:gd name="T16" fmla="*/ 1849 w 2439"/>
                  <a:gd name="T17" fmla="*/ 96 h 1305"/>
                  <a:gd name="T18" fmla="*/ 1437 w 2439"/>
                  <a:gd name="T19" fmla="*/ 485 h 1305"/>
                  <a:gd name="T20" fmla="*/ 1353 w 2439"/>
                  <a:gd name="T21" fmla="*/ 354 h 1305"/>
                  <a:gd name="T22" fmla="*/ 1434 w 2439"/>
                  <a:gd name="T23" fmla="*/ 96 h 1305"/>
                  <a:gd name="T24" fmla="*/ 1165 w 2439"/>
                  <a:gd name="T25" fmla="*/ 528 h 1305"/>
                  <a:gd name="T26" fmla="*/ 1058 w 2439"/>
                  <a:gd name="T27" fmla="*/ 753 h 1305"/>
                  <a:gd name="T28" fmla="*/ 843 w 2439"/>
                  <a:gd name="T29" fmla="*/ 812 h 1305"/>
                  <a:gd name="T30" fmla="*/ 847 w 2439"/>
                  <a:gd name="T31" fmla="*/ 535 h 1305"/>
                  <a:gd name="T32" fmla="*/ 905 w 2439"/>
                  <a:gd name="T33" fmla="*/ 623 h 1305"/>
                  <a:gd name="T34" fmla="*/ 921 w 2439"/>
                  <a:gd name="T35" fmla="*/ 519 h 1305"/>
                  <a:gd name="T36" fmla="*/ 859 w 2439"/>
                  <a:gd name="T37" fmla="*/ 531 h 1305"/>
                  <a:gd name="T38" fmla="*/ 821 w 2439"/>
                  <a:gd name="T39" fmla="*/ 458 h 1305"/>
                  <a:gd name="T40" fmla="*/ 943 w 2439"/>
                  <a:gd name="T41" fmla="*/ 1011 h 1305"/>
                  <a:gd name="T42" fmla="*/ 611 w 2439"/>
                  <a:gd name="T43" fmla="*/ 928 h 1305"/>
                  <a:gd name="T44" fmla="*/ 613 w 2439"/>
                  <a:gd name="T45" fmla="*/ 941 h 1305"/>
                  <a:gd name="T46" fmla="*/ 459 w 2439"/>
                  <a:gd name="T47" fmla="*/ 978 h 1305"/>
                  <a:gd name="T48" fmla="*/ 294 w 2439"/>
                  <a:gd name="T49" fmla="*/ 842 h 1305"/>
                  <a:gd name="T50" fmla="*/ 249 w 2439"/>
                  <a:gd name="T51" fmla="*/ 603 h 1305"/>
                  <a:gd name="T52" fmla="*/ 326 w 2439"/>
                  <a:gd name="T53" fmla="*/ 489 h 1305"/>
                  <a:gd name="T54" fmla="*/ 156 w 2439"/>
                  <a:gd name="T55" fmla="*/ 589 h 1305"/>
                  <a:gd name="T56" fmla="*/ 323 w 2439"/>
                  <a:gd name="T57" fmla="*/ 366 h 1305"/>
                  <a:gd name="T58" fmla="*/ 461 w 2439"/>
                  <a:gd name="T59" fmla="*/ 205 h 1305"/>
                  <a:gd name="T60" fmla="*/ 606 w 2439"/>
                  <a:gd name="T61" fmla="*/ 92 h 1305"/>
                  <a:gd name="T62" fmla="*/ 625 w 2439"/>
                  <a:gd name="T63" fmla="*/ 30 h 1305"/>
                  <a:gd name="T64" fmla="*/ 499 w 2439"/>
                  <a:gd name="T65" fmla="*/ 150 h 1305"/>
                  <a:gd name="T66" fmla="*/ 307 w 2439"/>
                  <a:gd name="T67" fmla="*/ 320 h 1305"/>
                  <a:gd name="T68" fmla="*/ 144 w 2439"/>
                  <a:gd name="T69" fmla="*/ 433 h 1305"/>
                  <a:gd name="T70" fmla="*/ 123 w 2439"/>
                  <a:gd name="T71" fmla="*/ 602 h 1305"/>
                  <a:gd name="T72" fmla="*/ 24 w 2439"/>
                  <a:gd name="T73" fmla="*/ 596 h 1305"/>
                  <a:gd name="T74" fmla="*/ 89 w 2439"/>
                  <a:gd name="T75" fmla="*/ 728 h 1305"/>
                  <a:gd name="T76" fmla="*/ 29 w 2439"/>
                  <a:gd name="T77" fmla="*/ 921 h 1305"/>
                  <a:gd name="T78" fmla="*/ 344 w 2439"/>
                  <a:gd name="T79" fmla="*/ 1171 h 1305"/>
                  <a:gd name="T80" fmla="*/ 535 w 2439"/>
                  <a:gd name="T81" fmla="*/ 1282 h 1305"/>
                  <a:gd name="T82" fmla="*/ 500 w 2439"/>
                  <a:gd name="T83" fmla="*/ 1238 h 1305"/>
                  <a:gd name="T84" fmla="*/ 249 w 2439"/>
                  <a:gd name="T85" fmla="*/ 1147 h 1305"/>
                  <a:gd name="T86" fmla="*/ 187 w 2439"/>
                  <a:gd name="T87" fmla="*/ 1063 h 1305"/>
                  <a:gd name="T88" fmla="*/ 468 w 2439"/>
                  <a:gd name="T89" fmla="*/ 1112 h 1305"/>
                  <a:gd name="T90" fmla="*/ 544 w 2439"/>
                  <a:gd name="T91" fmla="*/ 1138 h 1305"/>
                  <a:gd name="T92" fmla="*/ 151 w 2439"/>
                  <a:gd name="T93" fmla="*/ 809 h 1305"/>
                  <a:gd name="T94" fmla="*/ 293 w 2439"/>
                  <a:gd name="T95" fmla="*/ 1075 h 1305"/>
                  <a:gd name="T96" fmla="*/ 82 w 2439"/>
                  <a:gd name="T97" fmla="*/ 836 h 1305"/>
                  <a:gd name="T98" fmla="*/ 126 w 2439"/>
                  <a:gd name="T99" fmla="*/ 622 h 1305"/>
                  <a:gd name="T100" fmla="*/ 228 w 2439"/>
                  <a:gd name="T101" fmla="*/ 777 h 1305"/>
                  <a:gd name="T102" fmla="*/ 435 w 2439"/>
                  <a:gd name="T103" fmla="*/ 949 h 1305"/>
                  <a:gd name="T104" fmla="*/ 815 w 2439"/>
                  <a:gd name="T105" fmla="*/ 1034 h 1305"/>
                  <a:gd name="T106" fmla="*/ 1209 w 2439"/>
                  <a:gd name="T107" fmla="*/ 915 h 1305"/>
                  <a:gd name="T108" fmla="*/ 1937 w 2439"/>
                  <a:gd name="T109" fmla="*/ 850 h 1305"/>
                  <a:gd name="T110" fmla="*/ 1204 w 2439"/>
                  <a:gd name="T111" fmla="*/ 888 h 1305"/>
                  <a:gd name="T112" fmla="*/ 1147 w 2439"/>
                  <a:gd name="T113" fmla="*/ 631 h 1305"/>
                  <a:gd name="T114" fmla="*/ 1183 w 2439"/>
                  <a:gd name="T115" fmla="*/ 607 h 1305"/>
                  <a:gd name="T116" fmla="*/ 1325 w 2439"/>
                  <a:gd name="T117" fmla="*/ 338 h 1305"/>
                  <a:gd name="T118" fmla="*/ 1384 w 2439"/>
                  <a:gd name="T119" fmla="*/ 512 h 1305"/>
                  <a:gd name="T120" fmla="*/ 1276 w 2439"/>
                  <a:gd name="T121" fmla="*/ 769 h 1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439" h="1305">
                    <a:moveTo>
                      <a:pt x="2194" y="902"/>
                    </a:moveTo>
                    <a:cubicBezTo>
                      <a:pt x="2275" y="901"/>
                      <a:pt x="2266" y="889"/>
                      <a:pt x="2329" y="825"/>
                    </a:cubicBezTo>
                    <a:cubicBezTo>
                      <a:pt x="2275" y="879"/>
                      <a:pt x="2166" y="862"/>
                      <a:pt x="2087" y="860"/>
                    </a:cubicBezTo>
                    <a:cubicBezTo>
                      <a:pt x="2034" y="842"/>
                      <a:pt x="1983" y="829"/>
                      <a:pt x="1941" y="823"/>
                    </a:cubicBezTo>
                    <a:cubicBezTo>
                      <a:pt x="1912" y="819"/>
                      <a:pt x="1875" y="817"/>
                      <a:pt x="1834" y="817"/>
                    </a:cubicBezTo>
                    <a:cubicBezTo>
                      <a:pt x="1857" y="805"/>
                      <a:pt x="1873" y="782"/>
                      <a:pt x="1897" y="753"/>
                    </a:cubicBezTo>
                    <a:cubicBezTo>
                      <a:pt x="1872" y="784"/>
                      <a:pt x="1787" y="809"/>
                      <a:pt x="1733" y="817"/>
                    </a:cubicBezTo>
                    <a:cubicBezTo>
                      <a:pt x="1709" y="818"/>
                      <a:pt x="1685" y="819"/>
                      <a:pt x="1661" y="820"/>
                    </a:cubicBezTo>
                    <a:cubicBezTo>
                      <a:pt x="1664" y="811"/>
                      <a:pt x="1665" y="797"/>
                      <a:pt x="1677" y="784"/>
                    </a:cubicBezTo>
                    <a:cubicBezTo>
                      <a:pt x="1691" y="771"/>
                      <a:pt x="1691" y="771"/>
                      <a:pt x="1691" y="771"/>
                    </a:cubicBezTo>
                    <a:cubicBezTo>
                      <a:pt x="1729" y="736"/>
                      <a:pt x="1731" y="731"/>
                      <a:pt x="1744" y="684"/>
                    </a:cubicBezTo>
                    <a:cubicBezTo>
                      <a:pt x="1761" y="628"/>
                      <a:pt x="1806" y="508"/>
                      <a:pt x="1851" y="487"/>
                    </a:cubicBezTo>
                    <a:cubicBezTo>
                      <a:pt x="1812" y="506"/>
                      <a:pt x="1778" y="556"/>
                      <a:pt x="1755" y="602"/>
                    </a:cubicBezTo>
                    <a:cubicBezTo>
                      <a:pt x="1744" y="581"/>
                      <a:pt x="1715" y="574"/>
                      <a:pt x="1700" y="556"/>
                    </a:cubicBezTo>
                    <a:cubicBezTo>
                      <a:pt x="1674" y="523"/>
                      <a:pt x="1629" y="476"/>
                      <a:pt x="1632" y="432"/>
                    </a:cubicBezTo>
                    <a:cubicBezTo>
                      <a:pt x="1627" y="490"/>
                      <a:pt x="1659" y="530"/>
                      <a:pt x="1687" y="565"/>
                    </a:cubicBezTo>
                    <a:cubicBezTo>
                      <a:pt x="1705" y="588"/>
                      <a:pt x="1742" y="630"/>
                      <a:pt x="1742" y="630"/>
                    </a:cubicBezTo>
                    <a:cubicBezTo>
                      <a:pt x="1734" y="647"/>
                      <a:pt x="1729" y="662"/>
                      <a:pt x="1725" y="674"/>
                    </a:cubicBezTo>
                    <a:cubicBezTo>
                      <a:pt x="1724" y="677"/>
                      <a:pt x="1724" y="677"/>
                      <a:pt x="1724" y="677"/>
                    </a:cubicBezTo>
                    <a:cubicBezTo>
                      <a:pt x="1712" y="720"/>
                      <a:pt x="1712" y="720"/>
                      <a:pt x="1679" y="750"/>
                    </a:cubicBezTo>
                    <a:cubicBezTo>
                      <a:pt x="1664" y="765"/>
                      <a:pt x="1664" y="765"/>
                      <a:pt x="1664" y="765"/>
                    </a:cubicBezTo>
                    <a:cubicBezTo>
                      <a:pt x="1652" y="777"/>
                      <a:pt x="1611" y="808"/>
                      <a:pt x="1580" y="826"/>
                    </a:cubicBezTo>
                    <a:cubicBezTo>
                      <a:pt x="1562" y="827"/>
                      <a:pt x="1544" y="829"/>
                      <a:pt x="1527" y="830"/>
                    </a:cubicBezTo>
                    <a:cubicBezTo>
                      <a:pt x="1542" y="815"/>
                      <a:pt x="1549" y="791"/>
                      <a:pt x="1557" y="769"/>
                    </a:cubicBezTo>
                    <a:cubicBezTo>
                      <a:pt x="1550" y="788"/>
                      <a:pt x="1484" y="823"/>
                      <a:pt x="1436" y="842"/>
                    </a:cubicBezTo>
                    <a:cubicBezTo>
                      <a:pt x="1407" y="846"/>
                      <a:pt x="1384" y="851"/>
                      <a:pt x="1369" y="856"/>
                    </a:cubicBezTo>
                    <a:cubicBezTo>
                      <a:pt x="1333" y="868"/>
                      <a:pt x="1318" y="867"/>
                      <a:pt x="1303" y="867"/>
                    </a:cubicBezTo>
                    <a:cubicBezTo>
                      <a:pt x="1290" y="866"/>
                      <a:pt x="1277" y="865"/>
                      <a:pt x="1256" y="870"/>
                    </a:cubicBezTo>
                    <a:cubicBezTo>
                      <a:pt x="1257" y="848"/>
                      <a:pt x="1256" y="822"/>
                      <a:pt x="1307" y="793"/>
                    </a:cubicBezTo>
                    <a:cubicBezTo>
                      <a:pt x="1373" y="754"/>
                      <a:pt x="1379" y="690"/>
                      <a:pt x="1399" y="627"/>
                    </a:cubicBezTo>
                    <a:cubicBezTo>
                      <a:pt x="1406" y="606"/>
                      <a:pt x="1414" y="572"/>
                      <a:pt x="1421" y="557"/>
                    </a:cubicBezTo>
                    <a:cubicBezTo>
                      <a:pt x="1447" y="499"/>
                      <a:pt x="1590" y="325"/>
                      <a:pt x="1650" y="305"/>
                    </a:cubicBezTo>
                    <a:cubicBezTo>
                      <a:pt x="1694" y="290"/>
                      <a:pt x="1854" y="250"/>
                      <a:pt x="1867" y="104"/>
                    </a:cubicBezTo>
                    <a:cubicBezTo>
                      <a:pt x="1867" y="103"/>
                      <a:pt x="1868" y="102"/>
                      <a:pt x="1868" y="100"/>
                    </a:cubicBezTo>
                    <a:cubicBezTo>
                      <a:pt x="1872" y="75"/>
                      <a:pt x="1846" y="42"/>
                      <a:pt x="1846" y="23"/>
                    </a:cubicBezTo>
                    <a:cubicBezTo>
                      <a:pt x="1846" y="39"/>
                      <a:pt x="1853" y="72"/>
                      <a:pt x="1849" y="96"/>
                    </a:cubicBezTo>
                    <a:cubicBezTo>
                      <a:pt x="1847" y="112"/>
                      <a:pt x="1841" y="130"/>
                      <a:pt x="1837" y="145"/>
                    </a:cubicBezTo>
                    <a:cubicBezTo>
                      <a:pt x="1834" y="150"/>
                      <a:pt x="1834" y="150"/>
                      <a:pt x="1834" y="150"/>
                    </a:cubicBezTo>
                    <a:cubicBezTo>
                      <a:pt x="1803" y="235"/>
                      <a:pt x="1694" y="277"/>
                      <a:pt x="1661" y="288"/>
                    </a:cubicBezTo>
                    <a:cubicBezTo>
                      <a:pt x="1610" y="305"/>
                      <a:pt x="1499" y="408"/>
                      <a:pt x="1437" y="485"/>
                    </a:cubicBezTo>
                    <a:cubicBezTo>
                      <a:pt x="1425" y="487"/>
                      <a:pt x="1409" y="487"/>
                      <a:pt x="1406" y="484"/>
                    </a:cubicBezTo>
                    <a:cubicBezTo>
                      <a:pt x="1400" y="480"/>
                      <a:pt x="1393" y="467"/>
                      <a:pt x="1392" y="452"/>
                    </a:cubicBezTo>
                    <a:cubicBezTo>
                      <a:pt x="1392" y="441"/>
                      <a:pt x="1383" y="430"/>
                      <a:pt x="1381" y="419"/>
                    </a:cubicBezTo>
                    <a:cubicBezTo>
                      <a:pt x="1376" y="395"/>
                      <a:pt x="1362" y="371"/>
                      <a:pt x="1353" y="354"/>
                    </a:cubicBezTo>
                    <a:cubicBezTo>
                      <a:pt x="1347" y="344"/>
                      <a:pt x="1342" y="334"/>
                      <a:pt x="1339" y="324"/>
                    </a:cubicBezTo>
                    <a:cubicBezTo>
                      <a:pt x="1345" y="320"/>
                      <a:pt x="1349" y="313"/>
                      <a:pt x="1349" y="304"/>
                    </a:cubicBezTo>
                    <a:cubicBezTo>
                      <a:pt x="1349" y="284"/>
                      <a:pt x="1390" y="136"/>
                      <a:pt x="1434" y="102"/>
                    </a:cubicBezTo>
                    <a:cubicBezTo>
                      <a:pt x="1434" y="96"/>
                      <a:pt x="1434" y="96"/>
                      <a:pt x="1434" y="96"/>
                    </a:cubicBezTo>
                    <a:cubicBezTo>
                      <a:pt x="1383" y="136"/>
                      <a:pt x="1338" y="261"/>
                      <a:pt x="1333" y="299"/>
                    </a:cubicBezTo>
                    <a:cubicBezTo>
                      <a:pt x="1330" y="301"/>
                      <a:pt x="1323" y="314"/>
                      <a:pt x="1318" y="315"/>
                    </a:cubicBezTo>
                    <a:cubicBezTo>
                      <a:pt x="1286" y="323"/>
                      <a:pt x="1253" y="325"/>
                      <a:pt x="1214" y="389"/>
                    </a:cubicBezTo>
                    <a:cubicBezTo>
                      <a:pt x="1180" y="443"/>
                      <a:pt x="1170" y="488"/>
                      <a:pt x="1165" y="528"/>
                    </a:cubicBezTo>
                    <a:cubicBezTo>
                      <a:pt x="1161" y="556"/>
                      <a:pt x="1159" y="584"/>
                      <a:pt x="1148" y="596"/>
                    </a:cubicBezTo>
                    <a:cubicBezTo>
                      <a:pt x="1138" y="607"/>
                      <a:pt x="1138" y="607"/>
                      <a:pt x="1138" y="607"/>
                    </a:cubicBezTo>
                    <a:cubicBezTo>
                      <a:pt x="1103" y="645"/>
                      <a:pt x="1051" y="690"/>
                      <a:pt x="1051" y="730"/>
                    </a:cubicBezTo>
                    <a:cubicBezTo>
                      <a:pt x="1051" y="738"/>
                      <a:pt x="1053" y="746"/>
                      <a:pt x="1058" y="753"/>
                    </a:cubicBezTo>
                    <a:cubicBezTo>
                      <a:pt x="1075" y="782"/>
                      <a:pt x="1085" y="855"/>
                      <a:pt x="1085" y="899"/>
                    </a:cubicBezTo>
                    <a:cubicBezTo>
                      <a:pt x="1085" y="908"/>
                      <a:pt x="1076" y="930"/>
                      <a:pt x="1069" y="946"/>
                    </a:cubicBezTo>
                    <a:cubicBezTo>
                      <a:pt x="1050" y="955"/>
                      <a:pt x="1031" y="964"/>
                      <a:pt x="1012" y="974"/>
                    </a:cubicBezTo>
                    <a:cubicBezTo>
                      <a:pt x="967" y="946"/>
                      <a:pt x="881" y="863"/>
                      <a:pt x="843" y="812"/>
                    </a:cubicBezTo>
                    <a:cubicBezTo>
                      <a:pt x="802" y="758"/>
                      <a:pt x="769" y="651"/>
                      <a:pt x="792" y="608"/>
                    </a:cubicBezTo>
                    <a:cubicBezTo>
                      <a:pt x="803" y="587"/>
                      <a:pt x="810" y="519"/>
                      <a:pt x="815" y="475"/>
                    </a:cubicBezTo>
                    <a:cubicBezTo>
                      <a:pt x="821" y="481"/>
                      <a:pt x="837" y="505"/>
                      <a:pt x="840" y="510"/>
                    </a:cubicBezTo>
                    <a:cubicBezTo>
                      <a:pt x="842" y="513"/>
                      <a:pt x="847" y="529"/>
                      <a:pt x="847" y="535"/>
                    </a:cubicBezTo>
                    <a:cubicBezTo>
                      <a:pt x="847" y="546"/>
                      <a:pt x="850" y="551"/>
                      <a:pt x="857" y="561"/>
                    </a:cubicBezTo>
                    <a:cubicBezTo>
                      <a:pt x="867" y="576"/>
                      <a:pt x="875" y="572"/>
                      <a:pt x="887" y="579"/>
                    </a:cubicBezTo>
                    <a:cubicBezTo>
                      <a:pt x="897" y="586"/>
                      <a:pt x="897" y="611"/>
                      <a:pt x="904" y="623"/>
                    </a:cubicBezTo>
                    <a:cubicBezTo>
                      <a:pt x="905" y="623"/>
                      <a:pt x="905" y="623"/>
                      <a:pt x="905" y="623"/>
                    </a:cubicBezTo>
                    <a:cubicBezTo>
                      <a:pt x="914" y="684"/>
                      <a:pt x="951" y="738"/>
                      <a:pt x="971" y="767"/>
                    </a:cubicBezTo>
                    <a:cubicBezTo>
                      <a:pt x="926" y="701"/>
                      <a:pt x="891" y="601"/>
                      <a:pt x="928" y="531"/>
                    </a:cubicBezTo>
                    <a:cubicBezTo>
                      <a:pt x="978" y="439"/>
                      <a:pt x="1048" y="357"/>
                      <a:pt x="1004" y="313"/>
                    </a:cubicBezTo>
                    <a:cubicBezTo>
                      <a:pt x="1030" y="339"/>
                      <a:pt x="959" y="450"/>
                      <a:pt x="921" y="519"/>
                    </a:cubicBezTo>
                    <a:cubicBezTo>
                      <a:pt x="911" y="537"/>
                      <a:pt x="906" y="556"/>
                      <a:pt x="903" y="575"/>
                    </a:cubicBezTo>
                    <a:cubicBezTo>
                      <a:pt x="901" y="573"/>
                      <a:pt x="898" y="571"/>
                      <a:pt x="895" y="569"/>
                    </a:cubicBezTo>
                    <a:cubicBezTo>
                      <a:pt x="885" y="563"/>
                      <a:pt x="870" y="559"/>
                      <a:pt x="864" y="549"/>
                    </a:cubicBezTo>
                    <a:cubicBezTo>
                      <a:pt x="863" y="548"/>
                      <a:pt x="859" y="535"/>
                      <a:pt x="859" y="531"/>
                    </a:cubicBezTo>
                    <a:cubicBezTo>
                      <a:pt x="859" y="520"/>
                      <a:pt x="861" y="507"/>
                      <a:pt x="854" y="496"/>
                    </a:cubicBezTo>
                    <a:cubicBezTo>
                      <a:pt x="848" y="485"/>
                      <a:pt x="847" y="481"/>
                      <a:pt x="837" y="473"/>
                    </a:cubicBezTo>
                    <a:cubicBezTo>
                      <a:pt x="831" y="467"/>
                      <a:pt x="825" y="462"/>
                      <a:pt x="822" y="457"/>
                    </a:cubicBezTo>
                    <a:cubicBezTo>
                      <a:pt x="821" y="458"/>
                      <a:pt x="821" y="458"/>
                      <a:pt x="821" y="458"/>
                    </a:cubicBezTo>
                    <a:cubicBezTo>
                      <a:pt x="822" y="398"/>
                      <a:pt x="811" y="339"/>
                      <a:pt x="779" y="318"/>
                    </a:cubicBezTo>
                    <a:cubicBezTo>
                      <a:pt x="818" y="344"/>
                      <a:pt x="808" y="541"/>
                      <a:pt x="780" y="593"/>
                    </a:cubicBezTo>
                    <a:cubicBezTo>
                      <a:pt x="748" y="654"/>
                      <a:pt x="771" y="775"/>
                      <a:pt x="815" y="833"/>
                    </a:cubicBezTo>
                    <a:cubicBezTo>
                      <a:pt x="851" y="882"/>
                      <a:pt x="948" y="964"/>
                      <a:pt x="943" y="1011"/>
                    </a:cubicBezTo>
                    <a:cubicBezTo>
                      <a:pt x="929" y="1019"/>
                      <a:pt x="915" y="1027"/>
                      <a:pt x="902" y="1034"/>
                    </a:cubicBezTo>
                    <a:cubicBezTo>
                      <a:pt x="876" y="1031"/>
                      <a:pt x="851" y="1020"/>
                      <a:pt x="834" y="1010"/>
                    </a:cubicBezTo>
                    <a:cubicBezTo>
                      <a:pt x="800" y="989"/>
                      <a:pt x="766" y="968"/>
                      <a:pt x="737" y="957"/>
                    </a:cubicBezTo>
                    <a:cubicBezTo>
                      <a:pt x="714" y="948"/>
                      <a:pt x="655" y="927"/>
                      <a:pt x="611" y="928"/>
                    </a:cubicBezTo>
                    <a:cubicBezTo>
                      <a:pt x="597" y="928"/>
                      <a:pt x="585" y="931"/>
                      <a:pt x="572" y="933"/>
                    </a:cubicBezTo>
                    <a:cubicBezTo>
                      <a:pt x="559" y="936"/>
                      <a:pt x="547" y="938"/>
                      <a:pt x="534" y="938"/>
                    </a:cubicBezTo>
                    <a:cubicBezTo>
                      <a:pt x="551" y="938"/>
                      <a:pt x="561" y="946"/>
                      <a:pt x="576" y="943"/>
                    </a:cubicBezTo>
                    <a:cubicBezTo>
                      <a:pt x="587" y="941"/>
                      <a:pt x="602" y="941"/>
                      <a:pt x="613" y="941"/>
                    </a:cubicBezTo>
                    <a:cubicBezTo>
                      <a:pt x="639" y="940"/>
                      <a:pt x="703" y="966"/>
                      <a:pt x="748" y="983"/>
                    </a:cubicBezTo>
                    <a:cubicBezTo>
                      <a:pt x="749" y="983"/>
                      <a:pt x="741" y="997"/>
                      <a:pt x="743" y="998"/>
                    </a:cubicBezTo>
                    <a:cubicBezTo>
                      <a:pt x="718" y="1057"/>
                      <a:pt x="625" y="1091"/>
                      <a:pt x="562" y="1066"/>
                    </a:cubicBezTo>
                    <a:cubicBezTo>
                      <a:pt x="536" y="1056"/>
                      <a:pt x="490" y="1023"/>
                      <a:pt x="459" y="978"/>
                    </a:cubicBezTo>
                    <a:cubicBezTo>
                      <a:pt x="453" y="968"/>
                      <a:pt x="447" y="956"/>
                      <a:pt x="440" y="943"/>
                    </a:cubicBezTo>
                    <a:cubicBezTo>
                      <a:pt x="426" y="914"/>
                      <a:pt x="428" y="889"/>
                      <a:pt x="398" y="872"/>
                    </a:cubicBezTo>
                    <a:cubicBezTo>
                      <a:pt x="380" y="863"/>
                      <a:pt x="362" y="861"/>
                      <a:pt x="346" y="860"/>
                    </a:cubicBezTo>
                    <a:cubicBezTo>
                      <a:pt x="327" y="858"/>
                      <a:pt x="310" y="856"/>
                      <a:pt x="294" y="842"/>
                    </a:cubicBezTo>
                    <a:cubicBezTo>
                      <a:pt x="278" y="829"/>
                      <a:pt x="244" y="791"/>
                      <a:pt x="235" y="767"/>
                    </a:cubicBezTo>
                    <a:cubicBezTo>
                      <a:pt x="226" y="742"/>
                      <a:pt x="225" y="701"/>
                      <a:pt x="231" y="673"/>
                    </a:cubicBezTo>
                    <a:cubicBezTo>
                      <a:pt x="239" y="642"/>
                      <a:pt x="239" y="642"/>
                      <a:pt x="239" y="642"/>
                    </a:cubicBezTo>
                    <a:cubicBezTo>
                      <a:pt x="243" y="629"/>
                      <a:pt x="247" y="616"/>
                      <a:pt x="249" y="603"/>
                    </a:cubicBezTo>
                    <a:cubicBezTo>
                      <a:pt x="253" y="580"/>
                      <a:pt x="252" y="564"/>
                      <a:pt x="268" y="545"/>
                    </a:cubicBezTo>
                    <a:cubicBezTo>
                      <a:pt x="282" y="528"/>
                      <a:pt x="300" y="510"/>
                      <a:pt x="319" y="501"/>
                    </a:cubicBezTo>
                    <a:cubicBezTo>
                      <a:pt x="333" y="494"/>
                      <a:pt x="350" y="478"/>
                      <a:pt x="366" y="465"/>
                    </a:cubicBezTo>
                    <a:cubicBezTo>
                      <a:pt x="353" y="475"/>
                      <a:pt x="340" y="482"/>
                      <a:pt x="326" y="489"/>
                    </a:cubicBezTo>
                    <a:cubicBezTo>
                      <a:pt x="305" y="499"/>
                      <a:pt x="284" y="509"/>
                      <a:pt x="265" y="532"/>
                    </a:cubicBezTo>
                    <a:cubicBezTo>
                      <a:pt x="246" y="555"/>
                      <a:pt x="240" y="568"/>
                      <a:pt x="234" y="596"/>
                    </a:cubicBezTo>
                    <a:cubicBezTo>
                      <a:pt x="234" y="598"/>
                      <a:pt x="227" y="614"/>
                      <a:pt x="226" y="616"/>
                    </a:cubicBezTo>
                    <a:cubicBezTo>
                      <a:pt x="198" y="616"/>
                      <a:pt x="166" y="600"/>
                      <a:pt x="156" y="589"/>
                    </a:cubicBezTo>
                    <a:cubicBezTo>
                      <a:pt x="149" y="581"/>
                      <a:pt x="150" y="560"/>
                      <a:pt x="152" y="538"/>
                    </a:cubicBezTo>
                    <a:cubicBezTo>
                      <a:pt x="156" y="495"/>
                      <a:pt x="185" y="468"/>
                      <a:pt x="233" y="445"/>
                    </a:cubicBezTo>
                    <a:cubicBezTo>
                      <a:pt x="242" y="440"/>
                      <a:pt x="242" y="440"/>
                      <a:pt x="242" y="440"/>
                    </a:cubicBezTo>
                    <a:cubicBezTo>
                      <a:pt x="280" y="422"/>
                      <a:pt x="311" y="410"/>
                      <a:pt x="323" y="366"/>
                    </a:cubicBezTo>
                    <a:cubicBezTo>
                      <a:pt x="328" y="350"/>
                      <a:pt x="326" y="331"/>
                      <a:pt x="326" y="317"/>
                    </a:cubicBezTo>
                    <a:cubicBezTo>
                      <a:pt x="325" y="299"/>
                      <a:pt x="322" y="273"/>
                      <a:pt x="333" y="259"/>
                    </a:cubicBezTo>
                    <a:cubicBezTo>
                      <a:pt x="349" y="239"/>
                      <a:pt x="390" y="229"/>
                      <a:pt x="418" y="220"/>
                    </a:cubicBezTo>
                    <a:cubicBezTo>
                      <a:pt x="433" y="215"/>
                      <a:pt x="447" y="211"/>
                      <a:pt x="461" y="205"/>
                    </a:cubicBezTo>
                    <a:cubicBezTo>
                      <a:pt x="487" y="192"/>
                      <a:pt x="489" y="171"/>
                      <a:pt x="504" y="155"/>
                    </a:cubicBezTo>
                    <a:cubicBezTo>
                      <a:pt x="522" y="138"/>
                      <a:pt x="522" y="138"/>
                      <a:pt x="522" y="138"/>
                    </a:cubicBezTo>
                    <a:cubicBezTo>
                      <a:pt x="533" y="128"/>
                      <a:pt x="552" y="126"/>
                      <a:pt x="567" y="118"/>
                    </a:cubicBezTo>
                    <a:cubicBezTo>
                      <a:pt x="583" y="109"/>
                      <a:pt x="592" y="106"/>
                      <a:pt x="606" y="92"/>
                    </a:cubicBezTo>
                    <a:cubicBezTo>
                      <a:pt x="622" y="77"/>
                      <a:pt x="627" y="58"/>
                      <a:pt x="634" y="37"/>
                    </a:cubicBezTo>
                    <a:cubicBezTo>
                      <a:pt x="638" y="23"/>
                      <a:pt x="656" y="9"/>
                      <a:pt x="662" y="0"/>
                    </a:cubicBezTo>
                    <a:cubicBezTo>
                      <a:pt x="643" y="2"/>
                      <a:pt x="643" y="2"/>
                      <a:pt x="643" y="2"/>
                    </a:cubicBezTo>
                    <a:cubicBezTo>
                      <a:pt x="634" y="15"/>
                      <a:pt x="630" y="15"/>
                      <a:pt x="625" y="30"/>
                    </a:cubicBezTo>
                    <a:cubicBezTo>
                      <a:pt x="620" y="48"/>
                      <a:pt x="614" y="64"/>
                      <a:pt x="604" y="74"/>
                    </a:cubicBezTo>
                    <a:cubicBezTo>
                      <a:pt x="594" y="85"/>
                      <a:pt x="579" y="93"/>
                      <a:pt x="564" y="101"/>
                    </a:cubicBezTo>
                    <a:cubicBezTo>
                      <a:pt x="548" y="110"/>
                      <a:pt x="532" y="119"/>
                      <a:pt x="518" y="132"/>
                    </a:cubicBezTo>
                    <a:cubicBezTo>
                      <a:pt x="499" y="150"/>
                      <a:pt x="499" y="150"/>
                      <a:pt x="499" y="150"/>
                    </a:cubicBezTo>
                    <a:cubicBezTo>
                      <a:pt x="485" y="165"/>
                      <a:pt x="472" y="178"/>
                      <a:pt x="452" y="187"/>
                    </a:cubicBezTo>
                    <a:cubicBezTo>
                      <a:pt x="441" y="192"/>
                      <a:pt x="428" y="197"/>
                      <a:pt x="414" y="201"/>
                    </a:cubicBezTo>
                    <a:cubicBezTo>
                      <a:pt x="383" y="211"/>
                      <a:pt x="348" y="222"/>
                      <a:pt x="325" y="251"/>
                    </a:cubicBezTo>
                    <a:cubicBezTo>
                      <a:pt x="307" y="274"/>
                      <a:pt x="307" y="298"/>
                      <a:pt x="307" y="320"/>
                    </a:cubicBezTo>
                    <a:cubicBezTo>
                      <a:pt x="308" y="332"/>
                      <a:pt x="308" y="344"/>
                      <a:pt x="304" y="355"/>
                    </a:cubicBezTo>
                    <a:cubicBezTo>
                      <a:pt x="299" y="374"/>
                      <a:pt x="278" y="403"/>
                      <a:pt x="258" y="415"/>
                    </a:cubicBezTo>
                    <a:cubicBezTo>
                      <a:pt x="140" y="419"/>
                      <a:pt x="140" y="419"/>
                      <a:pt x="140" y="419"/>
                    </a:cubicBezTo>
                    <a:cubicBezTo>
                      <a:pt x="144" y="433"/>
                      <a:pt x="144" y="433"/>
                      <a:pt x="144" y="433"/>
                    </a:cubicBezTo>
                    <a:cubicBezTo>
                      <a:pt x="199" y="433"/>
                      <a:pt x="199" y="433"/>
                      <a:pt x="199" y="433"/>
                    </a:cubicBezTo>
                    <a:cubicBezTo>
                      <a:pt x="163" y="457"/>
                      <a:pt x="141" y="487"/>
                      <a:pt x="133" y="524"/>
                    </a:cubicBezTo>
                    <a:cubicBezTo>
                      <a:pt x="128" y="536"/>
                      <a:pt x="128" y="551"/>
                      <a:pt x="127" y="567"/>
                    </a:cubicBezTo>
                    <a:cubicBezTo>
                      <a:pt x="127" y="579"/>
                      <a:pt x="126" y="596"/>
                      <a:pt x="123" y="602"/>
                    </a:cubicBezTo>
                    <a:cubicBezTo>
                      <a:pt x="112" y="618"/>
                      <a:pt x="112" y="618"/>
                      <a:pt x="112" y="618"/>
                    </a:cubicBezTo>
                    <a:cubicBezTo>
                      <a:pt x="103" y="631"/>
                      <a:pt x="93" y="661"/>
                      <a:pt x="89" y="681"/>
                    </a:cubicBezTo>
                    <a:cubicBezTo>
                      <a:pt x="76" y="681"/>
                      <a:pt x="68" y="682"/>
                      <a:pt x="57" y="672"/>
                    </a:cubicBezTo>
                    <a:cubicBezTo>
                      <a:pt x="35" y="653"/>
                      <a:pt x="21" y="623"/>
                      <a:pt x="24" y="596"/>
                    </a:cubicBezTo>
                    <a:cubicBezTo>
                      <a:pt x="5" y="591"/>
                      <a:pt x="5" y="591"/>
                      <a:pt x="5" y="591"/>
                    </a:cubicBezTo>
                    <a:cubicBezTo>
                      <a:pt x="0" y="630"/>
                      <a:pt x="7" y="649"/>
                      <a:pt x="37" y="676"/>
                    </a:cubicBezTo>
                    <a:cubicBezTo>
                      <a:pt x="56" y="692"/>
                      <a:pt x="70" y="696"/>
                      <a:pt x="88" y="697"/>
                    </a:cubicBezTo>
                    <a:cubicBezTo>
                      <a:pt x="88" y="708"/>
                      <a:pt x="88" y="718"/>
                      <a:pt x="89" y="728"/>
                    </a:cubicBezTo>
                    <a:cubicBezTo>
                      <a:pt x="90" y="747"/>
                      <a:pt x="91" y="765"/>
                      <a:pt x="88" y="782"/>
                    </a:cubicBezTo>
                    <a:cubicBezTo>
                      <a:pt x="86" y="797"/>
                      <a:pt x="77" y="812"/>
                      <a:pt x="67" y="828"/>
                    </a:cubicBezTo>
                    <a:cubicBezTo>
                      <a:pt x="60" y="839"/>
                      <a:pt x="53" y="851"/>
                      <a:pt x="47" y="865"/>
                    </a:cubicBezTo>
                    <a:cubicBezTo>
                      <a:pt x="42" y="879"/>
                      <a:pt x="29" y="920"/>
                      <a:pt x="29" y="921"/>
                    </a:cubicBezTo>
                    <a:cubicBezTo>
                      <a:pt x="17" y="974"/>
                      <a:pt x="12" y="1039"/>
                      <a:pt x="43" y="1080"/>
                    </a:cubicBezTo>
                    <a:cubicBezTo>
                      <a:pt x="83" y="1134"/>
                      <a:pt x="144" y="1166"/>
                      <a:pt x="210" y="1167"/>
                    </a:cubicBezTo>
                    <a:cubicBezTo>
                      <a:pt x="251" y="1166"/>
                      <a:pt x="251" y="1166"/>
                      <a:pt x="251" y="1166"/>
                    </a:cubicBezTo>
                    <a:cubicBezTo>
                      <a:pt x="282" y="1166"/>
                      <a:pt x="315" y="1165"/>
                      <a:pt x="344" y="1171"/>
                    </a:cubicBezTo>
                    <a:cubicBezTo>
                      <a:pt x="370" y="1176"/>
                      <a:pt x="394" y="1191"/>
                      <a:pt x="418" y="1205"/>
                    </a:cubicBezTo>
                    <a:cubicBezTo>
                      <a:pt x="439" y="1217"/>
                      <a:pt x="439" y="1217"/>
                      <a:pt x="439" y="1217"/>
                    </a:cubicBezTo>
                    <a:cubicBezTo>
                      <a:pt x="457" y="1227"/>
                      <a:pt x="473" y="1239"/>
                      <a:pt x="488" y="1250"/>
                    </a:cubicBezTo>
                    <a:cubicBezTo>
                      <a:pt x="503" y="1261"/>
                      <a:pt x="518" y="1272"/>
                      <a:pt x="535" y="1282"/>
                    </a:cubicBezTo>
                    <a:cubicBezTo>
                      <a:pt x="575" y="1305"/>
                      <a:pt x="627" y="1303"/>
                      <a:pt x="671" y="1291"/>
                    </a:cubicBezTo>
                    <a:cubicBezTo>
                      <a:pt x="690" y="1235"/>
                      <a:pt x="690" y="1235"/>
                      <a:pt x="690" y="1235"/>
                    </a:cubicBezTo>
                    <a:cubicBezTo>
                      <a:pt x="636" y="1284"/>
                      <a:pt x="574" y="1277"/>
                      <a:pt x="551" y="1263"/>
                    </a:cubicBezTo>
                    <a:cubicBezTo>
                      <a:pt x="535" y="1255"/>
                      <a:pt x="514" y="1249"/>
                      <a:pt x="500" y="1238"/>
                    </a:cubicBezTo>
                    <a:cubicBezTo>
                      <a:pt x="483" y="1225"/>
                      <a:pt x="464" y="1223"/>
                      <a:pt x="444" y="1212"/>
                    </a:cubicBezTo>
                    <a:cubicBezTo>
                      <a:pt x="423" y="1201"/>
                      <a:pt x="423" y="1201"/>
                      <a:pt x="423" y="1201"/>
                    </a:cubicBezTo>
                    <a:cubicBezTo>
                      <a:pt x="399" y="1186"/>
                      <a:pt x="382" y="1165"/>
                      <a:pt x="351" y="1159"/>
                    </a:cubicBezTo>
                    <a:cubicBezTo>
                      <a:pt x="318" y="1152"/>
                      <a:pt x="283" y="1146"/>
                      <a:pt x="249" y="1147"/>
                    </a:cubicBezTo>
                    <a:cubicBezTo>
                      <a:pt x="210" y="1150"/>
                      <a:pt x="210" y="1150"/>
                      <a:pt x="210" y="1150"/>
                    </a:cubicBezTo>
                    <a:cubicBezTo>
                      <a:pt x="154" y="1149"/>
                      <a:pt x="90" y="1112"/>
                      <a:pt x="57" y="1066"/>
                    </a:cubicBezTo>
                    <a:cubicBezTo>
                      <a:pt x="40" y="1043"/>
                      <a:pt x="52" y="999"/>
                      <a:pt x="57" y="962"/>
                    </a:cubicBezTo>
                    <a:cubicBezTo>
                      <a:pt x="95" y="1008"/>
                      <a:pt x="143" y="1039"/>
                      <a:pt x="187" y="1063"/>
                    </a:cubicBezTo>
                    <a:cubicBezTo>
                      <a:pt x="215" y="1079"/>
                      <a:pt x="252" y="1091"/>
                      <a:pt x="286" y="1097"/>
                    </a:cubicBezTo>
                    <a:cubicBezTo>
                      <a:pt x="320" y="1103"/>
                      <a:pt x="350" y="1092"/>
                      <a:pt x="377" y="1082"/>
                    </a:cubicBezTo>
                    <a:cubicBezTo>
                      <a:pt x="391" y="1077"/>
                      <a:pt x="404" y="1073"/>
                      <a:pt x="416" y="1070"/>
                    </a:cubicBezTo>
                    <a:cubicBezTo>
                      <a:pt x="434" y="1083"/>
                      <a:pt x="451" y="1097"/>
                      <a:pt x="468" y="1112"/>
                    </a:cubicBezTo>
                    <a:cubicBezTo>
                      <a:pt x="486" y="1127"/>
                      <a:pt x="504" y="1143"/>
                      <a:pt x="525" y="1157"/>
                    </a:cubicBezTo>
                    <a:cubicBezTo>
                      <a:pt x="573" y="1190"/>
                      <a:pt x="628" y="1238"/>
                      <a:pt x="690" y="1235"/>
                    </a:cubicBezTo>
                    <a:cubicBezTo>
                      <a:pt x="766" y="1138"/>
                      <a:pt x="766" y="1138"/>
                      <a:pt x="766" y="1138"/>
                    </a:cubicBezTo>
                    <a:cubicBezTo>
                      <a:pt x="701" y="1194"/>
                      <a:pt x="584" y="1165"/>
                      <a:pt x="544" y="1138"/>
                    </a:cubicBezTo>
                    <a:cubicBezTo>
                      <a:pt x="524" y="1125"/>
                      <a:pt x="496" y="1109"/>
                      <a:pt x="479" y="1094"/>
                    </a:cubicBezTo>
                    <a:cubicBezTo>
                      <a:pt x="450" y="1069"/>
                      <a:pt x="419" y="1050"/>
                      <a:pt x="379" y="1031"/>
                    </a:cubicBezTo>
                    <a:cubicBezTo>
                      <a:pt x="335" y="1012"/>
                      <a:pt x="335" y="1012"/>
                      <a:pt x="335" y="1012"/>
                    </a:cubicBezTo>
                    <a:cubicBezTo>
                      <a:pt x="237" y="970"/>
                      <a:pt x="151" y="928"/>
                      <a:pt x="151" y="809"/>
                    </a:cubicBezTo>
                    <a:cubicBezTo>
                      <a:pt x="151" y="951"/>
                      <a:pt x="235" y="987"/>
                      <a:pt x="334" y="1029"/>
                    </a:cubicBezTo>
                    <a:cubicBezTo>
                      <a:pt x="374" y="1047"/>
                      <a:pt x="374" y="1047"/>
                      <a:pt x="374" y="1047"/>
                    </a:cubicBezTo>
                    <a:cubicBezTo>
                      <a:pt x="371" y="1048"/>
                      <a:pt x="368" y="1056"/>
                      <a:pt x="365" y="1057"/>
                    </a:cubicBezTo>
                    <a:cubicBezTo>
                      <a:pt x="340" y="1066"/>
                      <a:pt x="318" y="1080"/>
                      <a:pt x="293" y="1075"/>
                    </a:cubicBezTo>
                    <a:cubicBezTo>
                      <a:pt x="263" y="1070"/>
                      <a:pt x="216" y="1054"/>
                      <a:pt x="191" y="1041"/>
                    </a:cubicBezTo>
                    <a:cubicBezTo>
                      <a:pt x="143" y="1014"/>
                      <a:pt x="90" y="983"/>
                      <a:pt x="54" y="927"/>
                    </a:cubicBezTo>
                    <a:cubicBezTo>
                      <a:pt x="58" y="913"/>
                      <a:pt x="60" y="879"/>
                      <a:pt x="65" y="868"/>
                    </a:cubicBezTo>
                    <a:cubicBezTo>
                      <a:pt x="69" y="857"/>
                      <a:pt x="76" y="847"/>
                      <a:pt x="82" y="836"/>
                    </a:cubicBezTo>
                    <a:cubicBezTo>
                      <a:pt x="93" y="818"/>
                      <a:pt x="119" y="810"/>
                      <a:pt x="123" y="787"/>
                    </a:cubicBezTo>
                    <a:cubicBezTo>
                      <a:pt x="126" y="767"/>
                      <a:pt x="116" y="748"/>
                      <a:pt x="115" y="728"/>
                    </a:cubicBezTo>
                    <a:cubicBezTo>
                      <a:pt x="114" y="714"/>
                      <a:pt x="107" y="700"/>
                      <a:pt x="108" y="688"/>
                    </a:cubicBezTo>
                    <a:cubicBezTo>
                      <a:pt x="109" y="662"/>
                      <a:pt x="115" y="639"/>
                      <a:pt x="126" y="622"/>
                    </a:cubicBezTo>
                    <a:cubicBezTo>
                      <a:pt x="138" y="605"/>
                      <a:pt x="138" y="605"/>
                      <a:pt x="138" y="605"/>
                    </a:cubicBezTo>
                    <a:cubicBezTo>
                      <a:pt x="156" y="620"/>
                      <a:pt x="195" y="638"/>
                      <a:pt x="224" y="638"/>
                    </a:cubicBezTo>
                    <a:cubicBezTo>
                      <a:pt x="217" y="665"/>
                      <a:pt x="217" y="665"/>
                      <a:pt x="217" y="665"/>
                    </a:cubicBezTo>
                    <a:cubicBezTo>
                      <a:pt x="209" y="703"/>
                      <a:pt x="218" y="749"/>
                      <a:pt x="228" y="777"/>
                    </a:cubicBezTo>
                    <a:cubicBezTo>
                      <a:pt x="239" y="807"/>
                      <a:pt x="258" y="835"/>
                      <a:pt x="278" y="852"/>
                    </a:cubicBezTo>
                    <a:cubicBezTo>
                      <a:pt x="302" y="873"/>
                      <a:pt x="328" y="876"/>
                      <a:pt x="350" y="878"/>
                    </a:cubicBezTo>
                    <a:cubicBezTo>
                      <a:pt x="364" y="880"/>
                      <a:pt x="377" y="881"/>
                      <a:pt x="388" y="887"/>
                    </a:cubicBezTo>
                    <a:cubicBezTo>
                      <a:pt x="409" y="898"/>
                      <a:pt x="422" y="924"/>
                      <a:pt x="435" y="949"/>
                    </a:cubicBezTo>
                    <a:cubicBezTo>
                      <a:pt x="441" y="963"/>
                      <a:pt x="448" y="976"/>
                      <a:pt x="456" y="988"/>
                    </a:cubicBezTo>
                    <a:cubicBezTo>
                      <a:pt x="491" y="1039"/>
                      <a:pt x="525" y="1072"/>
                      <a:pt x="558" y="1085"/>
                    </a:cubicBezTo>
                    <a:cubicBezTo>
                      <a:pt x="638" y="1116"/>
                      <a:pt x="731" y="1067"/>
                      <a:pt x="764" y="992"/>
                    </a:cubicBezTo>
                    <a:cubicBezTo>
                      <a:pt x="782" y="1002"/>
                      <a:pt x="803" y="1015"/>
                      <a:pt x="815" y="1034"/>
                    </a:cubicBezTo>
                    <a:cubicBezTo>
                      <a:pt x="831" y="1059"/>
                      <a:pt x="836" y="1073"/>
                      <a:pt x="854" y="1082"/>
                    </a:cubicBezTo>
                    <a:cubicBezTo>
                      <a:pt x="865" y="1075"/>
                      <a:pt x="865" y="1075"/>
                      <a:pt x="865" y="1075"/>
                    </a:cubicBezTo>
                    <a:cubicBezTo>
                      <a:pt x="871" y="1085"/>
                      <a:pt x="871" y="1085"/>
                      <a:pt x="871" y="1085"/>
                    </a:cubicBezTo>
                    <a:cubicBezTo>
                      <a:pt x="981" y="1017"/>
                      <a:pt x="1094" y="960"/>
                      <a:pt x="1209" y="915"/>
                    </a:cubicBezTo>
                    <a:cubicBezTo>
                      <a:pt x="1216" y="912"/>
                      <a:pt x="1216" y="912"/>
                      <a:pt x="1216" y="912"/>
                    </a:cubicBezTo>
                    <a:cubicBezTo>
                      <a:pt x="1266" y="892"/>
                      <a:pt x="1283" y="893"/>
                      <a:pt x="1301" y="894"/>
                    </a:cubicBezTo>
                    <a:cubicBezTo>
                      <a:pt x="1318" y="895"/>
                      <a:pt x="1337" y="896"/>
                      <a:pt x="1378" y="882"/>
                    </a:cubicBezTo>
                    <a:cubicBezTo>
                      <a:pt x="1459" y="855"/>
                      <a:pt x="1796" y="832"/>
                      <a:pt x="1937" y="850"/>
                    </a:cubicBezTo>
                    <a:cubicBezTo>
                      <a:pt x="2080" y="869"/>
                      <a:pt x="2368" y="969"/>
                      <a:pt x="2439" y="1054"/>
                    </a:cubicBezTo>
                    <a:cubicBezTo>
                      <a:pt x="2398" y="1005"/>
                      <a:pt x="2300" y="947"/>
                      <a:pt x="2194" y="902"/>
                    </a:cubicBezTo>
                    <a:close/>
                    <a:moveTo>
                      <a:pt x="1205" y="875"/>
                    </a:moveTo>
                    <a:cubicBezTo>
                      <a:pt x="1205" y="880"/>
                      <a:pt x="1205" y="884"/>
                      <a:pt x="1204" y="888"/>
                    </a:cubicBezTo>
                    <a:cubicBezTo>
                      <a:pt x="1202" y="889"/>
                      <a:pt x="1199" y="890"/>
                      <a:pt x="1199" y="890"/>
                    </a:cubicBezTo>
                    <a:cubicBezTo>
                      <a:pt x="1175" y="899"/>
                      <a:pt x="1151" y="909"/>
                      <a:pt x="1127" y="920"/>
                    </a:cubicBezTo>
                    <a:cubicBezTo>
                      <a:pt x="1147" y="864"/>
                      <a:pt x="1095" y="771"/>
                      <a:pt x="1077" y="741"/>
                    </a:cubicBezTo>
                    <a:cubicBezTo>
                      <a:pt x="1065" y="721"/>
                      <a:pt x="1127" y="653"/>
                      <a:pt x="1147" y="631"/>
                    </a:cubicBezTo>
                    <a:cubicBezTo>
                      <a:pt x="1158" y="619"/>
                      <a:pt x="1158" y="619"/>
                      <a:pt x="1158" y="619"/>
                    </a:cubicBezTo>
                    <a:cubicBezTo>
                      <a:pt x="1160" y="617"/>
                      <a:pt x="1162" y="615"/>
                      <a:pt x="1163" y="612"/>
                    </a:cubicBezTo>
                    <a:cubicBezTo>
                      <a:pt x="1184" y="649"/>
                      <a:pt x="1213" y="646"/>
                      <a:pt x="1237" y="653"/>
                    </a:cubicBezTo>
                    <a:cubicBezTo>
                      <a:pt x="1224" y="649"/>
                      <a:pt x="1193" y="624"/>
                      <a:pt x="1183" y="607"/>
                    </a:cubicBezTo>
                    <a:cubicBezTo>
                      <a:pt x="1177" y="596"/>
                      <a:pt x="1182" y="575"/>
                      <a:pt x="1178" y="571"/>
                    </a:cubicBezTo>
                    <a:cubicBezTo>
                      <a:pt x="1180" y="561"/>
                      <a:pt x="1182" y="550"/>
                      <a:pt x="1183" y="539"/>
                    </a:cubicBezTo>
                    <a:cubicBezTo>
                      <a:pt x="1188" y="502"/>
                      <a:pt x="1193" y="455"/>
                      <a:pt x="1223" y="408"/>
                    </a:cubicBezTo>
                    <a:cubicBezTo>
                      <a:pt x="1254" y="357"/>
                      <a:pt x="1296" y="345"/>
                      <a:pt x="1325" y="338"/>
                    </a:cubicBezTo>
                    <a:cubicBezTo>
                      <a:pt x="1329" y="350"/>
                      <a:pt x="1335" y="360"/>
                      <a:pt x="1340" y="371"/>
                    </a:cubicBezTo>
                    <a:cubicBezTo>
                      <a:pt x="1349" y="388"/>
                      <a:pt x="1357" y="403"/>
                      <a:pt x="1361" y="423"/>
                    </a:cubicBezTo>
                    <a:cubicBezTo>
                      <a:pt x="1363" y="431"/>
                      <a:pt x="1363" y="440"/>
                      <a:pt x="1364" y="450"/>
                    </a:cubicBezTo>
                    <a:cubicBezTo>
                      <a:pt x="1365" y="472"/>
                      <a:pt x="1366" y="497"/>
                      <a:pt x="1384" y="512"/>
                    </a:cubicBezTo>
                    <a:cubicBezTo>
                      <a:pt x="1393" y="519"/>
                      <a:pt x="1396" y="526"/>
                      <a:pt x="1406" y="527"/>
                    </a:cubicBezTo>
                    <a:cubicBezTo>
                      <a:pt x="1402" y="534"/>
                      <a:pt x="1398" y="540"/>
                      <a:pt x="1396" y="546"/>
                    </a:cubicBezTo>
                    <a:cubicBezTo>
                      <a:pt x="1388" y="563"/>
                      <a:pt x="1382" y="583"/>
                      <a:pt x="1375" y="604"/>
                    </a:cubicBezTo>
                    <a:cubicBezTo>
                      <a:pt x="1356" y="666"/>
                      <a:pt x="1334" y="736"/>
                      <a:pt x="1276" y="769"/>
                    </a:cubicBezTo>
                    <a:cubicBezTo>
                      <a:pt x="1210" y="808"/>
                      <a:pt x="1207" y="848"/>
                      <a:pt x="1205" y="875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" name="Freeform 51">
                <a:extLst>
                  <a:ext uri="{FF2B5EF4-FFF2-40B4-BE49-F238E27FC236}">
                    <a16:creationId xmlns:a16="http://schemas.microsoft.com/office/drawing/2014/main" id="{E1666803-32F5-6C39-121E-C25F1C3057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2734" y="1759678"/>
                <a:ext cx="3094286" cy="2980313"/>
              </a:xfrm>
              <a:custGeom>
                <a:avLst/>
                <a:gdLst>
                  <a:gd name="T0" fmla="*/ 1386 w 1479"/>
                  <a:gd name="T1" fmla="*/ 557 h 1424"/>
                  <a:gd name="T2" fmla="*/ 1415 w 1479"/>
                  <a:gd name="T3" fmla="*/ 1195 h 1424"/>
                  <a:gd name="T4" fmla="*/ 1364 w 1479"/>
                  <a:gd name="T5" fmla="*/ 1126 h 1424"/>
                  <a:gd name="T6" fmla="*/ 1378 w 1479"/>
                  <a:gd name="T7" fmla="*/ 832 h 1424"/>
                  <a:gd name="T8" fmla="*/ 1353 w 1479"/>
                  <a:gd name="T9" fmla="*/ 639 h 1424"/>
                  <a:gd name="T10" fmla="*/ 1316 w 1479"/>
                  <a:gd name="T11" fmla="*/ 550 h 1424"/>
                  <a:gd name="T12" fmla="*/ 1230 w 1479"/>
                  <a:gd name="T13" fmla="*/ 346 h 1424"/>
                  <a:gd name="T14" fmla="*/ 1222 w 1479"/>
                  <a:gd name="T15" fmla="*/ 486 h 1424"/>
                  <a:gd name="T16" fmla="*/ 1106 w 1479"/>
                  <a:gd name="T17" fmla="*/ 271 h 1424"/>
                  <a:gd name="T18" fmla="*/ 917 w 1479"/>
                  <a:gd name="T19" fmla="*/ 163 h 1424"/>
                  <a:gd name="T20" fmla="*/ 882 w 1479"/>
                  <a:gd name="T21" fmla="*/ 162 h 1424"/>
                  <a:gd name="T22" fmla="*/ 748 w 1479"/>
                  <a:gd name="T23" fmla="*/ 118 h 1424"/>
                  <a:gd name="T24" fmla="*/ 485 w 1479"/>
                  <a:gd name="T25" fmla="*/ 15 h 1424"/>
                  <a:gd name="T26" fmla="*/ 504 w 1479"/>
                  <a:gd name="T27" fmla="*/ 189 h 1424"/>
                  <a:gd name="T28" fmla="*/ 498 w 1479"/>
                  <a:gd name="T29" fmla="*/ 219 h 1424"/>
                  <a:gd name="T30" fmla="*/ 571 w 1479"/>
                  <a:gd name="T31" fmla="*/ 278 h 1424"/>
                  <a:gd name="T32" fmla="*/ 616 w 1479"/>
                  <a:gd name="T33" fmla="*/ 374 h 1424"/>
                  <a:gd name="T34" fmla="*/ 635 w 1479"/>
                  <a:gd name="T35" fmla="*/ 152 h 1424"/>
                  <a:gd name="T36" fmla="*/ 840 w 1479"/>
                  <a:gd name="T37" fmla="*/ 169 h 1424"/>
                  <a:gd name="T38" fmla="*/ 1091 w 1479"/>
                  <a:gd name="T39" fmla="*/ 286 h 1424"/>
                  <a:gd name="T40" fmla="*/ 1198 w 1479"/>
                  <a:gd name="T41" fmla="*/ 494 h 1424"/>
                  <a:gd name="T42" fmla="*/ 1092 w 1479"/>
                  <a:gd name="T43" fmla="*/ 591 h 1424"/>
                  <a:gd name="T44" fmla="*/ 971 w 1479"/>
                  <a:gd name="T45" fmla="*/ 727 h 1424"/>
                  <a:gd name="T46" fmla="*/ 1091 w 1479"/>
                  <a:gd name="T47" fmla="*/ 601 h 1424"/>
                  <a:gd name="T48" fmla="*/ 1317 w 1479"/>
                  <a:gd name="T49" fmla="*/ 625 h 1424"/>
                  <a:gd name="T50" fmla="*/ 1324 w 1479"/>
                  <a:gd name="T51" fmla="*/ 744 h 1424"/>
                  <a:gd name="T52" fmla="*/ 1299 w 1479"/>
                  <a:gd name="T53" fmla="*/ 780 h 1424"/>
                  <a:gd name="T54" fmla="*/ 1080 w 1479"/>
                  <a:gd name="T55" fmla="*/ 679 h 1424"/>
                  <a:gd name="T56" fmla="*/ 1198 w 1479"/>
                  <a:gd name="T57" fmla="*/ 807 h 1424"/>
                  <a:gd name="T58" fmla="*/ 1064 w 1479"/>
                  <a:gd name="T59" fmla="*/ 1012 h 1424"/>
                  <a:gd name="T60" fmla="*/ 500 w 1479"/>
                  <a:gd name="T61" fmla="*/ 1073 h 1424"/>
                  <a:gd name="T62" fmla="*/ 364 w 1479"/>
                  <a:gd name="T63" fmla="*/ 1107 h 1424"/>
                  <a:gd name="T64" fmla="*/ 1004 w 1479"/>
                  <a:gd name="T65" fmla="*/ 1121 h 1424"/>
                  <a:gd name="T66" fmla="*/ 1157 w 1479"/>
                  <a:gd name="T67" fmla="*/ 1074 h 1424"/>
                  <a:gd name="T68" fmla="*/ 1113 w 1479"/>
                  <a:gd name="T69" fmla="*/ 1059 h 1424"/>
                  <a:gd name="T70" fmla="*/ 1001 w 1479"/>
                  <a:gd name="T71" fmla="*/ 1098 h 1424"/>
                  <a:gd name="T72" fmla="*/ 1177 w 1479"/>
                  <a:gd name="T73" fmla="*/ 921 h 1424"/>
                  <a:gd name="T74" fmla="*/ 1309 w 1479"/>
                  <a:gd name="T75" fmla="*/ 796 h 1424"/>
                  <a:gd name="T76" fmla="*/ 1339 w 1479"/>
                  <a:gd name="T77" fmla="*/ 940 h 1424"/>
                  <a:gd name="T78" fmla="*/ 1352 w 1479"/>
                  <a:gd name="T79" fmla="*/ 1192 h 1424"/>
                  <a:gd name="T80" fmla="*/ 1325 w 1479"/>
                  <a:gd name="T81" fmla="*/ 1370 h 1424"/>
                  <a:gd name="T82" fmla="*/ 1384 w 1479"/>
                  <a:gd name="T83" fmla="*/ 1278 h 1424"/>
                  <a:gd name="T84" fmla="*/ 1432 w 1479"/>
                  <a:gd name="T85" fmla="*/ 796 h 1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79" h="1424">
                    <a:moveTo>
                      <a:pt x="1432" y="796"/>
                    </a:moveTo>
                    <a:cubicBezTo>
                      <a:pt x="1479" y="734"/>
                      <a:pt x="1419" y="622"/>
                      <a:pt x="1397" y="569"/>
                    </a:cubicBezTo>
                    <a:cubicBezTo>
                      <a:pt x="1386" y="557"/>
                      <a:pt x="1386" y="557"/>
                      <a:pt x="1386" y="557"/>
                    </a:cubicBezTo>
                    <a:cubicBezTo>
                      <a:pt x="1408" y="612"/>
                      <a:pt x="1434" y="769"/>
                      <a:pt x="1400" y="814"/>
                    </a:cubicBezTo>
                    <a:cubicBezTo>
                      <a:pt x="1384" y="897"/>
                      <a:pt x="1463" y="986"/>
                      <a:pt x="1458" y="1058"/>
                    </a:cubicBezTo>
                    <a:cubicBezTo>
                      <a:pt x="1455" y="1103"/>
                      <a:pt x="1435" y="1153"/>
                      <a:pt x="1415" y="1195"/>
                    </a:cubicBezTo>
                    <a:cubicBezTo>
                      <a:pt x="1411" y="1203"/>
                      <a:pt x="1380" y="1246"/>
                      <a:pt x="1376" y="1254"/>
                    </a:cubicBezTo>
                    <a:cubicBezTo>
                      <a:pt x="1368" y="1188"/>
                      <a:pt x="1368" y="1188"/>
                      <a:pt x="1368" y="1188"/>
                    </a:cubicBezTo>
                    <a:cubicBezTo>
                      <a:pt x="1368" y="1162"/>
                      <a:pt x="1367" y="1147"/>
                      <a:pt x="1364" y="1126"/>
                    </a:cubicBezTo>
                    <a:cubicBezTo>
                      <a:pt x="1361" y="1112"/>
                      <a:pt x="1359" y="1097"/>
                      <a:pt x="1357" y="1082"/>
                    </a:cubicBezTo>
                    <a:cubicBezTo>
                      <a:pt x="1353" y="1038"/>
                      <a:pt x="1356" y="991"/>
                      <a:pt x="1359" y="945"/>
                    </a:cubicBezTo>
                    <a:cubicBezTo>
                      <a:pt x="1360" y="916"/>
                      <a:pt x="1406" y="854"/>
                      <a:pt x="1378" y="832"/>
                    </a:cubicBezTo>
                    <a:cubicBezTo>
                      <a:pt x="1365" y="830"/>
                      <a:pt x="1348" y="781"/>
                      <a:pt x="1348" y="748"/>
                    </a:cubicBezTo>
                    <a:cubicBezTo>
                      <a:pt x="1348" y="725"/>
                      <a:pt x="1349" y="702"/>
                      <a:pt x="1350" y="686"/>
                    </a:cubicBezTo>
                    <a:cubicBezTo>
                      <a:pt x="1352" y="669"/>
                      <a:pt x="1353" y="652"/>
                      <a:pt x="1353" y="639"/>
                    </a:cubicBezTo>
                    <a:cubicBezTo>
                      <a:pt x="1353" y="632"/>
                      <a:pt x="1353" y="626"/>
                      <a:pt x="1352" y="621"/>
                    </a:cubicBezTo>
                    <a:cubicBezTo>
                      <a:pt x="1349" y="602"/>
                      <a:pt x="1327" y="578"/>
                      <a:pt x="1316" y="563"/>
                    </a:cubicBezTo>
                    <a:cubicBezTo>
                      <a:pt x="1316" y="550"/>
                      <a:pt x="1316" y="550"/>
                      <a:pt x="1316" y="550"/>
                    </a:cubicBezTo>
                    <a:cubicBezTo>
                      <a:pt x="1317" y="506"/>
                      <a:pt x="1316" y="464"/>
                      <a:pt x="1302" y="432"/>
                    </a:cubicBezTo>
                    <a:cubicBezTo>
                      <a:pt x="1290" y="405"/>
                      <a:pt x="1269" y="350"/>
                      <a:pt x="1242" y="332"/>
                    </a:cubicBezTo>
                    <a:cubicBezTo>
                      <a:pt x="1230" y="346"/>
                      <a:pt x="1230" y="346"/>
                      <a:pt x="1230" y="346"/>
                    </a:cubicBezTo>
                    <a:cubicBezTo>
                      <a:pt x="1247" y="357"/>
                      <a:pt x="1275" y="412"/>
                      <a:pt x="1286" y="439"/>
                    </a:cubicBezTo>
                    <a:cubicBezTo>
                      <a:pt x="1295" y="459"/>
                      <a:pt x="1296" y="498"/>
                      <a:pt x="1295" y="533"/>
                    </a:cubicBezTo>
                    <a:cubicBezTo>
                      <a:pt x="1269" y="511"/>
                      <a:pt x="1241" y="494"/>
                      <a:pt x="1222" y="486"/>
                    </a:cubicBezTo>
                    <a:cubicBezTo>
                      <a:pt x="1222" y="483"/>
                      <a:pt x="1224" y="464"/>
                      <a:pt x="1224" y="458"/>
                    </a:cubicBezTo>
                    <a:cubicBezTo>
                      <a:pt x="1224" y="388"/>
                      <a:pt x="1169" y="333"/>
                      <a:pt x="1124" y="288"/>
                    </a:cubicBezTo>
                    <a:cubicBezTo>
                      <a:pt x="1106" y="271"/>
                      <a:pt x="1106" y="271"/>
                      <a:pt x="1106" y="271"/>
                    </a:cubicBezTo>
                    <a:cubicBezTo>
                      <a:pt x="1078" y="242"/>
                      <a:pt x="1049" y="217"/>
                      <a:pt x="1015" y="194"/>
                    </a:cubicBezTo>
                    <a:cubicBezTo>
                      <a:pt x="982" y="171"/>
                      <a:pt x="949" y="167"/>
                      <a:pt x="917" y="165"/>
                    </a:cubicBezTo>
                    <a:cubicBezTo>
                      <a:pt x="917" y="163"/>
                      <a:pt x="917" y="163"/>
                      <a:pt x="917" y="163"/>
                    </a:cubicBezTo>
                    <a:cubicBezTo>
                      <a:pt x="918" y="120"/>
                      <a:pt x="919" y="71"/>
                      <a:pt x="864" y="45"/>
                    </a:cubicBezTo>
                    <a:cubicBezTo>
                      <a:pt x="897" y="61"/>
                      <a:pt x="898" y="115"/>
                      <a:pt x="896" y="161"/>
                    </a:cubicBezTo>
                    <a:cubicBezTo>
                      <a:pt x="882" y="162"/>
                      <a:pt x="882" y="162"/>
                      <a:pt x="882" y="162"/>
                    </a:cubicBezTo>
                    <a:cubicBezTo>
                      <a:pt x="869" y="161"/>
                      <a:pt x="856" y="159"/>
                      <a:pt x="843" y="156"/>
                    </a:cubicBezTo>
                    <a:cubicBezTo>
                      <a:pt x="832" y="152"/>
                      <a:pt x="821" y="147"/>
                      <a:pt x="810" y="141"/>
                    </a:cubicBezTo>
                    <a:cubicBezTo>
                      <a:pt x="793" y="131"/>
                      <a:pt x="773" y="120"/>
                      <a:pt x="748" y="118"/>
                    </a:cubicBezTo>
                    <a:cubicBezTo>
                      <a:pt x="733" y="116"/>
                      <a:pt x="701" y="112"/>
                      <a:pt x="701" y="112"/>
                    </a:cubicBezTo>
                    <a:cubicBezTo>
                      <a:pt x="673" y="88"/>
                      <a:pt x="673" y="88"/>
                      <a:pt x="673" y="88"/>
                    </a:cubicBezTo>
                    <a:cubicBezTo>
                      <a:pt x="623" y="45"/>
                      <a:pt x="571" y="0"/>
                      <a:pt x="485" y="15"/>
                    </a:cubicBezTo>
                    <a:cubicBezTo>
                      <a:pt x="556" y="6"/>
                      <a:pt x="618" y="78"/>
                      <a:pt x="667" y="121"/>
                    </a:cubicBezTo>
                    <a:cubicBezTo>
                      <a:pt x="667" y="121"/>
                      <a:pt x="636" y="128"/>
                      <a:pt x="630" y="128"/>
                    </a:cubicBezTo>
                    <a:cubicBezTo>
                      <a:pt x="563" y="134"/>
                      <a:pt x="537" y="147"/>
                      <a:pt x="504" y="189"/>
                    </a:cubicBezTo>
                    <a:cubicBezTo>
                      <a:pt x="488" y="207"/>
                      <a:pt x="488" y="207"/>
                      <a:pt x="488" y="207"/>
                    </a:cubicBezTo>
                    <a:cubicBezTo>
                      <a:pt x="470" y="228"/>
                      <a:pt x="448" y="252"/>
                      <a:pt x="446" y="282"/>
                    </a:cubicBezTo>
                    <a:cubicBezTo>
                      <a:pt x="447" y="263"/>
                      <a:pt x="482" y="236"/>
                      <a:pt x="498" y="219"/>
                    </a:cubicBezTo>
                    <a:cubicBezTo>
                      <a:pt x="523" y="195"/>
                      <a:pt x="523" y="195"/>
                      <a:pt x="523" y="195"/>
                    </a:cubicBezTo>
                    <a:cubicBezTo>
                      <a:pt x="528" y="189"/>
                      <a:pt x="542" y="184"/>
                      <a:pt x="546" y="179"/>
                    </a:cubicBezTo>
                    <a:cubicBezTo>
                      <a:pt x="551" y="209"/>
                      <a:pt x="560" y="252"/>
                      <a:pt x="571" y="278"/>
                    </a:cubicBezTo>
                    <a:cubicBezTo>
                      <a:pt x="586" y="314"/>
                      <a:pt x="600" y="349"/>
                      <a:pt x="599" y="389"/>
                    </a:cubicBezTo>
                    <a:cubicBezTo>
                      <a:pt x="595" y="465"/>
                      <a:pt x="510" y="521"/>
                      <a:pt x="433" y="530"/>
                    </a:cubicBezTo>
                    <a:cubicBezTo>
                      <a:pt x="526" y="519"/>
                      <a:pt x="611" y="469"/>
                      <a:pt x="616" y="374"/>
                    </a:cubicBezTo>
                    <a:cubicBezTo>
                      <a:pt x="618" y="326"/>
                      <a:pt x="599" y="303"/>
                      <a:pt x="583" y="265"/>
                    </a:cubicBezTo>
                    <a:cubicBezTo>
                      <a:pt x="570" y="232"/>
                      <a:pt x="565" y="209"/>
                      <a:pt x="565" y="175"/>
                    </a:cubicBezTo>
                    <a:cubicBezTo>
                      <a:pt x="580" y="166"/>
                      <a:pt x="609" y="155"/>
                      <a:pt x="635" y="152"/>
                    </a:cubicBezTo>
                    <a:cubicBezTo>
                      <a:pt x="672" y="149"/>
                      <a:pt x="712" y="139"/>
                      <a:pt x="743" y="142"/>
                    </a:cubicBezTo>
                    <a:cubicBezTo>
                      <a:pt x="762" y="144"/>
                      <a:pt x="784" y="143"/>
                      <a:pt x="800" y="152"/>
                    </a:cubicBezTo>
                    <a:cubicBezTo>
                      <a:pt x="812" y="158"/>
                      <a:pt x="825" y="165"/>
                      <a:pt x="840" y="169"/>
                    </a:cubicBezTo>
                    <a:cubicBezTo>
                      <a:pt x="865" y="177"/>
                      <a:pt x="885" y="175"/>
                      <a:pt x="908" y="177"/>
                    </a:cubicBezTo>
                    <a:cubicBezTo>
                      <a:pt x="941" y="179"/>
                      <a:pt x="986" y="187"/>
                      <a:pt x="1015" y="207"/>
                    </a:cubicBezTo>
                    <a:cubicBezTo>
                      <a:pt x="1047" y="229"/>
                      <a:pt x="1065" y="259"/>
                      <a:pt x="1091" y="286"/>
                    </a:cubicBezTo>
                    <a:cubicBezTo>
                      <a:pt x="1110" y="311"/>
                      <a:pt x="1110" y="311"/>
                      <a:pt x="1110" y="311"/>
                    </a:cubicBezTo>
                    <a:cubicBezTo>
                      <a:pt x="1152" y="354"/>
                      <a:pt x="1203" y="406"/>
                      <a:pt x="1203" y="463"/>
                    </a:cubicBezTo>
                    <a:cubicBezTo>
                      <a:pt x="1203" y="467"/>
                      <a:pt x="1199" y="492"/>
                      <a:pt x="1198" y="494"/>
                    </a:cubicBezTo>
                    <a:cubicBezTo>
                      <a:pt x="1192" y="513"/>
                      <a:pt x="1192" y="513"/>
                      <a:pt x="1192" y="513"/>
                    </a:cubicBezTo>
                    <a:cubicBezTo>
                      <a:pt x="1192" y="513"/>
                      <a:pt x="1192" y="513"/>
                      <a:pt x="1192" y="513"/>
                    </a:cubicBezTo>
                    <a:cubicBezTo>
                      <a:pt x="1174" y="547"/>
                      <a:pt x="1121" y="579"/>
                      <a:pt x="1092" y="591"/>
                    </a:cubicBezTo>
                    <a:cubicBezTo>
                      <a:pt x="1083" y="594"/>
                      <a:pt x="1071" y="598"/>
                      <a:pt x="1058" y="601"/>
                    </a:cubicBezTo>
                    <a:cubicBezTo>
                      <a:pt x="1022" y="611"/>
                      <a:pt x="981" y="621"/>
                      <a:pt x="966" y="654"/>
                    </a:cubicBezTo>
                    <a:cubicBezTo>
                      <a:pt x="956" y="674"/>
                      <a:pt x="958" y="698"/>
                      <a:pt x="971" y="727"/>
                    </a:cubicBezTo>
                    <a:cubicBezTo>
                      <a:pt x="963" y="708"/>
                      <a:pt x="977" y="664"/>
                      <a:pt x="982" y="654"/>
                    </a:cubicBezTo>
                    <a:cubicBezTo>
                      <a:pt x="991" y="636"/>
                      <a:pt x="1025" y="620"/>
                      <a:pt x="1053" y="613"/>
                    </a:cubicBezTo>
                    <a:cubicBezTo>
                      <a:pt x="1067" y="609"/>
                      <a:pt x="1080" y="606"/>
                      <a:pt x="1091" y="601"/>
                    </a:cubicBezTo>
                    <a:cubicBezTo>
                      <a:pt x="1129" y="586"/>
                      <a:pt x="1193" y="552"/>
                      <a:pt x="1214" y="506"/>
                    </a:cubicBezTo>
                    <a:cubicBezTo>
                      <a:pt x="1235" y="517"/>
                      <a:pt x="1297" y="569"/>
                      <a:pt x="1297" y="569"/>
                    </a:cubicBezTo>
                    <a:cubicBezTo>
                      <a:pt x="1308" y="581"/>
                      <a:pt x="1315" y="611"/>
                      <a:pt x="1317" y="625"/>
                    </a:cubicBezTo>
                    <a:cubicBezTo>
                      <a:pt x="1318" y="629"/>
                      <a:pt x="1318" y="633"/>
                      <a:pt x="1318" y="639"/>
                    </a:cubicBezTo>
                    <a:cubicBezTo>
                      <a:pt x="1318" y="651"/>
                      <a:pt x="1329" y="663"/>
                      <a:pt x="1327" y="679"/>
                    </a:cubicBezTo>
                    <a:cubicBezTo>
                      <a:pt x="1326" y="700"/>
                      <a:pt x="1324" y="722"/>
                      <a:pt x="1324" y="744"/>
                    </a:cubicBezTo>
                    <a:cubicBezTo>
                      <a:pt x="1324" y="747"/>
                      <a:pt x="1325" y="751"/>
                      <a:pt x="1325" y="755"/>
                    </a:cubicBezTo>
                    <a:cubicBezTo>
                      <a:pt x="1324" y="755"/>
                      <a:pt x="1324" y="755"/>
                      <a:pt x="1324" y="755"/>
                    </a:cubicBezTo>
                    <a:cubicBezTo>
                      <a:pt x="1323" y="769"/>
                      <a:pt x="1305" y="778"/>
                      <a:pt x="1299" y="780"/>
                    </a:cubicBezTo>
                    <a:cubicBezTo>
                      <a:pt x="1276" y="789"/>
                      <a:pt x="1231" y="773"/>
                      <a:pt x="1215" y="759"/>
                    </a:cubicBezTo>
                    <a:cubicBezTo>
                      <a:pt x="1198" y="742"/>
                      <a:pt x="1198" y="742"/>
                      <a:pt x="1198" y="742"/>
                    </a:cubicBezTo>
                    <a:cubicBezTo>
                      <a:pt x="1166" y="712"/>
                      <a:pt x="1133" y="680"/>
                      <a:pt x="1080" y="679"/>
                    </a:cubicBezTo>
                    <a:cubicBezTo>
                      <a:pt x="1120" y="680"/>
                      <a:pt x="1164" y="734"/>
                      <a:pt x="1194" y="763"/>
                    </a:cubicBezTo>
                    <a:cubicBezTo>
                      <a:pt x="1212" y="780"/>
                      <a:pt x="1212" y="780"/>
                      <a:pt x="1212" y="780"/>
                    </a:cubicBezTo>
                    <a:cubicBezTo>
                      <a:pt x="1212" y="780"/>
                      <a:pt x="1198" y="807"/>
                      <a:pt x="1198" y="807"/>
                    </a:cubicBezTo>
                    <a:cubicBezTo>
                      <a:pt x="1172" y="847"/>
                      <a:pt x="1126" y="894"/>
                      <a:pt x="1132" y="948"/>
                    </a:cubicBezTo>
                    <a:cubicBezTo>
                      <a:pt x="1135" y="955"/>
                      <a:pt x="1135" y="955"/>
                      <a:pt x="1135" y="955"/>
                    </a:cubicBezTo>
                    <a:cubicBezTo>
                      <a:pt x="1132" y="979"/>
                      <a:pt x="1094" y="982"/>
                      <a:pt x="1064" y="1012"/>
                    </a:cubicBezTo>
                    <a:cubicBezTo>
                      <a:pt x="1035" y="1041"/>
                      <a:pt x="893" y="1086"/>
                      <a:pt x="867" y="1091"/>
                    </a:cubicBezTo>
                    <a:cubicBezTo>
                      <a:pt x="825" y="1088"/>
                      <a:pt x="783" y="1084"/>
                      <a:pt x="745" y="1080"/>
                    </a:cubicBezTo>
                    <a:cubicBezTo>
                      <a:pt x="666" y="1072"/>
                      <a:pt x="582" y="1073"/>
                      <a:pt x="500" y="1073"/>
                    </a:cubicBezTo>
                    <a:cubicBezTo>
                      <a:pt x="455" y="1073"/>
                      <a:pt x="414" y="1079"/>
                      <a:pt x="364" y="1084"/>
                    </a:cubicBezTo>
                    <a:cubicBezTo>
                      <a:pt x="244" y="1095"/>
                      <a:pt x="100" y="1122"/>
                      <a:pt x="0" y="1070"/>
                    </a:cubicBezTo>
                    <a:cubicBezTo>
                      <a:pt x="108" y="1129"/>
                      <a:pt x="238" y="1118"/>
                      <a:pt x="364" y="1107"/>
                    </a:cubicBezTo>
                    <a:cubicBezTo>
                      <a:pt x="413" y="1102"/>
                      <a:pt x="459" y="1098"/>
                      <a:pt x="502" y="1098"/>
                    </a:cubicBezTo>
                    <a:cubicBezTo>
                      <a:pt x="583" y="1098"/>
                      <a:pt x="667" y="1093"/>
                      <a:pt x="745" y="1101"/>
                    </a:cubicBezTo>
                    <a:cubicBezTo>
                      <a:pt x="825" y="1109"/>
                      <a:pt x="919" y="1121"/>
                      <a:pt x="1004" y="1121"/>
                    </a:cubicBezTo>
                    <a:cubicBezTo>
                      <a:pt x="1004" y="1121"/>
                      <a:pt x="1004" y="1121"/>
                      <a:pt x="1004" y="1121"/>
                    </a:cubicBezTo>
                    <a:cubicBezTo>
                      <a:pt x="1034" y="1119"/>
                      <a:pt x="1059" y="1098"/>
                      <a:pt x="1078" y="1087"/>
                    </a:cubicBezTo>
                    <a:cubicBezTo>
                      <a:pt x="1091" y="1079"/>
                      <a:pt x="1145" y="1074"/>
                      <a:pt x="1157" y="1074"/>
                    </a:cubicBezTo>
                    <a:cubicBezTo>
                      <a:pt x="1215" y="1074"/>
                      <a:pt x="1236" y="1119"/>
                      <a:pt x="1236" y="1118"/>
                    </a:cubicBezTo>
                    <a:cubicBezTo>
                      <a:pt x="1236" y="1112"/>
                      <a:pt x="1235" y="1102"/>
                      <a:pt x="1226" y="1092"/>
                    </a:cubicBezTo>
                    <a:cubicBezTo>
                      <a:pt x="1206" y="1071"/>
                      <a:pt x="1164" y="1059"/>
                      <a:pt x="1113" y="1059"/>
                    </a:cubicBezTo>
                    <a:cubicBezTo>
                      <a:pt x="1092" y="1059"/>
                      <a:pt x="1074" y="1069"/>
                      <a:pt x="1058" y="1078"/>
                    </a:cubicBezTo>
                    <a:cubicBezTo>
                      <a:pt x="1039" y="1089"/>
                      <a:pt x="1019" y="1097"/>
                      <a:pt x="1001" y="1098"/>
                    </a:cubicBezTo>
                    <a:cubicBezTo>
                      <a:pt x="1001" y="1098"/>
                      <a:pt x="1001" y="1098"/>
                      <a:pt x="1001" y="1098"/>
                    </a:cubicBezTo>
                    <a:cubicBezTo>
                      <a:pt x="977" y="1098"/>
                      <a:pt x="952" y="1097"/>
                      <a:pt x="926" y="1095"/>
                    </a:cubicBezTo>
                    <a:cubicBezTo>
                      <a:pt x="938" y="1066"/>
                      <a:pt x="1061" y="1046"/>
                      <a:pt x="1073" y="1016"/>
                    </a:cubicBezTo>
                    <a:cubicBezTo>
                      <a:pt x="1085" y="986"/>
                      <a:pt x="1180" y="973"/>
                      <a:pt x="1177" y="921"/>
                    </a:cubicBezTo>
                    <a:cubicBezTo>
                      <a:pt x="1172" y="878"/>
                      <a:pt x="1184" y="867"/>
                      <a:pt x="1207" y="830"/>
                    </a:cubicBezTo>
                    <a:cubicBezTo>
                      <a:pt x="1230" y="787"/>
                      <a:pt x="1230" y="787"/>
                      <a:pt x="1230" y="787"/>
                    </a:cubicBezTo>
                    <a:cubicBezTo>
                      <a:pt x="1258" y="799"/>
                      <a:pt x="1283" y="806"/>
                      <a:pt x="1309" y="796"/>
                    </a:cubicBezTo>
                    <a:cubicBezTo>
                      <a:pt x="1312" y="795"/>
                      <a:pt x="1315" y="793"/>
                      <a:pt x="1317" y="792"/>
                    </a:cubicBezTo>
                    <a:cubicBezTo>
                      <a:pt x="1323" y="810"/>
                      <a:pt x="1333" y="835"/>
                      <a:pt x="1349" y="846"/>
                    </a:cubicBezTo>
                    <a:cubicBezTo>
                      <a:pt x="1372" y="869"/>
                      <a:pt x="1341" y="912"/>
                      <a:pt x="1339" y="940"/>
                    </a:cubicBezTo>
                    <a:cubicBezTo>
                      <a:pt x="1337" y="987"/>
                      <a:pt x="1334" y="1036"/>
                      <a:pt x="1338" y="1083"/>
                    </a:cubicBezTo>
                    <a:cubicBezTo>
                      <a:pt x="1340" y="1099"/>
                      <a:pt x="1342" y="1114"/>
                      <a:pt x="1345" y="1129"/>
                    </a:cubicBezTo>
                    <a:cubicBezTo>
                      <a:pt x="1349" y="1150"/>
                      <a:pt x="1352" y="1169"/>
                      <a:pt x="1352" y="1192"/>
                    </a:cubicBezTo>
                    <a:cubicBezTo>
                      <a:pt x="1353" y="1234"/>
                      <a:pt x="1353" y="1234"/>
                      <a:pt x="1353" y="1234"/>
                    </a:cubicBezTo>
                    <a:cubicBezTo>
                      <a:pt x="1354" y="1260"/>
                      <a:pt x="1355" y="1286"/>
                      <a:pt x="1352" y="1310"/>
                    </a:cubicBezTo>
                    <a:cubicBezTo>
                      <a:pt x="1349" y="1333"/>
                      <a:pt x="1337" y="1351"/>
                      <a:pt x="1325" y="1370"/>
                    </a:cubicBezTo>
                    <a:cubicBezTo>
                      <a:pt x="1314" y="1386"/>
                      <a:pt x="1303" y="1403"/>
                      <a:pt x="1297" y="1424"/>
                    </a:cubicBezTo>
                    <a:cubicBezTo>
                      <a:pt x="1302" y="1408"/>
                      <a:pt x="1321" y="1392"/>
                      <a:pt x="1331" y="1378"/>
                    </a:cubicBezTo>
                    <a:cubicBezTo>
                      <a:pt x="1345" y="1357"/>
                      <a:pt x="1380" y="1308"/>
                      <a:pt x="1384" y="1278"/>
                    </a:cubicBezTo>
                    <a:cubicBezTo>
                      <a:pt x="1384" y="1274"/>
                      <a:pt x="1413" y="1236"/>
                      <a:pt x="1430" y="1200"/>
                    </a:cubicBezTo>
                    <a:cubicBezTo>
                      <a:pt x="1450" y="1156"/>
                      <a:pt x="1472" y="1111"/>
                      <a:pt x="1475" y="1059"/>
                    </a:cubicBezTo>
                    <a:cubicBezTo>
                      <a:pt x="1479" y="986"/>
                      <a:pt x="1374" y="876"/>
                      <a:pt x="1432" y="796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" name="Freeform 52">
                <a:extLst>
                  <a:ext uri="{FF2B5EF4-FFF2-40B4-BE49-F238E27FC236}">
                    <a16:creationId xmlns:a16="http://schemas.microsoft.com/office/drawing/2014/main" id="{4CA85795-A599-DCA6-09F8-C87B54B6BB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6193" y="5163894"/>
                <a:ext cx="346920" cy="200954"/>
              </a:xfrm>
              <a:custGeom>
                <a:avLst/>
                <a:gdLst>
                  <a:gd name="T0" fmla="*/ 123 w 166"/>
                  <a:gd name="T1" fmla="*/ 30 h 96"/>
                  <a:gd name="T2" fmla="*/ 0 w 166"/>
                  <a:gd name="T3" fmla="*/ 85 h 96"/>
                  <a:gd name="T4" fmla="*/ 60 w 166"/>
                  <a:gd name="T5" fmla="*/ 96 h 96"/>
                  <a:gd name="T6" fmla="*/ 121 w 166"/>
                  <a:gd name="T7" fmla="*/ 43 h 96"/>
                  <a:gd name="T8" fmla="*/ 166 w 166"/>
                  <a:gd name="T9" fmla="*/ 0 h 96"/>
                  <a:gd name="T10" fmla="*/ 123 w 166"/>
                  <a:gd name="T11" fmla="*/ 3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6" h="96">
                    <a:moveTo>
                      <a:pt x="123" y="30"/>
                    </a:moveTo>
                    <a:cubicBezTo>
                      <a:pt x="97" y="50"/>
                      <a:pt x="45" y="81"/>
                      <a:pt x="0" y="85"/>
                    </a:cubicBezTo>
                    <a:cubicBezTo>
                      <a:pt x="60" y="96"/>
                      <a:pt x="60" y="96"/>
                      <a:pt x="60" y="96"/>
                    </a:cubicBezTo>
                    <a:cubicBezTo>
                      <a:pt x="115" y="92"/>
                      <a:pt x="93" y="64"/>
                      <a:pt x="121" y="43"/>
                    </a:cubicBezTo>
                    <a:cubicBezTo>
                      <a:pt x="132" y="34"/>
                      <a:pt x="150" y="10"/>
                      <a:pt x="166" y="0"/>
                    </a:cubicBezTo>
                    <a:cubicBezTo>
                      <a:pt x="149" y="11"/>
                      <a:pt x="135" y="21"/>
                      <a:pt x="123" y="30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" name="Freeform 53">
                <a:extLst>
                  <a:ext uri="{FF2B5EF4-FFF2-40B4-BE49-F238E27FC236}">
                    <a16:creationId xmlns:a16="http://schemas.microsoft.com/office/drawing/2014/main" id="{5D2C415C-68F9-A168-DC49-7145B0AD6A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2067" y="4430063"/>
                <a:ext cx="240945" cy="512882"/>
              </a:xfrm>
              <a:custGeom>
                <a:avLst/>
                <a:gdLst>
                  <a:gd name="T0" fmla="*/ 105 w 115"/>
                  <a:gd name="T1" fmla="*/ 37 h 245"/>
                  <a:gd name="T2" fmla="*/ 82 w 115"/>
                  <a:gd name="T3" fmla="*/ 15 h 245"/>
                  <a:gd name="T4" fmla="*/ 52 w 115"/>
                  <a:gd name="T5" fmla="*/ 0 h 245"/>
                  <a:gd name="T6" fmla="*/ 79 w 115"/>
                  <a:gd name="T7" fmla="*/ 26 h 245"/>
                  <a:gd name="T8" fmla="*/ 93 w 115"/>
                  <a:gd name="T9" fmla="*/ 39 h 245"/>
                  <a:gd name="T10" fmla="*/ 93 w 115"/>
                  <a:gd name="T11" fmla="*/ 79 h 245"/>
                  <a:gd name="T12" fmla="*/ 92 w 115"/>
                  <a:gd name="T13" fmla="*/ 99 h 245"/>
                  <a:gd name="T14" fmla="*/ 52 w 115"/>
                  <a:gd name="T15" fmla="*/ 175 h 245"/>
                  <a:gd name="T16" fmla="*/ 49 w 115"/>
                  <a:gd name="T17" fmla="*/ 179 h 245"/>
                  <a:gd name="T18" fmla="*/ 32 w 115"/>
                  <a:gd name="T19" fmla="*/ 198 h 245"/>
                  <a:gd name="T20" fmla="*/ 0 w 115"/>
                  <a:gd name="T21" fmla="*/ 245 h 245"/>
                  <a:gd name="T22" fmla="*/ 37 w 115"/>
                  <a:gd name="T23" fmla="*/ 210 h 245"/>
                  <a:gd name="T24" fmla="*/ 63 w 115"/>
                  <a:gd name="T25" fmla="*/ 182 h 245"/>
                  <a:gd name="T26" fmla="*/ 67 w 115"/>
                  <a:gd name="T27" fmla="*/ 177 h 245"/>
                  <a:gd name="T28" fmla="*/ 114 w 115"/>
                  <a:gd name="T29" fmla="*/ 83 h 245"/>
                  <a:gd name="T30" fmla="*/ 105 w 115"/>
                  <a:gd name="T31" fmla="*/ 37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5" h="245">
                    <a:moveTo>
                      <a:pt x="105" y="37"/>
                    </a:moveTo>
                    <a:cubicBezTo>
                      <a:pt x="101" y="27"/>
                      <a:pt x="93" y="23"/>
                      <a:pt x="82" y="15"/>
                    </a:cubicBezTo>
                    <a:cubicBezTo>
                      <a:pt x="75" y="9"/>
                      <a:pt x="56" y="5"/>
                      <a:pt x="52" y="0"/>
                    </a:cubicBezTo>
                    <a:cubicBezTo>
                      <a:pt x="59" y="10"/>
                      <a:pt x="70" y="19"/>
                      <a:pt x="79" y="26"/>
                    </a:cubicBezTo>
                    <a:cubicBezTo>
                      <a:pt x="84" y="30"/>
                      <a:pt x="92" y="36"/>
                      <a:pt x="93" y="39"/>
                    </a:cubicBezTo>
                    <a:cubicBezTo>
                      <a:pt x="96" y="46"/>
                      <a:pt x="94" y="67"/>
                      <a:pt x="93" y="79"/>
                    </a:cubicBezTo>
                    <a:cubicBezTo>
                      <a:pt x="92" y="99"/>
                      <a:pt x="92" y="99"/>
                      <a:pt x="92" y="99"/>
                    </a:cubicBezTo>
                    <a:cubicBezTo>
                      <a:pt x="84" y="133"/>
                      <a:pt x="66" y="157"/>
                      <a:pt x="52" y="175"/>
                    </a:cubicBezTo>
                    <a:cubicBezTo>
                      <a:pt x="49" y="179"/>
                      <a:pt x="49" y="179"/>
                      <a:pt x="49" y="179"/>
                    </a:cubicBezTo>
                    <a:cubicBezTo>
                      <a:pt x="44" y="186"/>
                      <a:pt x="38" y="192"/>
                      <a:pt x="32" y="198"/>
                    </a:cubicBezTo>
                    <a:cubicBezTo>
                      <a:pt x="20" y="210"/>
                      <a:pt x="6" y="223"/>
                      <a:pt x="0" y="245"/>
                    </a:cubicBezTo>
                    <a:cubicBezTo>
                      <a:pt x="4" y="231"/>
                      <a:pt x="26" y="220"/>
                      <a:pt x="37" y="210"/>
                    </a:cubicBezTo>
                    <a:cubicBezTo>
                      <a:pt x="44" y="203"/>
                      <a:pt x="57" y="190"/>
                      <a:pt x="63" y="182"/>
                    </a:cubicBezTo>
                    <a:cubicBezTo>
                      <a:pt x="67" y="177"/>
                      <a:pt x="67" y="177"/>
                      <a:pt x="67" y="177"/>
                    </a:cubicBezTo>
                    <a:cubicBezTo>
                      <a:pt x="81" y="158"/>
                      <a:pt x="114" y="83"/>
                      <a:pt x="114" y="83"/>
                    </a:cubicBezTo>
                    <a:cubicBezTo>
                      <a:pt x="115" y="62"/>
                      <a:pt x="111" y="52"/>
                      <a:pt x="105" y="37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" name="Freeform 54">
                <a:extLst>
                  <a:ext uri="{FF2B5EF4-FFF2-40B4-BE49-F238E27FC236}">
                    <a16:creationId xmlns:a16="http://schemas.microsoft.com/office/drawing/2014/main" id="{62F86648-991C-8EBA-83AE-5E2FDABB98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10503" y="4271099"/>
                <a:ext cx="1631624" cy="953780"/>
              </a:xfrm>
              <a:custGeom>
                <a:avLst/>
                <a:gdLst>
                  <a:gd name="T0" fmla="*/ 6 w 780"/>
                  <a:gd name="T1" fmla="*/ 318 h 456"/>
                  <a:gd name="T2" fmla="*/ 0 w 780"/>
                  <a:gd name="T3" fmla="*/ 319 h 456"/>
                  <a:gd name="T4" fmla="*/ 6 w 780"/>
                  <a:gd name="T5" fmla="*/ 318 h 456"/>
                  <a:gd name="T6" fmla="*/ 777 w 780"/>
                  <a:gd name="T7" fmla="*/ 336 h 456"/>
                  <a:gd name="T8" fmla="*/ 775 w 780"/>
                  <a:gd name="T9" fmla="*/ 303 h 456"/>
                  <a:gd name="T10" fmla="*/ 769 w 780"/>
                  <a:gd name="T11" fmla="*/ 346 h 456"/>
                  <a:gd name="T12" fmla="*/ 718 w 780"/>
                  <a:gd name="T13" fmla="*/ 432 h 456"/>
                  <a:gd name="T14" fmla="*/ 543 w 780"/>
                  <a:gd name="T15" fmla="*/ 396 h 456"/>
                  <a:gd name="T16" fmla="*/ 532 w 780"/>
                  <a:gd name="T17" fmla="*/ 379 h 456"/>
                  <a:gd name="T18" fmla="*/ 494 w 780"/>
                  <a:gd name="T19" fmla="*/ 339 h 456"/>
                  <a:gd name="T20" fmla="*/ 441 w 780"/>
                  <a:gd name="T21" fmla="*/ 341 h 456"/>
                  <a:gd name="T22" fmla="*/ 404 w 780"/>
                  <a:gd name="T23" fmla="*/ 346 h 456"/>
                  <a:gd name="T24" fmla="*/ 342 w 780"/>
                  <a:gd name="T25" fmla="*/ 297 h 456"/>
                  <a:gd name="T26" fmla="*/ 319 w 780"/>
                  <a:gd name="T27" fmla="*/ 261 h 456"/>
                  <a:gd name="T28" fmla="*/ 431 w 780"/>
                  <a:gd name="T29" fmla="*/ 107 h 456"/>
                  <a:gd name="T30" fmla="*/ 458 w 780"/>
                  <a:gd name="T31" fmla="*/ 154 h 456"/>
                  <a:gd name="T32" fmla="*/ 518 w 780"/>
                  <a:gd name="T33" fmla="*/ 184 h 456"/>
                  <a:gd name="T34" fmla="*/ 544 w 780"/>
                  <a:gd name="T35" fmla="*/ 190 h 456"/>
                  <a:gd name="T36" fmla="*/ 591 w 780"/>
                  <a:gd name="T37" fmla="*/ 235 h 456"/>
                  <a:gd name="T38" fmla="*/ 651 w 780"/>
                  <a:gd name="T39" fmla="*/ 288 h 456"/>
                  <a:gd name="T40" fmla="*/ 596 w 780"/>
                  <a:gd name="T41" fmla="*/ 222 h 456"/>
                  <a:gd name="T42" fmla="*/ 551 w 780"/>
                  <a:gd name="T43" fmla="*/ 173 h 456"/>
                  <a:gd name="T44" fmla="*/ 520 w 780"/>
                  <a:gd name="T45" fmla="*/ 166 h 456"/>
                  <a:gd name="T46" fmla="*/ 464 w 780"/>
                  <a:gd name="T47" fmla="*/ 135 h 456"/>
                  <a:gd name="T48" fmla="*/ 454 w 780"/>
                  <a:gd name="T49" fmla="*/ 66 h 456"/>
                  <a:gd name="T50" fmla="*/ 486 w 780"/>
                  <a:gd name="T51" fmla="*/ 0 h 456"/>
                  <a:gd name="T52" fmla="*/ 256 w 780"/>
                  <a:gd name="T53" fmla="*/ 266 h 456"/>
                  <a:gd name="T54" fmla="*/ 152 w 780"/>
                  <a:gd name="T55" fmla="*/ 282 h 456"/>
                  <a:gd name="T56" fmla="*/ 86 w 780"/>
                  <a:gd name="T57" fmla="*/ 299 h 456"/>
                  <a:gd name="T58" fmla="*/ 96 w 780"/>
                  <a:gd name="T59" fmla="*/ 282 h 456"/>
                  <a:gd name="T60" fmla="*/ 125 w 780"/>
                  <a:gd name="T61" fmla="*/ 245 h 456"/>
                  <a:gd name="T62" fmla="*/ 90 w 780"/>
                  <a:gd name="T63" fmla="*/ 269 h 456"/>
                  <a:gd name="T64" fmla="*/ 6 w 780"/>
                  <a:gd name="T65" fmla="*/ 318 h 456"/>
                  <a:gd name="T66" fmla="*/ 65 w 780"/>
                  <a:gd name="T67" fmla="*/ 312 h 456"/>
                  <a:gd name="T68" fmla="*/ 71 w 780"/>
                  <a:gd name="T69" fmla="*/ 312 h 456"/>
                  <a:gd name="T70" fmla="*/ 68 w 780"/>
                  <a:gd name="T71" fmla="*/ 315 h 456"/>
                  <a:gd name="T72" fmla="*/ 164 w 780"/>
                  <a:gd name="T73" fmla="*/ 301 h 456"/>
                  <a:gd name="T74" fmla="*/ 258 w 780"/>
                  <a:gd name="T75" fmla="*/ 293 h 456"/>
                  <a:gd name="T76" fmla="*/ 281 w 780"/>
                  <a:gd name="T77" fmla="*/ 287 h 456"/>
                  <a:gd name="T78" fmla="*/ 331 w 780"/>
                  <a:gd name="T79" fmla="*/ 306 h 456"/>
                  <a:gd name="T80" fmla="*/ 399 w 780"/>
                  <a:gd name="T81" fmla="*/ 362 h 456"/>
                  <a:gd name="T82" fmla="*/ 449 w 780"/>
                  <a:gd name="T83" fmla="*/ 362 h 456"/>
                  <a:gd name="T84" fmla="*/ 489 w 780"/>
                  <a:gd name="T85" fmla="*/ 360 h 456"/>
                  <a:gd name="T86" fmla="*/ 519 w 780"/>
                  <a:gd name="T87" fmla="*/ 382 h 456"/>
                  <a:gd name="T88" fmla="*/ 536 w 780"/>
                  <a:gd name="T89" fmla="*/ 405 h 456"/>
                  <a:gd name="T90" fmla="*/ 712 w 780"/>
                  <a:gd name="T91" fmla="*/ 444 h 456"/>
                  <a:gd name="T92" fmla="*/ 777 w 780"/>
                  <a:gd name="T93" fmla="*/ 336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80" h="456">
                    <a:moveTo>
                      <a:pt x="6" y="318"/>
                    </a:moveTo>
                    <a:cubicBezTo>
                      <a:pt x="0" y="319"/>
                      <a:pt x="0" y="319"/>
                      <a:pt x="0" y="319"/>
                    </a:cubicBezTo>
                    <a:cubicBezTo>
                      <a:pt x="2" y="319"/>
                      <a:pt x="4" y="318"/>
                      <a:pt x="6" y="318"/>
                    </a:cubicBezTo>
                    <a:close/>
                    <a:moveTo>
                      <a:pt x="777" y="336"/>
                    </a:moveTo>
                    <a:cubicBezTo>
                      <a:pt x="775" y="303"/>
                      <a:pt x="775" y="303"/>
                      <a:pt x="775" y="303"/>
                    </a:cubicBezTo>
                    <a:cubicBezTo>
                      <a:pt x="769" y="346"/>
                      <a:pt x="769" y="346"/>
                      <a:pt x="769" y="346"/>
                    </a:cubicBezTo>
                    <a:cubicBezTo>
                      <a:pt x="772" y="400"/>
                      <a:pt x="749" y="425"/>
                      <a:pt x="718" y="432"/>
                    </a:cubicBezTo>
                    <a:cubicBezTo>
                      <a:pt x="663" y="444"/>
                      <a:pt x="571" y="424"/>
                      <a:pt x="543" y="396"/>
                    </a:cubicBezTo>
                    <a:cubicBezTo>
                      <a:pt x="540" y="393"/>
                      <a:pt x="536" y="386"/>
                      <a:pt x="532" y="379"/>
                    </a:cubicBezTo>
                    <a:cubicBezTo>
                      <a:pt x="523" y="363"/>
                      <a:pt x="512" y="345"/>
                      <a:pt x="494" y="339"/>
                    </a:cubicBezTo>
                    <a:cubicBezTo>
                      <a:pt x="479" y="333"/>
                      <a:pt x="461" y="337"/>
                      <a:pt x="441" y="341"/>
                    </a:cubicBezTo>
                    <a:cubicBezTo>
                      <a:pt x="428" y="344"/>
                      <a:pt x="413" y="348"/>
                      <a:pt x="404" y="346"/>
                    </a:cubicBezTo>
                    <a:cubicBezTo>
                      <a:pt x="372" y="340"/>
                      <a:pt x="359" y="321"/>
                      <a:pt x="342" y="297"/>
                    </a:cubicBezTo>
                    <a:cubicBezTo>
                      <a:pt x="334" y="286"/>
                      <a:pt x="314" y="282"/>
                      <a:pt x="319" y="261"/>
                    </a:cubicBezTo>
                    <a:cubicBezTo>
                      <a:pt x="360" y="224"/>
                      <a:pt x="400" y="162"/>
                      <a:pt x="431" y="107"/>
                    </a:cubicBezTo>
                    <a:cubicBezTo>
                      <a:pt x="432" y="125"/>
                      <a:pt x="436" y="129"/>
                      <a:pt x="458" y="154"/>
                    </a:cubicBezTo>
                    <a:cubicBezTo>
                      <a:pt x="480" y="178"/>
                      <a:pt x="500" y="181"/>
                      <a:pt x="518" y="184"/>
                    </a:cubicBezTo>
                    <a:cubicBezTo>
                      <a:pt x="526" y="186"/>
                      <a:pt x="535" y="187"/>
                      <a:pt x="544" y="190"/>
                    </a:cubicBezTo>
                    <a:cubicBezTo>
                      <a:pt x="563" y="197"/>
                      <a:pt x="577" y="216"/>
                      <a:pt x="591" y="235"/>
                    </a:cubicBezTo>
                    <a:cubicBezTo>
                      <a:pt x="607" y="257"/>
                      <a:pt x="623" y="280"/>
                      <a:pt x="651" y="288"/>
                    </a:cubicBezTo>
                    <a:cubicBezTo>
                      <a:pt x="634" y="283"/>
                      <a:pt x="610" y="241"/>
                      <a:pt x="596" y="222"/>
                    </a:cubicBezTo>
                    <a:cubicBezTo>
                      <a:pt x="580" y="200"/>
                      <a:pt x="580" y="184"/>
                      <a:pt x="551" y="173"/>
                    </a:cubicBezTo>
                    <a:cubicBezTo>
                      <a:pt x="539" y="169"/>
                      <a:pt x="529" y="167"/>
                      <a:pt x="520" y="166"/>
                    </a:cubicBezTo>
                    <a:cubicBezTo>
                      <a:pt x="503" y="163"/>
                      <a:pt x="478" y="150"/>
                      <a:pt x="464" y="135"/>
                    </a:cubicBezTo>
                    <a:cubicBezTo>
                      <a:pt x="446" y="115"/>
                      <a:pt x="453" y="96"/>
                      <a:pt x="454" y="66"/>
                    </a:cubicBezTo>
                    <a:cubicBezTo>
                      <a:pt x="472" y="30"/>
                      <a:pt x="484" y="3"/>
                      <a:pt x="486" y="0"/>
                    </a:cubicBezTo>
                    <a:cubicBezTo>
                      <a:pt x="430" y="101"/>
                      <a:pt x="318" y="262"/>
                      <a:pt x="256" y="266"/>
                    </a:cubicBezTo>
                    <a:cubicBezTo>
                      <a:pt x="221" y="268"/>
                      <a:pt x="178" y="274"/>
                      <a:pt x="152" y="282"/>
                    </a:cubicBezTo>
                    <a:cubicBezTo>
                      <a:pt x="123" y="291"/>
                      <a:pt x="111" y="302"/>
                      <a:pt x="86" y="299"/>
                    </a:cubicBezTo>
                    <a:cubicBezTo>
                      <a:pt x="87" y="294"/>
                      <a:pt x="89" y="288"/>
                      <a:pt x="96" y="282"/>
                    </a:cubicBezTo>
                    <a:cubicBezTo>
                      <a:pt x="106" y="274"/>
                      <a:pt x="117" y="249"/>
                      <a:pt x="125" y="245"/>
                    </a:cubicBezTo>
                    <a:cubicBezTo>
                      <a:pt x="112" y="251"/>
                      <a:pt x="101" y="260"/>
                      <a:pt x="90" y="269"/>
                    </a:cubicBezTo>
                    <a:cubicBezTo>
                      <a:pt x="73" y="282"/>
                      <a:pt x="25" y="313"/>
                      <a:pt x="6" y="318"/>
                    </a:cubicBezTo>
                    <a:cubicBezTo>
                      <a:pt x="65" y="312"/>
                      <a:pt x="65" y="312"/>
                      <a:pt x="65" y="312"/>
                    </a:cubicBezTo>
                    <a:cubicBezTo>
                      <a:pt x="67" y="312"/>
                      <a:pt x="69" y="312"/>
                      <a:pt x="71" y="312"/>
                    </a:cubicBezTo>
                    <a:cubicBezTo>
                      <a:pt x="68" y="315"/>
                      <a:pt x="68" y="315"/>
                      <a:pt x="68" y="315"/>
                    </a:cubicBezTo>
                    <a:cubicBezTo>
                      <a:pt x="101" y="321"/>
                      <a:pt x="132" y="311"/>
                      <a:pt x="164" y="301"/>
                    </a:cubicBezTo>
                    <a:cubicBezTo>
                      <a:pt x="189" y="293"/>
                      <a:pt x="226" y="295"/>
                      <a:pt x="258" y="293"/>
                    </a:cubicBezTo>
                    <a:cubicBezTo>
                      <a:pt x="265" y="293"/>
                      <a:pt x="273" y="291"/>
                      <a:pt x="281" y="287"/>
                    </a:cubicBezTo>
                    <a:cubicBezTo>
                      <a:pt x="298" y="293"/>
                      <a:pt x="325" y="298"/>
                      <a:pt x="331" y="306"/>
                    </a:cubicBezTo>
                    <a:cubicBezTo>
                      <a:pt x="349" y="332"/>
                      <a:pt x="353" y="354"/>
                      <a:pt x="399" y="362"/>
                    </a:cubicBezTo>
                    <a:cubicBezTo>
                      <a:pt x="415" y="365"/>
                      <a:pt x="432" y="366"/>
                      <a:pt x="449" y="362"/>
                    </a:cubicBezTo>
                    <a:cubicBezTo>
                      <a:pt x="461" y="359"/>
                      <a:pt x="483" y="358"/>
                      <a:pt x="489" y="360"/>
                    </a:cubicBezTo>
                    <a:cubicBezTo>
                      <a:pt x="495" y="363"/>
                      <a:pt x="514" y="372"/>
                      <a:pt x="519" y="382"/>
                    </a:cubicBezTo>
                    <a:cubicBezTo>
                      <a:pt x="525" y="391"/>
                      <a:pt x="530" y="399"/>
                      <a:pt x="536" y="405"/>
                    </a:cubicBezTo>
                    <a:cubicBezTo>
                      <a:pt x="578" y="447"/>
                      <a:pt x="654" y="456"/>
                      <a:pt x="712" y="444"/>
                    </a:cubicBezTo>
                    <a:cubicBezTo>
                      <a:pt x="774" y="430"/>
                      <a:pt x="780" y="383"/>
                      <a:pt x="777" y="336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32D668F-576C-A2EB-31C0-EAEBD6DC2C78}"/>
                </a:ext>
              </a:extLst>
            </p:cNvPr>
            <p:cNvSpPr/>
            <p:nvPr/>
          </p:nvSpPr>
          <p:spPr>
            <a:xfrm>
              <a:off x="1890367" y="2792423"/>
              <a:ext cx="2162972" cy="1420931"/>
            </a:xfrm>
            <a:prstGeom prst="rect">
              <a:avLst/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Arrow: Right 5">
            <a:extLst>
              <a:ext uri="{FF2B5EF4-FFF2-40B4-BE49-F238E27FC236}">
                <a16:creationId xmlns:a16="http://schemas.microsoft.com/office/drawing/2014/main" id="{90BE6CD0-C898-1D5B-2CD1-6A57664AF2EB}"/>
              </a:ext>
            </a:extLst>
          </p:cNvPr>
          <p:cNvSpPr/>
          <p:nvPr/>
        </p:nvSpPr>
        <p:spPr>
          <a:xfrm rot="5400000">
            <a:off x="2621061" y="3089475"/>
            <a:ext cx="521275" cy="519761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/>
              <a:t>+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0AA81D-09D1-2079-C8A5-23EFF2E551C3}"/>
              </a:ext>
            </a:extLst>
          </p:cNvPr>
          <p:cNvSpPr txBox="1"/>
          <p:nvPr/>
        </p:nvSpPr>
        <p:spPr>
          <a:xfrm>
            <a:off x="1991473" y="2619361"/>
            <a:ext cx="1780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Hypothalamus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A9930-DA70-F611-8288-19F5998E91A9}"/>
              </a:ext>
            </a:extLst>
          </p:cNvPr>
          <p:cNvSpPr txBox="1"/>
          <p:nvPr/>
        </p:nvSpPr>
        <p:spPr>
          <a:xfrm>
            <a:off x="1991473" y="3552701"/>
            <a:ext cx="1780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Pituitary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479395E0-8233-0C59-08B1-FD5827ECF7E7}"/>
              </a:ext>
            </a:extLst>
          </p:cNvPr>
          <p:cNvSpPr/>
          <p:nvPr/>
        </p:nvSpPr>
        <p:spPr>
          <a:xfrm rot="5400000">
            <a:off x="2621061" y="4050436"/>
            <a:ext cx="521275" cy="519761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/>
              <a:t>+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A103D6C-EAE1-9AAE-CB8E-723F4AB53C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8" t="26706" r="19948" b="33663"/>
          <a:stretch/>
        </p:blipFill>
        <p:spPr>
          <a:xfrm>
            <a:off x="2239486" y="5082909"/>
            <a:ext cx="1284424" cy="790364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24270B8-BA9F-A9E5-0314-3089A0878D53}"/>
              </a:ext>
            </a:extLst>
          </p:cNvPr>
          <p:cNvSpPr/>
          <p:nvPr/>
        </p:nvSpPr>
        <p:spPr>
          <a:xfrm>
            <a:off x="1716650" y="3750025"/>
            <a:ext cx="591850" cy="1314450"/>
          </a:xfrm>
          <a:custGeom>
            <a:avLst/>
            <a:gdLst>
              <a:gd name="connsiteX0" fmla="*/ 225407 w 444482"/>
              <a:gd name="connsiteY0" fmla="*/ 1314450 h 1314450"/>
              <a:gd name="connsiteX1" fmla="*/ 6332 w 444482"/>
              <a:gd name="connsiteY1" fmla="*/ 504825 h 1314450"/>
              <a:gd name="connsiteX2" fmla="*/ 444482 w 444482"/>
              <a:gd name="connsiteY2" fmla="*/ 0 h 1314450"/>
              <a:gd name="connsiteX0" fmla="*/ 340564 w 438989"/>
              <a:gd name="connsiteY0" fmla="*/ 1314450 h 1314450"/>
              <a:gd name="connsiteX1" fmla="*/ 839 w 438989"/>
              <a:gd name="connsiteY1" fmla="*/ 504825 h 1314450"/>
              <a:gd name="connsiteX2" fmla="*/ 438989 w 438989"/>
              <a:gd name="connsiteY2" fmla="*/ 0 h 1314450"/>
              <a:gd name="connsiteX0" fmla="*/ 346796 w 438871"/>
              <a:gd name="connsiteY0" fmla="*/ 1314450 h 1314450"/>
              <a:gd name="connsiteX1" fmla="*/ 721 w 438871"/>
              <a:gd name="connsiteY1" fmla="*/ 504825 h 1314450"/>
              <a:gd name="connsiteX2" fmla="*/ 438871 w 438871"/>
              <a:gd name="connsiteY2" fmla="*/ 0 h 1314450"/>
              <a:gd name="connsiteX0" fmla="*/ 347147 w 439222"/>
              <a:gd name="connsiteY0" fmla="*/ 1314450 h 1314450"/>
              <a:gd name="connsiteX1" fmla="*/ 1072 w 439222"/>
              <a:gd name="connsiteY1" fmla="*/ 504825 h 1314450"/>
              <a:gd name="connsiteX2" fmla="*/ 439222 w 439222"/>
              <a:gd name="connsiteY2" fmla="*/ 0 h 1314450"/>
              <a:gd name="connsiteX0" fmla="*/ 354254 w 446329"/>
              <a:gd name="connsiteY0" fmla="*/ 1314450 h 1314450"/>
              <a:gd name="connsiteX1" fmla="*/ 8179 w 446329"/>
              <a:gd name="connsiteY1" fmla="*/ 504825 h 1314450"/>
              <a:gd name="connsiteX2" fmla="*/ 446329 w 446329"/>
              <a:gd name="connsiteY2" fmla="*/ 0 h 1314450"/>
              <a:gd name="connsiteX0" fmla="*/ 504495 w 596570"/>
              <a:gd name="connsiteY0" fmla="*/ 1314450 h 1314450"/>
              <a:gd name="connsiteX1" fmla="*/ 1258 w 596570"/>
              <a:gd name="connsiteY1" fmla="*/ 585787 h 1314450"/>
              <a:gd name="connsiteX2" fmla="*/ 596570 w 596570"/>
              <a:gd name="connsiteY2" fmla="*/ 0 h 1314450"/>
              <a:gd name="connsiteX0" fmla="*/ 499775 w 591850"/>
              <a:gd name="connsiteY0" fmla="*/ 1314450 h 1314450"/>
              <a:gd name="connsiteX1" fmla="*/ 1301 w 591850"/>
              <a:gd name="connsiteY1" fmla="*/ 552449 h 1314450"/>
              <a:gd name="connsiteX2" fmla="*/ 591850 w 591850"/>
              <a:gd name="connsiteY2" fmla="*/ 0 h 1314450"/>
              <a:gd name="connsiteX0" fmla="*/ 499775 w 591850"/>
              <a:gd name="connsiteY0" fmla="*/ 1314450 h 1314450"/>
              <a:gd name="connsiteX1" fmla="*/ 1301 w 591850"/>
              <a:gd name="connsiteY1" fmla="*/ 552449 h 1314450"/>
              <a:gd name="connsiteX2" fmla="*/ 591850 w 591850"/>
              <a:gd name="connsiteY2" fmla="*/ 0 h 131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1850" h="1314450">
                <a:moveTo>
                  <a:pt x="499775" y="1314450"/>
                </a:moveTo>
                <a:cubicBezTo>
                  <a:pt x="103694" y="1084263"/>
                  <a:pt x="-14045" y="771524"/>
                  <a:pt x="1301" y="552449"/>
                </a:cubicBezTo>
                <a:cubicBezTo>
                  <a:pt x="16647" y="333374"/>
                  <a:pt x="391031" y="142875"/>
                  <a:pt x="591850" y="0"/>
                </a:cubicBezTo>
              </a:path>
            </a:pathLst>
          </a:custGeom>
          <a:noFill/>
          <a:ln w="381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4B76222-923D-CEC8-216F-1399AB1CFA1F}"/>
              </a:ext>
            </a:extLst>
          </p:cNvPr>
          <p:cNvSpPr/>
          <p:nvPr/>
        </p:nvSpPr>
        <p:spPr>
          <a:xfrm>
            <a:off x="1208931" y="2892775"/>
            <a:ext cx="953518" cy="2270125"/>
          </a:xfrm>
          <a:custGeom>
            <a:avLst/>
            <a:gdLst>
              <a:gd name="connsiteX0" fmla="*/ 619284 w 619284"/>
              <a:gd name="connsiteY0" fmla="*/ 2295525 h 2295525"/>
              <a:gd name="connsiteX1" fmla="*/ 159 w 619284"/>
              <a:gd name="connsiteY1" fmla="*/ 1333500 h 2295525"/>
              <a:gd name="connsiteX2" fmla="*/ 571659 w 619284"/>
              <a:gd name="connsiteY2" fmla="*/ 0 h 2295525"/>
              <a:gd name="connsiteX0" fmla="*/ 644890 w 644890"/>
              <a:gd name="connsiteY0" fmla="*/ 2270125 h 2270125"/>
              <a:gd name="connsiteX1" fmla="*/ 365 w 644890"/>
              <a:gd name="connsiteY1" fmla="*/ 1333500 h 2270125"/>
              <a:gd name="connsiteX2" fmla="*/ 571865 w 644890"/>
              <a:gd name="connsiteY2" fmla="*/ 0 h 2270125"/>
              <a:gd name="connsiteX0" fmla="*/ 653815 w 653815"/>
              <a:gd name="connsiteY0" fmla="*/ 2270125 h 2270125"/>
              <a:gd name="connsiteX1" fmla="*/ 256940 w 653815"/>
              <a:gd name="connsiteY1" fmla="*/ 1987550 h 2270125"/>
              <a:gd name="connsiteX2" fmla="*/ 9290 w 653815"/>
              <a:gd name="connsiteY2" fmla="*/ 1333500 h 2270125"/>
              <a:gd name="connsiteX3" fmla="*/ 580790 w 653815"/>
              <a:gd name="connsiteY3" fmla="*/ 0 h 2270125"/>
              <a:gd name="connsiteX0" fmla="*/ 696812 w 696812"/>
              <a:gd name="connsiteY0" fmla="*/ 2270125 h 2270125"/>
              <a:gd name="connsiteX1" fmla="*/ 299937 w 696812"/>
              <a:gd name="connsiteY1" fmla="*/ 1987550 h 2270125"/>
              <a:gd name="connsiteX2" fmla="*/ 7837 w 696812"/>
              <a:gd name="connsiteY2" fmla="*/ 1282700 h 2270125"/>
              <a:gd name="connsiteX3" fmla="*/ 623787 w 696812"/>
              <a:gd name="connsiteY3" fmla="*/ 0 h 2270125"/>
              <a:gd name="connsiteX0" fmla="*/ 696812 w 696812"/>
              <a:gd name="connsiteY0" fmla="*/ 2270125 h 2270125"/>
              <a:gd name="connsiteX1" fmla="*/ 299937 w 696812"/>
              <a:gd name="connsiteY1" fmla="*/ 1987550 h 2270125"/>
              <a:gd name="connsiteX2" fmla="*/ 7837 w 696812"/>
              <a:gd name="connsiteY2" fmla="*/ 1282700 h 2270125"/>
              <a:gd name="connsiteX3" fmla="*/ 623787 w 696812"/>
              <a:gd name="connsiteY3" fmla="*/ 0 h 2270125"/>
              <a:gd name="connsiteX0" fmla="*/ 727771 w 727771"/>
              <a:gd name="connsiteY0" fmla="*/ 2270125 h 2270125"/>
              <a:gd name="connsiteX1" fmla="*/ 330896 w 727771"/>
              <a:gd name="connsiteY1" fmla="*/ 1987550 h 2270125"/>
              <a:gd name="connsiteX2" fmla="*/ 7046 w 727771"/>
              <a:gd name="connsiteY2" fmla="*/ 1149350 h 2270125"/>
              <a:gd name="connsiteX3" fmla="*/ 654746 w 727771"/>
              <a:gd name="connsiteY3" fmla="*/ 0 h 2270125"/>
              <a:gd name="connsiteX0" fmla="*/ 730377 w 730377"/>
              <a:gd name="connsiteY0" fmla="*/ 2270125 h 2270125"/>
              <a:gd name="connsiteX1" fmla="*/ 333502 w 730377"/>
              <a:gd name="connsiteY1" fmla="*/ 1987550 h 2270125"/>
              <a:gd name="connsiteX2" fmla="*/ 9652 w 730377"/>
              <a:gd name="connsiteY2" fmla="*/ 1149350 h 2270125"/>
              <a:gd name="connsiteX3" fmla="*/ 657352 w 730377"/>
              <a:gd name="connsiteY3" fmla="*/ 0 h 2270125"/>
              <a:gd name="connsiteX0" fmla="*/ 723195 w 723195"/>
              <a:gd name="connsiteY0" fmla="*/ 2270125 h 2270125"/>
              <a:gd name="connsiteX1" fmla="*/ 326320 w 723195"/>
              <a:gd name="connsiteY1" fmla="*/ 1987550 h 2270125"/>
              <a:gd name="connsiteX2" fmla="*/ 2470 w 723195"/>
              <a:gd name="connsiteY2" fmla="*/ 1149350 h 2270125"/>
              <a:gd name="connsiteX3" fmla="*/ 650170 w 723195"/>
              <a:gd name="connsiteY3" fmla="*/ 0 h 2270125"/>
              <a:gd name="connsiteX0" fmla="*/ 741831 w 741831"/>
              <a:gd name="connsiteY0" fmla="*/ 2270125 h 2270125"/>
              <a:gd name="connsiteX1" fmla="*/ 344956 w 741831"/>
              <a:gd name="connsiteY1" fmla="*/ 1987550 h 2270125"/>
              <a:gd name="connsiteX2" fmla="*/ 2056 w 741831"/>
              <a:gd name="connsiteY2" fmla="*/ 1022350 h 2270125"/>
              <a:gd name="connsiteX3" fmla="*/ 668806 w 741831"/>
              <a:gd name="connsiteY3" fmla="*/ 0 h 2270125"/>
              <a:gd name="connsiteX0" fmla="*/ 746776 w 746776"/>
              <a:gd name="connsiteY0" fmla="*/ 2270125 h 2270125"/>
              <a:gd name="connsiteX1" fmla="*/ 343551 w 746776"/>
              <a:gd name="connsiteY1" fmla="*/ 1924050 h 2270125"/>
              <a:gd name="connsiteX2" fmla="*/ 7001 w 746776"/>
              <a:gd name="connsiteY2" fmla="*/ 1022350 h 2270125"/>
              <a:gd name="connsiteX3" fmla="*/ 673751 w 746776"/>
              <a:gd name="connsiteY3" fmla="*/ 0 h 2270125"/>
              <a:gd name="connsiteX0" fmla="*/ 746776 w 746776"/>
              <a:gd name="connsiteY0" fmla="*/ 2270125 h 2270125"/>
              <a:gd name="connsiteX1" fmla="*/ 343551 w 746776"/>
              <a:gd name="connsiteY1" fmla="*/ 1924050 h 2270125"/>
              <a:gd name="connsiteX2" fmla="*/ 7001 w 746776"/>
              <a:gd name="connsiteY2" fmla="*/ 1022350 h 2270125"/>
              <a:gd name="connsiteX3" fmla="*/ 673751 w 746776"/>
              <a:gd name="connsiteY3" fmla="*/ 0 h 2270125"/>
              <a:gd name="connsiteX0" fmla="*/ 915817 w 915817"/>
              <a:gd name="connsiteY0" fmla="*/ 2270125 h 2270125"/>
              <a:gd name="connsiteX1" fmla="*/ 512592 w 915817"/>
              <a:gd name="connsiteY1" fmla="*/ 1924050 h 2270125"/>
              <a:gd name="connsiteX2" fmla="*/ 4592 w 915817"/>
              <a:gd name="connsiteY2" fmla="*/ 893763 h 2270125"/>
              <a:gd name="connsiteX3" fmla="*/ 842792 w 915817"/>
              <a:gd name="connsiteY3" fmla="*/ 0 h 2270125"/>
              <a:gd name="connsiteX0" fmla="*/ 914590 w 914590"/>
              <a:gd name="connsiteY0" fmla="*/ 2270125 h 2270125"/>
              <a:gd name="connsiteX1" fmla="*/ 511365 w 914590"/>
              <a:gd name="connsiteY1" fmla="*/ 1924050 h 2270125"/>
              <a:gd name="connsiteX2" fmla="*/ 3365 w 914590"/>
              <a:gd name="connsiteY2" fmla="*/ 893763 h 2270125"/>
              <a:gd name="connsiteX3" fmla="*/ 317764 w 914590"/>
              <a:gd name="connsiteY3" fmla="*/ 250996 h 2270125"/>
              <a:gd name="connsiteX4" fmla="*/ 841565 w 914590"/>
              <a:gd name="connsiteY4" fmla="*/ 0 h 2270125"/>
              <a:gd name="connsiteX0" fmla="*/ 925820 w 925820"/>
              <a:gd name="connsiteY0" fmla="*/ 2270125 h 2270125"/>
              <a:gd name="connsiteX1" fmla="*/ 522595 w 925820"/>
              <a:gd name="connsiteY1" fmla="*/ 1924050 h 2270125"/>
              <a:gd name="connsiteX2" fmla="*/ 100393 w 925820"/>
              <a:gd name="connsiteY2" fmla="*/ 1413046 h 2270125"/>
              <a:gd name="connsiteX3" fmla="*/ 14595 w 925820"/>
              <a:gd name="connsiteY3" fmla="*/ 893763 h 2270125"/>
              <a:gd name="connsiteX4" fmla="*/ 328994 w 925820"/>
              <a:gd name="connsiteY4" fmla="*/ 250996 h 2270125"/>
              <a:gd name="connsiteX5" fmla="*/ 852795 w 925820"/>
              <a:gd name="connsiteY5" fmla="*/ 0 h 2270125"/>
              <a:gd name="connsiteX0" fmla="*/ 946401 w 946401"/>
              <a:gd name="connsiteY0" fmla="*/ 2270125 h 2270125"/>
              <a:gd name="connsiteX1" fmla="*/ 543176 w 946401"/>
              <a:gd name="connsiteY1" fmla="*/ 1924050 h 2270125"/>
              <a:gd name="connsiteX2" fmla="*/ 120974 w 946401"/>
              <a:gd name="connsiteY2" fmla="*/ 1413046 h 2270125"/>
              <a:gd name="connsiteX3" fmla="*/ 11364 w 946401"/>
              <a:gd name="connsiteY3" fmla="*/ 841375 h 2270125"/>
              <a:gd name="connsiteX4" fmla="*/ 349575 w 946401"/>
              <a:gd name="connsiteY4" fmla="*/ 250996 h 2270125"/>
              <a:gd name="connsiteX5" fmla="*/ 873376 w 946401"/>
              <a:gd name="connsiteY5" fmla="*/ 0 h 2270125"/>
              <a:gd name="connsiteX0" fmla="*/ 946401 w 946401"/>
              <a:gd name="connsiteY0" fmla="*/ 2270125 h 2270125"/>
              <a:gd name="connsiteX1" fmla="*/ 514601 w 946401"/>
              <a:gd name="connsiteY1" fmla="*/ 1952625 h 2270125"/>
              <a:gd name="connsiteX2" fmla="*/ 120974 w 946401"/>
              <a:gd name="connsiteY2" fmla="*/ 1413046 h 2270125"/>
              <a:gd name="connsiteX3" fmla="*/ 11364 w 946401"/>
              <a:gd name="connsiteY3" fmla="*/ 841375 h 2270125"/>
              <a:gd name="connsiteX4" fmla="*/ 349575 w 946401"/>
              <a:gd name="connsiteY4" fmla="*/ 250996 h 2270125"/>
              <a:gd name="connsiteX5" fmla="*/ 873376 w 946401"/>
              <a:gd name="connsiteY5" fmla="*/ 0 h 2270125"/>
              <a:gd name="connsiteX0" fmla="*/ 958287 w 958287"/>
              <a:gd name="connsiteY0" fmla="*/ 2270125 h 2270125"/>
              <a:gd name="connsiteX1" fmla="*/ 132860 w 958287"/>
              <a:gd name="connsiteY1" fmla="*/ 1413046 h 2270125"/>
              <a:gd name="connsiteX2" fmla="*/ 23250 w 958287"/>
              <a:gd name="connsiteY2" fmla="*/ 841375 h 2270125"/>
              <a:gd name="connsiteX3" fmla="*/ 361461 w 958287"/>
              <a:gd name="connsiteY3" fmla="*/ 250996 h 2270125"/>
              <a:gd name="connsiteX4" fmla="*/ 885262 w 958287"/>
              <a:gd name="connsiteY4" fmla="*/ 0 h 2270125"/>
              <a:gd name="connsiteX0" fmla="*/ 958287 w 958287"/>
              <a:gd name="connsiteY0" fmla="*/ 2270125 h 2270125"/>
              <a:gd name="connsiteX1" fmla="*/ 132860 w 958287"/>
              <a:gd name="connsiteY1" fmla="*/ 1413046 h 2270125"/>
              <a:gd name="connsiteX2" fmla="*/ 23250 w 958287"/>
              <a:gd name="connsiteY2" fmla="*/ 841375 h 2270125"/>
              <a:gd name="connsiteX3" fmla="*/ 361461 w 958287"/>
              <a:gd name="connsiteY3" fmla="*/ 250996 h 2270125"/>
              <a:gd name="connsiteX4" fmla="*/ 885262 w 958287"/>
              <a:gd name="connsiteY4" fmla="*/ 0 h 2270125"/>
              <a:gd name="connsiteX0" fmla="*/ 955019 w 955019"/>
              <a:gd name="connsiteY0" fmla="*/ 2270125 h 2270125"/>
              <a:gd name="connsiteX1" fmla="*/ 139117 w 955019"/>
              <a:gd name="connsiteY1" fmla="*/ 1598784 h 2270125"/>
              <a:gd name="connsiteX2" fmla="*/ 19982 w 955019"/>
              <a:gd name="connsiteY2" fmla="*/ 841375 h 2270125"/>
              <a:gd name="connsiteX3" fmla="*/ 358193 w 955019"/>
              <a:gd name="connsiteY3" fmla="*/ 250996 h 2270125"/>
              <a:gd name="connsiteX4" fmla="*/ 881994 w 955019"/>
              <a:gd name="connsiteY4" fmla="*/ 0 h 2270125"/>
              <a:gd name="connsiteX0" fmla="*/ 953518 w 953518"/>
              <a:gd name="connsiteY0" fmla="*/ 2270125 h 2270125"/>
              <a:gd name="connsiteX1" fmla="*/ 142378 w 953518"/>
              <a:gd name="connsiteY1" fmla="*/ 1632122 h 2270125"/>
              <a:gd name="connsiteX2" fmla="*/ 18481 w 953518"/>
              <a:gd name="connsiteY2" fmla="*/ 841375 h 2270125"/>
              <a:gd name="connsiteX3" fmla="*/ 356692 w 953518"/>
              <a:gd name="connsiteY3" fmla="*/ 250996 h 2270125"/>
              <a:gd name="connsiteX4" fmla="*/ 880493 w 953518"/>
              <a:gd name="connsiteY4" fmla="*/ 0 h 2270125"/>
              <a:gd name="connsiteX0" fmla="*/ 953518 w 953518"/>
              <a:gd name="connsiteY0" fmla="*/ 2270125 h 2270125"/>
              <a:gd name="connsiteX1" fmla="*/ 142378 w 953518"/>
              <a:gd name="connsiteY1" fmla="*/ 1632122 h 2270125"/>
              <a:gd name="connsiteX2" fmla="*/ 18481 w 953518"/>
              <a:gd name="connsiteY2" fmla="*/ 822325 h 2270125"/>
              <a:gd name="connsiteX3" fmla="*/ 356692 w 953518"/>
              <a:gd name="connsiteY3" fmla="*/ 250996 h 2270125"/>
              <a:gd name="connsiteX4" fmla="*/ 880493 w 953518"/>
              <a:gd name="connsiteY4" fmla="*/ 0 h 227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3518" h="2270125">
                <a:moveTo>
                  <a:pt x="953518" y="2270125"/>
                </a:moveTo>
                <a:cubicBezTo>
                  <a:pt x="562479" y="2196342"/>
                  <a:pt x="298217" y="1870247"/>
                  <a:pt x="142378" y="1632122"/>
                </a:cubicBezTo>
                <a:cubicBezTo>
                  <a:pt x="-13461" y="1393997"/>
                  <a:pt x="-17238" y="1052513"/>
                  <a:pt x="18481" y="822325"/>
                </a:cubicBezTo>
                <a:cubicBezTo>
                  <a:pt x="54200" y="592137"/>
                  <a:pt x="216992" y="399956"/>
                  <a:pt x="356692" y="250996"/>
                </a:cubicBezTo>
                <a:cubicBezTo>
                  <a:pt x="496392" y="102036"/>
                  <a:pt x="793193" y="46595"/>
                  <a:pt x="880493" y="0"/>
                </a:cubicBezTo>
              </a:path>
            </a:pathLst>
          </a:custGeom>
          <a:noFill/>
          <a:ln w="381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A2263A1-7433-2120-0912-C66D429292C3}"/>
              </a:ext>
            </a:extLst>
          </p:cNvPr>
          <p:cNvSpPr txBox="1"/>
          <p:nvPr/>
        </p:nvSpPr>
        <p:spPr>
          <a:xfrm>
            <a:off x="2541147" y="3751733"/>
            <a:ext cx="6811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/>
              <a:t>ACTH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50B17E-6684-CB3B-F6D5-E0B035115CA7}"/>
              </a:ext>
            </a:extLst>
          </p:cNvPr>
          <p:cNvSpPr txBox="1"/>
          <p:nvPr/>
        </p:nvSpPr>
        <p:spPr>
          <a:xfrm>
            <a:off x="2541147" y="2824992"/>
            <a:ext cx="6811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/>
              <a:t>CRH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82B3606-89D5-CB1B-4F93-7A8481E2DAED}"/>
              </a:ext>
            </a:extLst>
          </p:cNvPr>
          <p:cNvSpPr txBox="1"/>
          <p:nvPr/>
        </p:nvSpPr>
        <p:spPr>
          <a:xfrm>
            <a:off x="1991473" y="4614389"/>
            <a:ext cx="1780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Adrenal cortex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C158F8-1C74-40E8-AB17-740AE2663ABC}"/>
              </a:ext>
            </a:extLst>
          </p:cNvPr>
          <p:cNvSpPr txBox="1"/>
          <p:nvPr/>
        </p:nvSpPr>
        <p:spPr>
          <a:xfrm>
            <a:off x="2541147" y="4806297"/>
            <a:ext cx="6811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/>
              <a:t>Cortisol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DC6B16F-E459-2CA6-AFC9-D607508D425E}"/>
              </a:ext>
            </a:extLst>
          </p:cNvPr>
          <p:cNvGrpSpPr/>
          <p:nvPr/>
        </p:nvGrpSpPr>
        <p:grpSpPr>
          <a:xfrm>
            <a:off x="1130741" y="3689383"/>
            <a:ext cx="164753" cy="164753"/>
            <a:chOff x="895029" y="3327394"/>
            <a:chExt cx="164753" cy="164753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97474213-8555-9C9F-8F23-FECE6B02032F}"/>
                </a:ext>
              </a:extLst>
            </p:cNvPr>
            <p:cNvSpPr/>
            <p:nvPr/>
          </p:nvSpPr>
          <p:spPr>
            <a:xfrm>
              <a:off x="895029" y="3327394"/>
              <a:ext cx="164753" cy="16475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GB"/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35BD80D-FD85-E628-052F-F3600D9BB1F9}"/>
                </a:ext>
              </a:extLst>
            </p:cNvPr>
            <p:cNvCxnSpPr/>
            <p:nvPr/>
          </p:nvCxnSpPr>
          <p:spPr>
            <a:xfrm>
              <a:off x="941686" y="3409770"/>
              <a:ext cx="7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6BF68DF-4F77-C4AB-F17D-AE03796F7BBB}"/>
              </a:ext>
            </a:extLst>
          </p:cNvPr>
          <p:cNvGrpSpPr/>
          <p:nvPr/>
        </p:nvGrpSpPr>
        <p:grpSpPr>
          <a:xfrm>
            <a:off x="1634273" y="4287214"/>
            <a:ext cx="164753" cy="164753"/>
            <a:chOff x="895029" y="3327394"/>
            <a:chExt cx="164753" cy="164753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0B61625-986F-E2E3-F739-BAFA2B7A294E}"/>
                </a:ext>
              </a:extLst>
            </p:cNvPr>
            <p:cNvSpPr/>
            <p:nvPr/>
          </p:nvSpPr>
          <p:spPr>
            <a:xfrm>
              <a:off x="895029" y="3327394"/>
              <a:ext cx="164753" cy="16475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GB"/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087B182-E112-F19E-B546-0A18F04374EB}"/>
                </a:ext>
              </a:extLst>
            </p:cNvPr>
            <p:cNvCxnSpPr/>
            <p:nvPr/>
          </p:nvCxnSpPr>
          <p:spPr>
            <a:xfrm>
              <a:off x="941686" y="3409770"/>
              <a:ext cx="7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Explosion: 8 Points 28">
            <a:extLst>
              <a:ext uri="{FF2B5EF4-FFF2-40B4-BE49-F238E27FC236}">
                <a16:creationId xmlns:a16="http://schemas.microsoft.com/office/drawing/2014/main" id="{FBA38A6C-6A67-2C61-DD19-70EF6D9962B9}"/>
              </a:ext>
            </a:extLst>
          </p:cNvPr>
          <p:cNvSpPr/>
          <p:nvPr/>
        </p:nvSpPr>
        <p:spPr>
          <a:xfrm>
            <a:off x="2400188" y="1712301"/>
            <a:ext cx="1449836" cy="1018253"/>
          </a:xfrm>
          <a:prstGeom prst="irregularSeal1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400" b="1"/>
              <a:t>Stress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B246D32-5247-A0D0-7338-ADCF3FD891D9}"/>
              </a:ext>
            </a:extLst>
          </p:cNvPr>
          <p:cNvCxnSpPr>
            <a:cxnSpLocks/>
          </p:cNvCxnSpPr>
          <p:nvPr/>
        </p:nvCxnSpPr>
        <p:spPr>
          <a:xfrm flipV="1">
            <a:off x="6119063" y="4074337"/>
            <a:ext cx="0" cy="540000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BA9F979-9FF6-DE7B-045B-09B6CE77D797}"/>
              </a:ext>
            </a:extLst>
          </p:cNvPr>
          <p:cNvCxnSpPr>
            <a:cxnSpLocks/>
          </p:cNvCxnSpPr>
          <p:nvPr/>
        </p:nvCxnSpPr>
        <p:spPr>
          <a:xfrm>
            <a:off x="3557546" y="4927614"/>
            <a:ext cx="873304" cy="0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rrow: Right 73">
            <a:extLst>
              <a:ext uri="{FF2B5EF4-FFF2-40B4-BE49-F238E27FC236}">
                <a16:creationId xmlns:a16="http://schemas.microsoft.com/office/drawing/2014/main" id="{FB1600B3-FDB4-70D7-DC36-9B4C3E79E875}"/>
              </a:ext>
            </a:extLst>
          </p:cNvPr>
          <p:cNvSpPr/>
          <p:nvPr/>
        </p:nvSpPr>
        <p:spPr>
          <a:xfrm rot="16200000">
            <a:off x="5867202" y="4669385"/>
            <a:ext cx="521275" cy="504000"/>
          </a:xfrm>
          <a:prstGeom prst="rightArrow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GB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8644601-DC44-09D9-FA26-92FE5AEF5177}"/>
              </a:ext>
            </a:extLst>
          </p:cNvPr>
          <p:cNvSpPr txBox="1"/>
          <p:nvPr/>
        </p:nvSpPr>
        <p:spPr>
          <a:xfrm>
            <a:off x="6734207" y="4666564"/>
            <a:ext cx="1930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tx1">
                    <a:lumMod val="50000"/>
                    <a:lumOff val="50000"/>
                  </a:schemeClr>
                </a:solidFill>
              </a:rPr>
              <a:t>Neuronal apoptosis</a:t>
            </a:r>
          </a:p>
          <a:p>
            <a:pPr algn="l"/>
            <a:r>
              <a:rPr lang="en-GB" sz="1400">
                <a:solidFill>
                  <a:schemeClr val="tx1">
                    <a:lumMod val="50000"/>
                    <a:lumOff val="50000"/>
                  </a:schemeClr>
                </a:solidFill>
              </a:rPr>
              <a:t>Glial damage</a:t>
            </a: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AE155A05-2A4F-72CB-E57E-79EE29D806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1980" y="4577610"/>
            <a:ext cx="314675" cy="619200"/>
          </a:xfrm>
          <a:prstGeom prst="rect">
            <a:avLst/>
          </a:prstGeom>
          <a:ln>
            <a:noFill/>
          </a:ln>
        </p:spPr>
      </p:pic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69ABB1C8-83A6-CC2F-38C3-258904483F8F}"/>
              </a:ext>
            </a:extLst>
          </p:cNvPr>
          <p:cNvCxnSpPr>
            <a:cxnSpLocks/>
          </p:cNvCxnSpPr>
          <p:nvPr/>
        </p:nvCxnSpPr>
        <p:spPr>
          <a:xfrm flipV="1">
            <a:off x="4400622" y="3286985"/>
            <a:ext cx="0" cy="391022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DEC8190C-7FEF-E0E9-F467-F23011177209}"/>
              </a:ext>
            </a:extLst>
          </p:cNvPr>
          <p:cNvSpPr txBox="1"/>
          <p:nvPr/>
        </p:nvSpPr>
        <p:spPr>
          <a:xfrm>
            <a:off x="4382647" y="3363679"/>
            <a:ext cx="1780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Structural alteration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6E69A0D-3326-61AE-8F0A-558DCCCA1275}"/>
              </a:ext>
            </a:extLst>
          </p:cNvPr>
          <p:cNvSpPr txBox="1"/>
          <p:nvPr/>
        </p:nvSpPr>
        <p:spPr>
          <a:xfrm>
            <a:off x="6272551" y="3363679"/>
            <a:ext cx="1780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Functional alteration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9CD0B67-174F-113B-9F5F-313289B6411B}"/>
              </a:ext>
            </a:extLst>
          </p:cNvPr>
          <p:cNvCxnSpPr>
            <a:cxnSpLocks/>
          </p:cNvCxnSpPr>
          <p:nvPr/>
        </p:nvCxnSpPr>
        <p:spPr>
          <a:xfrm flipV="1">
            <a:off x="6255695" y="3292243"/>
            <a:ext cx="0" cy="391022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Graphic 88" descr="Line arrow: Clockwise curve outline">
            <a:extLst>
              <a:ext uri="{FF2B5EF4-FFF2-40B4-BE49-F238E27FC236}">
                <a16:creationId xmlns:a16="http://schemas.microsoft.com/office/drawing/2014/main" id="{006242AD-BFD2-EFB8-9E00-01286C2F5F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7269537">
            <a:off x="5514844" y="2481815"/>
            <a:ext cx="1405475" cy="1405475"/>
          </a:xfrm>
          <a:prstGeom prst="rect">
            <a:avLst/>
          </a:prstGeom>
        </p:spPr>
      </p:pic>
      <p:pic>
        <p:nvPicPr>
          <p:cNvPr id="90" name="Graphic 89" descr="Line arrow: Clockwise curve outline">
            <a:extLst>
              <a:ext uri="{FF2B5EF4-FFF2-40B4-BE49-F238E27FC236}">
                <a16:creationId xmlns:a16="http://schemas.microsoft.com/office/drawing/2014/main" id="{F185024E-C820-391A-5F6C-941D23FFD2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069537">
            <a:off x="5372955" y="3107185"/>
            <a:ext cx="1405475" cy="1405475"/>
          </a:xfrm>
          <a:prstGeom prst="rect">
            <a:avLst/>
          </a:prstGeom>
        </p:spPr>
      </p:pic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F9086ABE-2AF2-A665-9BA2-90D2CFF28178}"/>
              </a:ext>
            </a:extLst>
          </p:cNvPr>
          <p:cNvCxnSpPr>
            <a:cxnSpLocks/>
          </p:cNvCxnSpPr>
          <p:nvPr/>
        </p:nvCxnSpPr>
        <p:spPr>
          <a:xfrm flipV="1">
            <a:off x="6119063" y="2353437"/>
            <a:ext cx="0" cy="519309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Explosion: 8 Points 91">
            <a:extLst>
              <a:ext uri="{FF2B5EF4-FFF2-40B4-BE49-F238E27FC236}">
                <a16:creationId xmlns:a16="http://schemas.microsoft.com/office/drawing/2014/main" id="{C7609AAB-349D-6FFD-B994-F97FC026D439}"/>
              </a:ext>
            </a:extLst>
          </p:cNvPr>
          <p:cNvSpPr/>
          <p:nvPr/>
        </p:nvSpPr>
        <p:spPr>
          <a:xfrm>
            <a:off x="5369930" y="1425633"/>
            <a:ext cx="1449836" cy="1018253"/>
          </a:xfrm>
          <a:prstGeom prst="irregularSeal1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400" b="1"/>
              <a:t>MDD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C747E17-F131-E095-E0FF-ABF41F98D090}"/>
              </a:ext>
            </a:extLst>
          </p:cNvPr>
          <p:cNvSpPr/>
          <p:nvPr/>
        </p:nvSpPr>
        <p:spPr>
          <a:xfrm>
            <a:off x="4500854" y="4432501"/>
            <a:ext cx="1394337" cy="99986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GB" sz="1400" b="1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C40C86E-735A-6162-EAB0-C9ABEC6F51AB}"/>
              </a:ext>
            </a:extLst>
          </p:cNvPr>
          <p:cNvSpPr txBox="1"/>
          <p:nvPr/>
        </p:nvSpPr>
        <p:spPr>
          <a:xfrm>
            <a:off x="4527413" y="4684319"/>
            <a:ext cx="1351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accent3"/>
                </a:solidFill>
              </a:rPr>
              <a:t>Neurogenesis</a:t>
            </a:r>
          </a:p>
          <a:p>
            <a:pPr algn="l"/>
            <a:r>
              <a:rPr lang="en-GB" sz="1400">
                <a:solidFill>
                  <a:schemeClr val="accent3"/>
                </a:solidFill>
              </a:rPr>
              <a:t>Neuroplasticity</a:t>
            </a:r>
          </a:p>
        </p:txBody>
      </p:sp>
      <p:sp>
        <p:nvSpPr>
          <p:cNvPr id="5" name="Explosion: 8 Points 4">
            <a:extLst>
              <a:ext uri="{FF2B5EF4-FFF2-40B4-BE49-F238E27FC236}">
                <a16:creationId xmlns:a16="http://schemas.microsoft.com/office/drawing/2014/main" id="{8DAE33C8-74D0-4F1A-158E-BF4EE893BEEA}"/>
              </a:ext>
            </a:extLst>
          </p:cNvPr>
          <p:cNvSpPr/>
          <p:nvPr/>
        </p:nvSpPr>
        <p:spPr>
          <a:xfrm>
            <a:off x="6343460" y="4193060"/>
            <a:ext cx="2468523" cy="1521653"/>
          </a:xfrm>
          <a:prstGeom prst="irregularSeal1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GB" sz="1400" b="1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946AC00D-93AF-2F5A-49E2-FF71A33565F6}"/>
              </a:ext>
            </a:extLst>
          </p:cNvPr>
          <p:cNvSpPr txBox="1"/>
          <p:nvPr/>
        </p:nvSpPr>
        <p:spPr>
          <a:xfrm>
            <a:off x="7040656" y="5918976"/>
            <a:ext cx="47799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Times New Roman" panose="02020603050405020304" pitchFamily="18" charset="0"/>
              </a:rPr>
              <a:t>This work is adapted from ‘</a:t>
            </a:r>
            <a:r>
              <a:rPr lang="en-GB" sz="800" dirty="0"/>
              <a:t>An overview of the heterogeneity of major depressive disorder: current knowledge and future prospective</a:t>
            </a: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Times New Roman" panose="02020603050405020304" pitchFamily="18" charset="0"/>
              </a:rPr>
              <a:t>' by </a:t>
            </a:r>
            <a:r>
              <a:rPr lang="en-US" sz="800" dirty="0">
                <a:solidFill>
                  <a:srgbClr val="3F1A01"/>
                </a:solidFill>
                <a:latin typeface="+mj-lt"/>
                <a:ea typeface="Times New Roman" panose="02020603050405020304" pitchFamily="18" charset="0"/>
              </a:rPr>
              <a:t>Athira</a:t>
            </a: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Times New Roman" panose="02020603050405020304" pitchFamily="18" charset="0"/>
              </a:rPr>
              <a:t> et al., used under CC-BY-NC. </a:t>
            </a:r>
            <a:b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Times New Roman" panose="02020603050405020304" pitchFamily="18" charset="0"/>
              </a:rPr>
              <a:t>This work is licensed under Creative Commons license CC-BY-NC-SA by The Lundbeck Foundation.</a:t>
            </a:r>
            <a:endParaRPr lang="en-GB" sz="8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7201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2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A66045D-FF3F-4E5C-83B8-AD9AC083CA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1A4C0A-5726-4D91-A595-3985CCCADAA2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22F4C77-FC49-4CAA-8146-97F4D218DE5A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1800</TotalTime>
  <Words>13267</Words>
  <Application>Microsoft Office PowerPoint</Application>
  <PresentationFormat>Widescreen</PresentationFormat>
  <Paragraphs>865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Times New Roman</vt:lpstr>
      <vt:lpstr>Neurotorium - PowerPoint-Skabelon - 2022-01-28</vt:lpstr>
      <vt:lpstr>PowerPoint Presentation</vt:lpstr>
      <vt:lpstr>The aetiology of depression</vt:lpstr>
      <vt:lpstr>Major depressive disorder is complex and heterogeneous </vt:lpstr>
      <vt:lpstr>Studying the aetiology of depression</vt:lpstr>
      <vt:lpstr>Animal models to study depression and antidepressants</vt:lpstr>
      <vt:lpstr>Gene–environment interactions</vt:lpstr>
      <vt:lpstr>Deep phenotyping towards precision psychiatry</vt:lpstr>
      <vt:lpstr>Pathological hypotheses and mechanisms of depression</vt:lpstr>
      <vt:lpstr>The genetics of depression</vt:lpstr>
      <vt:lpstr>Genes involved in depression</vt:lpstr>
      <vt:lpstr>Environmental risk and protective factors for depression</vt:lpstr>
      <vt:lpstr>Environmental factors underlying depression</vt:lpstr>
      <vt:lpstr>Biological factors driving depression</vt:lpstr>
      <vt:lpstr>Genetic and environmental drivers of behaviour</vt:lpstr>
      <vt:lpstr>Neurotransmitter systems and depression</vt:lpstr>
      <vt:lpstr>Some important neurotransmitters and receptors</vt:lpstr>
      <vt:lpstr>Neurochemical factors – the monoamine hypothesis</vt:lpstr>
      <vt:lpstr>Basic mechanisms of antidepressant action  – Monoamine reuptake inhibition and enzyme inhibition</vt:lpstr>
      <vt:lpstr>Glutamate and GABA in depression</vt:lpstr>
      <vt:lpstr>Brain changes in depression</vt:lpstr>
      <vt:lpstr>Neuroplasticity</vt:lpstr>
      <vt:lpstr>Molecular imaging of the brain</vt:lpstr>
      <vt:lpstr>Neurostructural alterations in MDD</vt:lpstr>
      <vt:lpstr>Neurofunctional alterations in MDD</vt:lpstr>
      <vt:lpstr>Inflammation and depression</vt:lpstr>
      <vt:lpstr>The immune system and depression</vt:lpstr>
      <vt:lpstr>Neuroinflammation</vt:lpstr>
      <vt:lpstr>Immune targets for depression pharmacotherapy</vt:lpstr>
      <vt:lpstr>The hypothalamic–pituitary–adrenal axis</vt:lpstr>
      <vt:lpstr>Stress and depression</vt:lpstr>
      <vt:lpstr>Depression and the gut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6</cp:revision>
  <cp:lastPrinted>2018-02-05T13:55:48Z</cp:lastPrinted>
  <dcterms:created xsi:type="dcterms:W3CDTF">2017-01-23T14:24:15Z</dcterms:created>
  <dcterms:modified xsi:type="dcterms:W3CDTF">2025-07-15T07:26:51Z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