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25.xml" ContentType="application/vnd.openxmlformats-officedocument.presentationml.slideLayout+xml"/>
  <Override PartName="/ppt/theme/theme1.xml" ContentType="application/vnd.openxmlformats-officedocument.them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62" r:id="rId14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10.xml" Id="rId1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Id2" /><Relationship Type="http://schemas.openxmlformats.org/officeDocument/2006/relationships/notesMaster" Target="/ppt/notesMasters/notesMaster1.xml" Id="rId1" 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982609"/>
      </p:ext>
    </p:extLst>
  </p:cSld>
  <p:clrMapOvr>
    <a:masterClrMapping/>
  </p:clrMapOvr>
</p:note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Master" Target="/ppt/slideMasters/slideMaster1.xml" Id="rId1" /></Relationships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587471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slideLayout" Target="/ppt/slideLayouts/slideLayout25.xml" Id="rId25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0.xml.rels>&#65279;<?xml version="1.0" encoding="utf-8"?><Relationships xmlns="http://schemas.openxmlformats.org/package/2006/relationships"><Relationship Type="http://schemas.openxmlformats.org/officeDocument/2006/relationships/notesSlide" Target="/ppt/notesSlides/notesSlide10.xml" Id="rId2" /><Relationship Type="http://schemas.openxmlformats.org/officeDocument/2006/relationships/slideLayout" Target="/ppt/slideLayouts/slideLayout25.xml" Id="rId1" 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>
            <a:normAutofit/>
          </a:bodyPr>
          <a:lstStyle/>
          <a:p>
            <a:r>
              <a:rPr lang="en-GB" dirty="0"/>
              <a:t>Treating depression </a:t>
            </a:r>
            <a:br>
              <a:rPr lang="en-GB" dirty="0"/>
            </a:br>
            <a:r>
              <a:rPr lang="en-GB" dirty="0"/>
              <a:t>– pharmacological treatments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C1D66D-042E-4158-BE86-EFBD49EA5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694548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