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49" r:id="rId16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slide" Target="/ppt/slides/slide12.xml" Id="rId16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Id2" /><Relationship Type="http://schemas.openxmlformats.org/officeDocument/2006/relationships/notesMaster" Target="/ppt/notesMasters/notesMaster1.xml" Id="rId1" /></Relationship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general, antidepressants function by increasing the availability of monoamines (serotonin, noradrenaline, and/or dopamine) in the synapse; these monoamines are thought to be depleted in depression.</a:t>
            </a:r>
            <a:r>
              <a:rPr lang="en-GB" baseline="30000" dirty="0"/>
              <a:t>1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GB" b="1" dirty="0"/>
              <a:t>SSRIs, SNRIs </a:t>
            </a:r>
            <a:r>
              <a:rPr lang="en-GB" dirty="0"/>
              <a:t>and </a:t>
            </a:r>
            <a:r>
              <a:rPr lang="en-GB" b="1" dirty="0"/>
              <a:t>TCAs</a:t>
            </a:r>
            <a:r>
              <a:rPr lang="en-GB" dirty="0"/>
              <a:t> achieve this by blocking one or more of the monoamine transporters, thus preventing the neurotransmitters from being taken back into the axon terminal that released them.</a:t>
            </a:r>
            <a:r>
              <a:rPr lang="en-GB" baseline="30000" dirty="0"/>
              <a:t>1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GB" b="1" dirty="0"/>
              <a:t>MAOIs</a:t>
            </a:r>
            <a:r>
              <a:rPr lang="en-GB" dirty="0"/>
              <a:t> achieve this by inhibiting the activity of the monoamine oxidase enzyme (acting as an ‘enzyme inhibitor’) and thus preventing the breakdown of neurotransmitters.</a:t>
            </a:r>
            <a:r>
              <a:rPr lang="en-GB" baseline="30000" dirty="0"/>
              <a:t>1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Stahl SM. Stahl’s Essential Psychopharmacology. Neuroscientific Basis and Practical Applications. 5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2021.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E5D3D36F-FF3F-4002-9D0B-59F25DE3B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252863528"/>
      </p:ext>
    </p:extLst>
  </p:cSld>
  <p:clrMapOvr>
    <a:masterClrMapping/>
  </p:clrMapOvr>
</p:note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6442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6.xml" Id="rId1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2.xml.rels>&#65279;<?xml version="1.0" encoding="utf-8"?><Relationships xmlns="http://schemas.openxmlformats.org/package/2006/relationships"><Relationship Type="http://schemas.openxmlformats.org/officeDocument/2006/relationships/notesSlide" Target="/ppt/notesSlides/notesSlide12.xml" Id="rId3" /><Relationship Type="http://schemas.openxmlformats.org/officeDocument/2006/relationships/slideLayout" Target="/ppt/slideLayouts/slideLayout16.xml" Id="rId2" /><Relationship Type="http://schemas.openxmlformats.org/officeDocument/2006/relationships/tags" Target="/ppt/tags/tag10.xml" Id="rId1" /></Relationships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Rectangle 1503">
            <a:extLst>
              <a:ext uri="{FF2B5EF4-FFF2-40B4-BE49-F238E27FC236}">
                <a16:creationId xmlns:a16="http://schemas.microsoft.com/office/drawing/2014/main" id="{D19B83D0-F08C-C8BB-5CFE-6A22CBDABE53}"/>
              </a:ext>
            </a:extLst>
          </p:cNvPr>
          <p:cNvSpPr/>
          <p:nvPr/>
        </p:nvSpPr>
        <p:spPr>
          <a:xfrm>
            <a:off x="540942" y="1341867"/>
            <a:ext cx="10785747" cy="1770238"/>
          </a:xfrm>
          <a:prstGeom prst="rect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6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1458" name="Title 1457">
            <a:extLst>
              <a:ext uri="{FF2B5EF4-FFF2-40B4-BE49-F238E27FC236}">
                <a16:creationId xmlns:a16="http://schemas.microsoft.com/office/drawing/2014/main" id="{5AE6A150-951F-4A20-BAE2-CF1EF410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t">
            <a:noAutofit/>
          </a:bodyPr>
          <a:lstStyle/>
          <a:p>
            <a:r>
              <a:rPr lang="en-GB" dirty="0"/>
              <a:t>Basic mechanisms of antidepressant action </a:t>
            </a:r>
            <a:br>
              <a:rPr lang="en-GB" dirty="0"/>
            </a:br>
            <a:r>
              <a:rPr lang="en-GB" sz="1400" dirty="0"/>
              <a:t>– Monoamine reuptake inhibition and enzyme inhibition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34860E-95CB-4816-BA1D-22BF3392AE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350"/>
            <a:ext cx="10956925" cy="619125"/>
          </a:xfrm>
        </p:spPr>
        <p:txBody>
          <a:bodyPr/>
          <a:lstStyle/>
          <a:p>
            <a:r>
              <a:rPr lang="en-GB" dirty="0"/>
              <a:t>MAOI=monoamine oxidase inhibitor; SSRI=selective serotonin reuptake inhibitor; SNRI=serotonin–noradrenaline reuptake inhibitor; TCA=tricyclic antidepressant</a:t>
            </a:r>
            <a:br>
              <a:rPr lang="en-GB" dirty="0"/>
            </a:br>
            <a:endParaRPr lang="en-GB" dirty="0"/>
          </a:p>
          <a:p>
            <a:r>
              <a:rPr lang="en-GB" dirty="0"/>
              <a:t>Stahl. Stahl’s Essential Psychopharmacology. Neuroscientific Basis and Practical Applications. 5</a:t>
            </a:r>
            <a:r>
              <a:rPr lang="en-GB" baseline="30000" dirty="0"/>
              <a:t>th</a:t>
            </a:r>
            <a:r>
              <a:rPr lang="en-GB" dirty="0"/>
              <a:t> edition. 2021</a:t>
            </a:r>
          </a:p>
        </p:txBody>
      </p:sp>
      <p:sp>
        <p:nvSpPr>
          <p:cNvPr id="1505" name="Rectangle 1504">
            <a:extLst>
              <a:ext uri="{FF2B5EF4-FFF2-40B4-BE49-F238E27FC236}">
                <a16:creationId xmlns:a16="http://schemas.microsoft.com/office/drawing/2014/main" id="{C9C5CF8D-0548-4478-038E-08FF0FF31CF1}"/>
              </a:ext>
            </a:extLst>
          </p:cNvPr>
          <p:cNvSpPr/>
          <p:nvPr/>
        </p:nvSpPr>
        <p:spPr>
          <a:xfrm flipV="1">
            <a:off x="526764" y="5629562"/>
            <a:ext cx="10800673" cy="95843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6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dirty="0"/>
          </a:p>
        </p:txBody>
      </p:sp>
      <p:sp>
        <p:nvSpPr>
          <p:cNvPr id="1506" name="Rectangle 1505">
            <a:extLst>
              <a:ext uri="{FF2B5EF4-FFF2-40B4-BE49-F238E27FC236}">
                <a16:creationId xmlns:a16="http://schemas.microsoft.com/office/drawing/2014/main" id="{1EA61795-D138-B3DA-77DC-8A27BE2F72DB}"/>
              </a:ext>
            </a:extLst>
          </p:cNvPr>
          <p:cNvSpPr/>
          <p:nvPr/>
        </p:nvSpPr>
        <p:spPr>
          <a:xfrm flipV="1">
            <a:off x="540942" y="3697622"/>
            <a:ext cx="10785747" cy="192638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5000">
                <a:schemeClr val="accent5">
                  <a:alpha val="20000"/>
                </a:schemeClr>
              </a:gs>
              <a:gs pos="15000">
                <a:schemeClr val="accent5">
                  <a:alpha val="20000"/>
                </a:schemeClr>
              </a:gs>
              <a:gs pos="100000">
                <a:schemeClr val="bg1">
                  <a:alpha val="0"/>
                </a:schemeClr>
              </a:gs>
              <a:gs pos="50000">
                <a:schemeClr val="accent5">
                  <a:alpha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/>
          </a:p>
        </p:txBody>
      </p:sp>
      <p:sp>
        <p:nvSpPr>
          <p:cNvPr id="1507" name="TextBox 1506">
            <a:extLst>
              <a:ext uri="{FF2B5EF4-FFF2-40B4-BE49-F238E27FC236}">
                <a16:creationId xmlns:a16="http://schemas.microsoft.com/office/drawing/2014/main" id="{1CBF2EDC-320D-A5BD-D49C-67D4E5F2CC32}"/>
              </a:ext>
            </a:extLst>
          </p:cNvPr>
          <p:cNvSpPr txBox="1"/>
          <p:nvPr/>
        </p:nvSpPr>
        <p:spPr>
          <a:xfrm>
            <a:off x="1444454" y="1624330"/>
            <a:ext cx="3538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Normal reuptake and breakdown </a:t>
            </a:r>
            <a:b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of monoamine neurotransmitters</a:t>
            </a:r>
          </a:p>
        </p:txBody>
      </p:sp>
      <p:sp>
        <p:nvSpPr>
          <p:cNvPr id="1508" name="TextBox 1507">
            <a:extLst>
              <a:ext uri="{FF2B5EF4-FFF2-40B4-BE49-F238E27FC236}">
                <a16:creationId xmlns:a16="http://schemas.microsoft.com/office/drawing/2014/main" id="{B81CCB63-E79F-7FF6-AA95-46A0D5F8D8E6}"/>
              </a:ext>
            </a:extLst>
          </p:cNvPr>
          <p:cNvSpPr txBox="1"/>
          <p:nvPr/>
        </p:nvSpPr>
        <p:spPr>
          <a:xfrm>
            <a:off x="5265194" y="1480038"/>
            <a:ext cx="2182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Reuptake inhibition by</a:t>
            </a:r>
          </a:p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SSRI, SNRI or TCA </a:t>
            </a:r>
          </a:p>
        </p:txBody>
      </p:sp>
      <p:sp>
        <p:nvSpPr>
          <p:cNvPr id="1509" name="TextBox 1508">
            <a:extLst>
              <a:ext uri="{FF2B5EF4-FFF2-40B4-BE49-F238E27FC236}">
                <a16:creationId xmlns:a16="http://schemas.microsoft.com/office/drawing/2014/main" id="{BED3DB51-688C-1E2F-7196-60F02F48DB6B}"/>
              </a:ext>
            </a:extLst>
          </p:cNvPr>
          <p:cNvSpPr txBox="1"/>
          <p:nvPr/>
        </p:nvSpPr>
        <p:spPr>
          <a:xfrm>
            <a:off x="7050972" y="1243326"/>
            <a:ext cx="4226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Enzyme inhibition by MAOI </a:t>
            </a:r>
          </a:p>
        </p:txBody>
      </p:sp>
      <p:sp>
        <p:nvSpPr>
          <p:cNvPr id="1510" name="TextBox 1509">
            <a:extLst>
              <a:ext uri="{FF2B5EF4-FFF2-40B4-BE49-F238E27FC236}">
                <a16:creationId xmlns:a16="http://schemas.microsoft.com/office/drawing/2014/main" id="{5EFBF767-5FC5-F244-3384-539C7764B0BC}"/>
              </a:ext>
            </a:extLst>
          </p:cNvPr>
          <p:cNvSpPr txBox="1"/>
          <p:nvPr/>
        </p:nvSpPr>
        <p:spPr>
          <a:xfrm>
            <a:off x="3939718" y="5844545"/>
            <a:ext cx="1790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Postsynaptic neurone</a:t>
            </a:r>
          </a:p>
        </p:txBody>
      </p:sp>
      <p:sp>
        <p:nvSpPr>
          <p:cNvPr id="1690" name="TextBox 1689">
            <a:extLst>
              <a:ext uri="{FF2B5EF4-FFF2-40B4-BE49-F238E27FC236}">
                <a16:creationId xmlns:a16="http://schemas.microsoft.com/office/drawing/2014/main" id="{8F9B6465-A860-D42F-C4F7-4EEEBDE6CEF6}"/>
              </a:ext>
            </a:extLst>
          </p:cNvPr>
          <p:cNvSpPr txBox="1"/>
          <p:nvPr/>
        </p:nvSpPr>
        <p:spPr>
          <a:xfrm>
            <a:off x="10051137" y="5844545"/>
            <a:ext cx="9076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Intracellular</a:t>
            </a:r>
          </a:p>
        </p:txBody>
      </p: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4DBC6003-CF5D-C279-6FA3-758DB28485F3}"/>
              </a:ext>
            </a:extLst>
          </p:cNvPr>
          <p:cNvGrpSpPr/>
          <p:nvPr/>
        </p:nvGrpSpPr>
        <p:grpSpPr>
          <a:xfrm>
            <a:off x="1008265" y="5038725"/>
            <a:ext cx="81955" cy="324000"/>
            <a:chOff x="195831" y="5477891"/>
            <a:chExt cx="72000" cy="216000"/>
          </a:xfrm>
        </p:grpSpPr>
        <p:cxnSp>
          <p:nvCxnSpPr>
            <p:cNvPr id="1801" name="Straight Connector 1800">
              <a:extLst>
                <a:ext uri="{FF2B5EF4-FFF2-40B4-BE49-F238E27FC236}">
                  <a16:creationId xmlns:a16="http://schemas.microsoft.com/office/drawing/2014/main" id="{8E252093-5250-B667-5A90-95D0EE14D90F}"/>
                </a:ext>
              </a:extLst>
            </p:cNvPr>
            <p:cNvCxnSpPr/>
            <p:nvPr/>
          </p:nvCxnSpPr>
          <p:spPr>
            <a:xfrm flipH="1">
              <a:off x="195831" y="5693891"/>
              <a:ext cx="7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2" name="Straight Connector 1801">
              <a:extLst>
                <a:ext uri="{FF2B5EF4-FFF2-40B4-BE49-F238E27FC236}">
                  <a16:creationId xmlns:a16="http://schemas.microsoft.com/office/drawing/2014/main" id="{22DCDD19-10A7-41C9-6B6C-516C08AF1FA6}"/>
                </a:ext>
              </a:extLst>
            </p:cNvPr>
            <p:cNvCxnSpPr/>
            <p:nvPr/>
          </p:nvCxnSpPr>
          <p:spPr>
            <a:xfrm flipV="1">
              <a:off x="195831" y="5477891"/>
              <a:ext cx="0" cy="216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3" name="TextBox 1802">
            <a:extLst>
              <a:ext uri="{FF2B5EF4-FFF2-40B4-BE49-F238E27FC236}">
                <a16:creationId xmlns:a16="http://schemas.microsoft.com/office/drawing/2014/main" id="{11C4C382-6E6A-F613-7B49-2819A98E8EA4}"/>
              </a:ext>
            </a:extLst>
          </p:cNvPr>
          <p:cNvSpPr txBox="1"/>
          <p:nvPr/>
        </p:nvSpPr>
        <p:spPr>
          <a:xfrm>
            <a:off x="1290037" y="5046526"/>
            <a:ext cx="729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Serotonin</a:t>
            </a:r>
          </a:p>
          <a:p>
            <a:pPr algn="r"/>
            <a:r>
              <a:rPr lang="en-GB" sz="1000" dirty="0"/>
              <a:t>receptor</a:t>
            </a:r>
          </a:p>
        </p:txBody>
      </p:sp>
      <p:cxnSp>
        <p:nvCxnSpPr>
          <p:cNvPr id="1804" name="Straight Connector 1803">
            <a:extLst>
              <a:ext uri="{FF2B5EF4-FFF2-40B4-BE49-F238E27FC236}">
                <a16:creationId xmlns:a16="http://schemas.microsoft.com/office/drawing/2014/main" id="{2CE54684-BF7C-7677-F175-C404F02CAD50}"/>
              </a:ext>
            </a:extLst>
          </p:cNvPr>
          <p:cNvCxnSpPr/>
          <p:nvPr/>
        </p:nvCxnSpPr>
        <p:spPr>
          <a:xfrm flipH="1">
            <a:off x="1970505" y="5175246"/>
            <a:ext cx="1229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5" name="Straight Connector 1804">
            <a:extLst>
              <a:ext uri="{FF2B5EF4-FFF2-40B4-BE49-F238E27FC236}">
                <a16:creationId xmlns:a16="http://schemas.microsoft.com/office/drawing/2014/main" id="{C91F811E-A5FB-8742-0E76-101172A3AF86}"/>
              </a:ext>
            </a:extLst>
          </p:cNvPr>
          <p:cNvCxnSpPr>
            <a:cxnSpLocks/>
          </p:cNvCxnSpPr>
          <p:nvPr/>
        </p:nvCxnSpPr>
        <p:spPr>
          <a:xfrm flipH="1" flipV="1">
            <a:off x="2090738" y="5175311"/>
            <a:ext cx="576657" cy="25108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A6D5B69D-C84C-2E1C-5063-384E4C5F403B}"/>
              </a:ext>
            </a:extLst>
          </p:cNvPr>
          <p:cNvGrpSpPr/>
          <p:nvPr/>
        </p:nvGrpSpPr>
        <p:grpSpPr>
          <a:xfrm>
            <a:off x="1008911" y="3999096"/>
            <a:ext cx="81955" cy="324000"/>
            <a:chOff x="196399" y="3844850"/>
            <a:chExt cx="72000" cy="216000"/>
          </a:xfrm>
        </p:grpSpPr>
        <p:cxnSp>
          <p:nvCxnSpPr>
            <p:cNvPr id="1807" name="Straight Connector 1806">
              <a:extLst>
                <a:ext uri="{FF2B5EF4-FFF2-40B4-BE49-F238E27FC236}">
                  <a16:creationId xmlns:a16="http://schemas.microsoft.com/office/drawing/2014/main" id="{70575628-3D88-0C20-4F0E-8D849C4E4CD2}"/>
                </a:ext>
              </a:extLst>
            </p:cNvPr>
            <p:cNvCxnSpPr/>
            <p:nvPr/>
          </p:nvCxnSpPr>
          <p:spPr>
            <a:xfrm flipH="1">
              <a:off x="196399" y="3844850"/>
              <a:ext cx="7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8" name="Straight Connector 1807">
              <a:extLst>
                <a:ext uri="{FF2B5EF4-FFF2-40B4-BE49-F238E27FC236}">
                  <a16:creationId xmlns:a16="http://schemas.microsoft.com/office/drawing/2014/main" id="{F43D5B5F-ED77-F918-D3C2-396E4CDB43AC}"/>
                </a:ext>
              </a:extLst>
            </p:cNvPr>
            <p:cNvCxnSpPr/>
            <p:nvPr/>
          </p:nvCxnSpPr>
          <p:spPr>
            <a:xfrm flipV="1">
              <a:off x="196399" y="3844850"/>
              <a:ext cx="0" cy="216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09" name="Straight Connector 1808">
            <a:extLst>
              <a:ext uri="{FF2B5EF4-FFF2-40B4-BE49-F238E27FC236}">
                <a16:creationId xmlns:a16="http://schemas.microsoft.com/office/drawing/2014/main" id="{E26D5156-2FDA-75FD-8A51-6FEC402EB2E0}"/>
              </a:ext>
            </a:extLst>
          </p:cNvPr>
          <p:cNvCxnSpPr>
            <a:cxnSpLocks/>
          </p:cNvCxnSpPr>
          <p:nvPr/>
        </p:nvCxnSpPr>
        <p:spPr>
          <a:xfrm flipH="1">
            <a:off x="2090738" y="4035789"/>
            <a:ext cx="408142" cy="14892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0" name="TextBox 1809">
            <a:extLst>
              <a:ext uri="{FF2B5EF4-FFF2-40B4-BE49-F238E27FC236}">
                <a16:creationId xmlns:a16="http://schemas.microsoft.com/office/drawing/2014/main" id="{242CE499-1175-B38D-ED04-2168E0F5E56B}"/>
              </a:ext>
            </a:extLst>
          </p:cNvPr>
          <p:cNvSpPr txBox="1"/>
          <p:nvPr/>
        </p:nvSpPr>
        <p:spPr>
          <a:xfrm>
            <a:off x="1217903" y="4050324"/>
            <a:ext cx="801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Serotonin</a:t>
            </a:r>
            <a:br>
              <a:rPr lang="en-GB" sz="1000" dirty="0"/>
            </a:br>
            <a:r>
              <a:rPr lang="en-GB" sz="1000" dirty="0"/>
              <a:t>transporter</a:t>
            </a:r>
          </a:p>
        </p:txBody>
      </p:sp>
      <p:cxnSp>
        <p:nvCxnSpPr>
          <p:cNvPr id="1811" name="Straight Connector 1810">
            <a:extLst>
              <a:ext uri="{FF2B5EF4-FFF2-40B4-BE49-F238E27FC236}">
                <a16:creationId xmlns:a16="http://schemas.microsoft.com/office/drawing/2014/main" id="{76BD3F7B-07BB-DD02-B7A3-A763DBC3344B}"/>
              </a:ext>
            </a:extLst>
          </p:cNvPr>
          <p:cNvCxnSpPr/>
          <p:nvPr/>
        </p:nvCxnSpPr>
        <p:spPr>
          <a:xfrm flipH="1">
            <a:off x="1968384" y="4184802"/>
            <a:ext cx="1229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2" name="TextBox 1811">
            <a:extLst>
              <a:ext uri="{FF2B5EF4-FFF2-40B4-BE49-F238E27FC236}">
                <a16:creationId xmlns:a16="http://schemas.microsoft.com/office/drawing/2014/main" id="{6D361822-3274-C575-E9D6-F8887BE88882}"/>
              </a:ext>
            </a:extLst>
          </p:cNvPr>
          <p:cNvSpPr txBox="1"/>
          <p:nvPr/>
        </p:nvSpPr>
        <p:spPr>
          <a:xfrm>
            <a:off x="1290037" y="4542026"/>
            <a:ext cx="729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Serotonin</a:t>
            </a:r>
          </a:p>
          <a:p>
            <a:pPr algn="r"/>
            <a:r>
              <a:rPr lang="en-GB" sz="1000" dirty="0"/>
              <a:t>molecule</a:t>
            </a:r>
          </a:p>
        </p:txBody>
      </p:sp>
      <p:cxnSp>
        <p:nvCxnSpPr>
          <p:cNvPr id="1813" name="Straight Connector 1812">
            <a:extLst>
              <a:ext uri="{FF2B5EF4-FFF2-40B4-BE49-F238E27FC236}">
                <a16:creationId xmlns:a16="http://schemas.microsoft.com/office/drawing/2014/main" id="{5606E0C7-7E6E-D2AB-D37F-73CD62D51F0B}"/>
              </a:ext>
            </a:extLst>
          </p:cNvPr>
          <p:cNvCxnSpPr/>
          <p:nvPr/>
        </p:nvCxnSpPr>
        <p:spPr>
          <a:xfrm flipH="1">
            <a:off x="1970505" y="4684365"/>
            <a:ext cx="1229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4" name="Straight Connector 1813">
            <a:extLst>
              <a:ext uri="{FF2B5EF4-FFF2-40B4-BE49-F238E27FC236}">
                <a16:creationId xmlns:a16="http://schemas.microsoft.com/office/drawing/2014/main" id="{EF75E8F2-A67D-EEA1-10DE-DEC574EF0E36}"/>
              </a:ext>
            </a:extLst>
          </p:cNvPr>
          <p:cNvCxnSpPr>
            <a:cxnSpLocks/>
          </p:cNvCxnSpPr>
          <p:nvPr/>
        </p:nvCxnSpPr>
        <p:spPr>
          <a:xfrm flipH="1" flipV="1">
            <a:off x="2085975" y="4684774"/>
            <a:ext cx="498192" cy="2051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5" name="TextBox 1814">
            <a:extLst>
              <a:ext uri="{FF2B5EF4-FFF2-40B4-BE49-F238E27FC236}">
                <a16:creationId xmlns:a16="http://schemas.microsoft.com/office/drawing/2014/main" id="{FF759763-D925-7507-F0E0-6907F8307AAA}"/>
              </a:ext>
            </a:extLst>
          </p:cNvPr>
          <p:cNvSpPr txBox="1"/>
          <p:nvPr/>
        </p:nvSpPr>
        <p:spPr>
          <a:xfrm rot="16200000">
            <a:off x="680979" y="4468136"/>
            <a:ext cx="749484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 dirty="0"/>
              <a:t>Synaptic </a:t>
            </a:r>
            <a:br>
              <a:rPr lang="en-GB" sz="1067" b="1" dirty="0"/>
            </a:br>
            <a:r>
              <a:rPr lang="en-GB" sz="1067" b="1" dirty="0"/>
              <a:t>cleft</a:t>
            </a:r>
          </a:p>
        </p:txBody>
      </p:sp>
      <p:grpSp>
        <p:nvGrpSpPr>
          <p:cNvPr id="2076" name="Group 2075">
            <a:extLst>
              <a:ext uri="{FF2B5EF4-FFF2-40B4-BE49-F238E27FC236}">
                <a16:creationId xmlns:a16="http://schemas.microsoft.com/office/drawing/2014/main" id="{9257C81A-63D3-66ED-3AE1-EA6BC950F429}"/>
              </a:ext>
            </a:extLst>
          </p:cNvPr>
          <p:cNvGrpSpPr/>
          <p:nvPr/>
        </p:nvGrpSpPr>
        <p:grpSpPr>
          <a:xfrm>
            <a:off x="880872" y="5466920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077" name="Oval 2076">
              <a:extLst>
                <a:ext uri="{FF2B5EF4-FFF2-40B4-BE49-F238E27FC236}">
                  <a16:creationId xmlns:a16="http://schemas.microsoft.com/office/drawing/2014/main" id="{B7149AAC-E18A-BB35-0458-1E8A17BAF282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8" name="Oval 2077">
              <a:extLst>
                <a:ext uri="{FF2B5EF4-FFF2-40B4-BE49-F238E27FC236}">
                  <a16:creationId xmlns:a16="http://schemas.microsoft.com/office/drawing/2014/main" id="{8701E3BA-63A2-D172-DDE1-00544560E4A6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9" name="Oval 2078">
              <a:extLst>
                <a:ext uri="{FF2B5EF4-FFF2-40B4-BE49-F238E27FC236}">
                  <a16:creationId xmlns:a16="http://schemas.microsoft.com/office/drawing/2014/main" id="{A7C9224F-15FC-1788-A24A-4CEC07F5311E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0" name="Oval 2079">
              <a:extLst>
                <a:ext uri="{FF2B5EF4-FFF2-40B4-BE49-F238E27FC236}">
                  <a16:creationId xmlns:a16="http://schemas.microsoft.com/office/drawing/2014/main" id="{070421FC-1872-A865-4842-ED3592C7C3A9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1" name="Oval 2080">
              <a:extLst>
                <a:ext uri="{FF2B5EF4-FFF2-40B4-BE49-F238E27FC236}">
                  <a16:creationId xmlns:a16="http://schemas.microsoft.com/office/drawing/2014/main" id="{FD013F45-21C8-FD36-27AA-608D887CBD91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2" name="Oval 2081">
              <a:extLst>
                <a:ext uri="{FF2B5EF4-FFF2-40B4-BE49-F238E27FC236}">
                  <a16:creationId xmlns:a16="http://schemas.microsoft.com/office/drawing/2014/main" id="{7C068F4E-DCA3-BB73-0C4E-4C6FFF9BB963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3" name="Oval 2082">
              <a:extLst>
                <a:ext uri="{FF2B5EF4-FFF2-40B4-BE49-F238E27FC236}">
                  <a16:creationId xmlns:a16="http://schemas.microsoft.com/office/drawing/2014/main" id="{9CF7BC92-BC42-AD04-EAA5-16EEA0AF19E5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4" name="Oval 2083">
              <a:extLst>
                <a:ext uri="{FF2B5EF4-FFF2-40B4-BE49-F238E27FC236}">
                  <a16:creationId xmlns:a16="http://schemas.microsoft.com/office/drawing/2014/main" id="{52AF49E8-095E-68D2-D720-8FB141B1EE3E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5" name="Oval 2084">
              <a:extLst>
                <a:ext uri="{FF2B5EF4-FFF2-40B4-BE49-F238E27FC236}">
                  <a16:creationId xmlns:a16="http://schemas.microsoft.com/office/drawing/2014/main" id="{8F0C1755-D006-542B-1770-BEB1BBD12CD8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6" name="Oval 2085">
              <a:extLst>
                <a:ext uri="{FF2B5EF4-FFF2-40B4-BE49-F238E27FC236}">
                  <a16:creationId xmlns:a16="http://schemas.microsoft.com/office/drawing/2014/main" id="{6F8D2629-0FC0-4EC7-01CB-DBA26A134FB1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87" name="Group 2086">
            <a:extLst>
              <a:ext uri="{FF2B5EF4-FFF2-40B4-BE49-F238E27FC236}">
                <a16:creationId xmlns:a16="http://schemas.microsoft.com/office/drawing/2014/main" id="{90315A34-94D7-B4C2-72A4-4870E735F438}"/>
              </a:ext>
            </a:extLst>
          </p:cNvPr>
          <p:cNvGrpSpPr/>
          <p:nvPr/>
        </p:nvGrpSpPr>
        <p:grpSpPr>
          <a:xfrm>
            <a:off x="1087164" y="5483768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088" name="Oval 2087">
              <a:extLst>
                <a:ext uri="{FF2B5EF4-FFF2-40B4-BE49-F238E27FC236}">
                  <a16:creationId xmlns:a16="http://schemas.microsoft.com/office/drawing/2014/main" id="{F254E5BD-CC85-6E40-327E-E4F8E915B35F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9" name="Oval 2088">
              <a:extLst>
                <a:ext uri="{FF2B5EF4-FFF2-40B4-BE49-F238E27FC236}">
                  <a16:creationId xmlns:a16="http://schemas.microsoft.com/office/drawing/2014/main" id="{C6B9F492-D2AD-A1B5-1E66-8D535EE3C3B1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0" name="Oval 2089">
              <a:extLst>
                <a:ext uri="{FF2B5EF4-FFF2-40B4-BE49-F238E27FC236}">
                  <a16:creationId xmlns:a16="http://schemas.microsoft.com/office/drawing/2014/main" id="{0F5E215E-EDB0-0DCB-F5E7-F7D1A0C90274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1" name="Oval 2090">
              <a:extLst>
                <a:ext uri="{FF2B5EF4-FFF2-40B4-BE49-F238E27FC236}">
                  <a16:creationId xmlns:a16="http://schemas.microsoft.com/office/drawing/2014/main" id="{79760EFB-E110-14D6-6E86-8DFE721F1F2F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2" name="Oval 2091">
              <a:extLst>
                <a:ext uri="{FF2B5EF4-FFF2-40B4-BE49-F238E27FC236}">
                  <a16:creationId xmlns:a16="http://schemas.microsoft.com/office/drawing/2014/main" id="{EA826E02-C17B-FCE1-79CC-0A2EC8430E0C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3" name="Oval 2092">
              <a:extLst>
                <a:ext uri="{FF2B5EF4-FFF2-40B4-BE49-F238E27FC236}">
                  <a16:creationId xmlns:a16="http://schemas.microsoft.com/office/drawing/2014/main" id="{B8EB7E98-CA98-B910-685D-4E998FDC476F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4" name="Oval 2093">
              <a:extLst>
                <a:ext uri="{FF2B5EF4-FFF2-40B4-BE49-F238E27FC236}">
                  <a16:creationId xmlns:a16="http://schemas.microsoft.com/office/drawing/2014/main" id="{FF3B5FC6-8DC3-7F8F-6F90-7C6B4A45E00D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5" name="Oval 2094">
              <a:extLst>
                <a:ext uri="{FF2B5EF4-FFF2-40B4-BE49-F238E27FC236}">
                  <a16:creationId xmlns:a16="http://schemas.microsoft.com/office/drawing/2014/main" id="{532C877F-9957-E369-0618-BA3D70619573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6" name="Oval 2095">
              <a:extLst>
                <a:ext uri="{FF2B5EF4-FFF2-40B4-BE49-F238E27FC236}">
                  <a16:creationId xmlns:a16="http://schemas.microsoft.com/office/drawing/2014/main" id="{D80F184F-EAD8-8BE2-3601-DCC29CBC7225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97" name="Group 2096">
            <a:extLst>
              <a:ext uri="{FF2B5EF4-FFF2-40B4-BE49-F238E27FC236}">
                <a16:creationId xmlns:a16="http://schemas.microsoft.com/office/drawing/2014/main" id="{0EC38C7D-D50D-6EB6-6D5E-E362EC4B8AB9}"/>
              </a:ext>
            </a:extLst>
          </p:cNvPr>
          <p:cNvGrpSpPr/>
          <p:nvPr/>
        </p:nvGrpSpPr>
        <p:grpSpPr>
          <a:xfrm>
            <a:off x="913993" y="5515153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098" name="Oval 2097">
              <a:extLst>
                <a:ext uri="{FF2B5EF4-FFF2-40B4-BE49-F238E27FC236}">
                  <a16:creationId xmlns:a16="http://schemas.microsoft.com/office/drawing/2014/main" id="{EFDC1618-3AB7-7D37-CF15-EA96C0359BE2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9" name="Oval 2098">
              <a:extLst>
                <a:ext uri="{FF2B5EF4-FFF2-40B4-BE49-F238E27FC236}">
                  <a16:creationId xmlns:a16="http://schemas.microsoft.com/office/drawing/2014/main" id="{B3887FD2-3E10-91BA-8659-DDEAE9FFDC6B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0" name="Oval 2099">
              <a:extLst>
                <a:ext uri="{FF2B5EF4-FFF2-40B4-BE49-F238E27FC236}">
                  <a16:creationId xmlns:a16="http://schemas.microsoft.com/office/drawing/2014/main" id="{2982694C-A0B8-692F-9B5F-FDD365614466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1" name="Oval 2100">
              <a:extLst>
                <a:ext uri="{FF2B5EF4-FFF2-40B4-BE49-F238E27FC236}">
                  <a16:creationId xmlns:a16="http://schemas.microsoft.com/office/drawing/2014/main" id="{39790AB1-0495-7935-12D2-86C6910D13F0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2" name="Oval 2101">
              <a:extLst>
                <a:ext uri="{FF2B5EF4-FFF2-40B4-BE49-F238E27FC236}">
                  <a16:creationId xmlns:a16="http://schemas.microsoft.com/office/drawing/2014/main" id="{7A2CF244-C4C9-9A94-F620-34B3766F1564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3" name="Oval 2102">
              <a:extLst>
                <a:ext uri="{FF2B5EF4-FFF2-40B4-BE49-F238E27FC236}">
                  <a16:creationId xmlns:a16="http://schemas.microsoft.com/office/drawing/2014/main" id="{FE917692-2837-7A00-5C66-B0A9CE01C070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4" name="Oval 2103">
              <a:extLst>
                <a:ext uri="{FF2B5EF4-FFF2-40B4-BE49-F238E27FC236}">
                  <a16:creationId xmlns:a16="http://schemas.microsoft.com/office/drawing/2014/main" id="{74F98ECC-270E-624E-A6F0-FD1991E6872E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5" name="Oval 2104">
              <a:extLst>
                <a:ext uri="{FF2B5EF4-FFF2-40B4-BE49-F238E27FC236}">
                  <a16:creationId xmlns:a16="http://schemas.microsoft.com/office/drawing/2014/main" id="{3ACCF643-09BF-ECE2-BC90-B6D1C5EFB7DF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6" name="Oval 2105">
              <a:extLst>
                <a:ext uri="{FF2B5EF4-FFF2-40B4-BE49-F238E27FC236}">
                  <a16:creationId xmlns:a16="http://schemas.microsoft.com/office/drawing/2014/main" id="{39176D87-3D9E-7169-E5D5-56171FA53DC7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07" name="Group 2106">
            <a:extLst>
              <a:ext uri="{FF2B5EF4-FFF2-40B4-BE49-F238E27FC236}">
                <a16:creationId xmlns:a16="http://schemas.microsoft.com/office/drawing/2014/main" id="{86237115-61FB-8D08-898F-8DDC59CE67BB}"/>
              </a:ext>
            </a:extLst>
          </p:cNvPr>
          <p:cNvGrpSpPr/>
          <p:nvPr/>
        </p:nvGrpSpPr>
        <p:grpSpPr>
          <a:xfrm flipH="1" flipV="1">
            <a:off x="2254650" y="5462427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108" name="Oval 2107">
              <a:extLst>
                <a:ext uri="{FF2B5EF4-FFF2-40B4-BE49-F238E27FC236}">
                  <a16:creationId xmlns:a16="http://schemas.microsoft.com/office/drawing/2014/main" id="{AE72557C-236F-D699-FF3D-81236C6B6F47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9" name="Oval 2108">
              <a:extLst>
                <a:ext uri="{FF2B5EF4-FFF2-40B4-BE49-F238E27FC236}">
                  <a16:creationId xmlns:a16="http://schemas.microsoft.com/office/drawing/2014/main" id="{5B50191D-78AA-395D-7899-264FC0C2ABA6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0" name="Oval 2109">
              <a:extLst>
                <a:ext uri="{FF2B5EF4-FFF2-40B4-BE49-F238E27FC236}">
                  <a16:creationId xmlns:a16="http://schemas.microsoft.com/office/drawing/2014/main" id="{AC8969A2-6904-C20E-A5C8-6DC64C15B614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1" name="Oval 2110">
              <a:extLst>
                <a:ext uri="{FF2B5EF4-FFF2-40B4-BE49-F238E27FC236}">
                  <a16:creationId xmlns:a16="http://schemas.microsoft.com/office/drawing/2014/main" id="{4B9705DE-0849-BEE1-950A-5A998297ABE4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2" name="Oval 2111">
              <a:extLst>
                <a:ext uri="{FF2B5EF4-FFF2-40B4-BE49-F238E27FC236}">
                  <a16:creationId xmlns:a16="http://schemas.microsoft.com/office/drawing/2014/main" id="{0205B47B-1354-F7DD-31D6-C90E9CA26EE4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3" name="Oval 2112">
              <a:extLst>
                <a:ext uri="{FF2B5EF4-FFF2-40B4-BE49-F238E27FC236}">
                  <a16:creationId xmlns:a16="http://schemas.microsoft.com/office/drawing/2014/main" id="{8B853631-027B-32D8-67A3-797ABD57F561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4" name="Oval 2113">
              <a:extLst>
                <a:ext uri="{FF2B5EF4-FFF2-40B4-BE49-F238E27FC236}">
                  <a16:creationId xmlns:a16="http://schemas.microsoft.com/office/drawing/2014/main" id="{335F1112-D38C-1D57-0BC0-312228DE5B83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5" name="Oval 2114">
              <a:extLst>
                <a:ext uri="{FF2B5EF4-FFF2-40B4-BE49-F238E27FC236}">
                  <a16:creationId xmlns:a16="http://schemas.microsoft.com/office/drawing/2014/main" id="{11E144E0-65E5-C713-200E-0818576FAB4A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6" name="Oval 2115">
              <a:extLst>
                <a:ext uri="{FF2B5EF4-FFF2-40B4-BE49-F238E27FC236}">
                  <a16:creationId xmlns:a16="http://schemas.microsoft.com/office/drawing/2014/main" id="{BD905B0F-C702-D0B8-5644-4B31EF8BA2AE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7" name="Oval 2116">
              <a:extLst>
                <a:ext uri="{FF2B5EF4-FFF2-40B4-BE49-F238E27FC236}">
                  <a16:creationId xmlns:a16="http://schemas.microsoft.com/office/drawing/2014/main" id="{A24FC4DF-F918-94FF-7286-270F10A44A14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18" name="Group 2117">
            <a:extLst>
              <a:ext uri="{FF2B5EF4-FFF2-40B4-BE49-F238E27FC236}">
                <a16:creationId xmlns:a16="http://schemas.microsoft.com/office/drawing/2014/main" id="{3D4D8446-D8B4-6BF9-696E-FC4BEC0CA36C}"/>
              </a:ext>
            </a:extLst>
          </p:cNvPr>
          <p:cNvGrpSpPr/>
          <p:nvPr/>
        </p:nvGrpSpPr>
        <p:grpSpPr>
          <a:xfrm>
            <a:off x="3562284" y="5475942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119" name="Oval 2118">
              <a:extLst>
                <a:ext uri="{FF2B5EF4-FFF2-40B4-BE49-F238E27FC236}">
                  <a16:creationId xmlns:a16="http://schemas.microsoft.com/office/drawing/2014/main" id="{A810FC8A-404E-6564-29FF-6E05DD130A7A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0" name="Oval 2119">
              <a:extLst>
                <a:ext uri="{FF2B5EF4-FFF2-40B4-BE49-F238E27FC236}">
                  <a16:creationId xmlns:a16="http://schemas.microsoft.com/office/drawing/2014/main" id="{81274816-12ED-7EFE-4E38-9FB60F901C9F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1" name="Oval 2120">
              <a:extLst>
                <a:ext uri="{FF2B5EF4-FFF2-40B4-BE49-F238E27FC236}">
                  <a16:creationId xmlns:a16="http://schemas.microsoft.com/office/drawing/2014/main" id="{184A00F5-5110-9C1D-318E-C25C77635B01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2" name="Oval 2121">
              <a:extLst>
                <a:ext uri="{FF2B5EF4-FFF2-40B4-BE49-F238E27FC236}">
                  <a16:creationId xmlns:a16="http://schemas.microsoft.com/office/drawing/2014/main" id="{2436DDE9-5E17-E8F3-BADD-DC13A1074760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3" name="Oval 2122">
              <a:extLst>
                <a:ext uri="{FF2B5EF4-FFF2-40B4-BE49-F238E27FC236}">
                  <a16:creationId xmlns:a16="http://schemas.microsoft.com/office/drawing/2014/main" id="{858D41C7-F39F-B314-62D6-F63F813ACA2A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4" name="Oval 2123">
              <a:extLst>
                <a:ext uri="{FF2B5EF4-FFF2-40B4-BE49-F238E27FC236}">
                  <a16:creationId xmlns:a16="http://schemas.microsoft.com/office/drawing/2014/main" id="{49CE8C65-BE24-8FEB-77DB-AA9F6260A376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5" name="Oval 2124">
              <a:extLst>
                <a:ext uri="{FF2B5EF4-FFF2-40B4-BE49-F238E27FC236}">
                  <a16:creationId xmlns:a16="http://schemas.microsoft.com/office/drawing/2014/main" id="{80D25D6C-0F8E-E404-7FD6-BEF199A657DE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6" name="Oval 2125">
              <a:extLst>
                <a:ext uri="{FF2B5EF4-FFF2-40B4-BE49-F238E27FC236}">
                  <a16:creationId xmlns:a16="http://schemas.microsoft.com/office/drawing/2014/main" id="{0C5DB8FD-3C64-B0C0-74CA-66975A8DB8D6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7" name="Oval 2126">
              <a:extLst>
                <a:ext uri="{FF2B5EF4-FFF2-40B4-BE49-F238E27FC236}">
                  <a16:creationId xmlns:a16="http://schemas.microsoft.com/office/drawing/2014/main" id="{78365E40-DB28-7561-A613-1C383B1A3EBA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8" name="Oval 2127">
              <a:extLst>
                <a:ext uri="{FF2B5EF4-FFF2-40B4-BE49-F238E27FC236}">
                  <a16:creationId xmlns:a16="http://schemas.microsoft.com/office/drawing/2014/main" id="{41B8CDCB-2836-25FD-A188-C3BE58224C6F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29" name="Group 2128">
            <a:extLst>
              <a:ext uri="{FF2B5EF4-FFF2-40B4-BE49-F238E27FC236}">
                <a16:creationId xmlns:a16="http://schemas.microsoft.com/office/drawing/2014/main" id="{55821ACE-45F5-8683-9112-41802C591F86}"/>
              </a:ext>
            </a:extLst>
          </p:cNvPr>
          <p:cNvGrpSpPr/>
          <p:nvPr/>
        </p:nvGrpSpPr>
        <p:grpSpPr>
          <a:xfrm>
            <a:off x="3768576" y="5492791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130" name="Oval 2129">
              <a:extLst>
                <a:ext uri="{FF2B5EF4-FFF2-40B4-BE49-F238E27FC236}">
                  <a16:creationId xmlns:a16="http://schemas.microsoft.com/office/drawing/2014/main" id="{EAE37F19-2563-8DCA-9A4B-E92526B732D0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1" name="Oval 2130">
              <a:extLst>
                <a:ext uri="{FF2B5EF4-FFF2-40B4-BE49-F238E27FC236}">
                  <a16:creationId xmlns:a16="http://schemas.microsoft.com/office/drawing/2014/main" id="{6388B683-F047-C1DB-211B-F8D5EFBB5022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2" name="Oval 2131">
              <a:extLst>
                <a:ext uri="{FF2B5EF4-FFF2-40B4-BE49-F238E27FC236}">
                  <a16:creationId xmlns:a16="http://schemas.microsoft.com/office/drawing/2014/main" id="{63D72738-43C6-246C-D2E8-7F4CDC80D941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3" name="Oval 2132">
              <a:extLst>
                <a:ext uri="{FF2B5EF4-FFF2-40B4-BE49-F238E27FC236}">
                  <a16:creationId xmlns:a16="http://schemas.microsoft.com/office/drawing/2014/main" id="{A88EA839-C120-76ED-68B1-D07BA508528B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4" name="Oval 2133">
              <a:extLst>
                <a:ext uri="{FF2B5EF4-FFF2-40B4-BE49-F238E27FC236}">
                  <a16:creationId xmlns:a16="http://schemas.microsoft.com/office/drawing/2014/main" id="{7218995E-5AF8-1E67-CFF8-64526A78DAE5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5" name="Oval 2134">
              <a:extLst>
                <a:ext uri="{FF2B5EF4-FFF2-40B4-BE49-F238E27FC236}">
                  <a16:creationId xmlns:a16="http://schemas.microsoft.com/office/drawing/2014/main" id="{67EB7F71-D1B3-4F49-28E5-9B0524C7D059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6" name="Oval 2135">
              <a:extLst>
                <a:ext uri="{FF2B5EF4-FFF2-40B4-BE49-F238E27FC236}">
                  <a16:creationId xmlns:a16="http://schemas.microsoft.com/office/drawing/2014/main" id="{25096AF7-F95B-FE36-08D9-86AE6A09EA7C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7" name="Oval 2136">
              <a:extLst>
                <a:ext uri="{FF2B5EF4-FFF2-40B4-BE49-F238E27FC236}">
                  <a16:creationId xmlns:a16="http://schemas.microsoft.com/office/drawing/2014/main" id="{90404DAC-A2A0-2240-6D24-54C25FA959BA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8" name="Oval 2137">
              <a:extLst>
                <a:ext uri="{FF2B5EF4-FFF2-40B4-BE49-F238E27FC236}">
                  <a16:creationId xmlns:a16="http://schemas.microsoft.com/office/drawing/2014/main" id="{022A4299-5F2E-3784-5432-04EF56F0E5F3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39" name="Group 2138">
            <a:extLst>
              <a:ext uri="{FF2B5EF4-FFF2-40B4-BE49-F238E27FC236}">
                <a16:creationId xmlns:a16="http://schemas.microsoft.com/office/drawing/2014/main" id="{BA9D31A3-308C-B1F7-26DA-E178D7ED1913}"/>
              </a:ext>
            </a:extLst>
          </p:cNvPr>
          <p:cNvGrpSpPr/>
          <p:nvPr/>
        </p:nvGrpSpPr>
        <p:grpSpPr>
          <a:xfrm>
            <a:off x="3595407" y="5524173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140" name="Oval 2139">
              <a:extLst>
                <a:ext uri="{FF2B5EF4-FFF2-40B4-BE49-F238E27FC236}">
                  <a16:creationId xmlns:a16="http://schemas.microsoft.com/office/drawing/2014/main" id="{02C2AB66-A2C2-6424-C9ED-773CB813DC20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1" name="Oval 2140">
              <a:extLst>
                <a:ext uri="{FF2B5EF4-FFF2-40B4-BE49-F238E27FC236}">
                  <a16:creationId xmlns:a16="http://schemas.microsoft.com/office/drawing/2014/main" id="{1EE52DCE-4275-0135-B291-7A555E9962BE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2" name="Oval 2141">
              <a:extLst>
                <a:ext uri="{FF2B5EF4-FFF2-40B4-BE49-F238E27FC236}">
                  <a16:creationId xmlns:a16="http://schemas.microsoft.com/office/drawing/2014/main" id="{1B51DAE1-195D-ADC1-7FBE-F2581D354009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3" name="Oval 2142">
              <a:extLst>
                <a:ext uri="{FF2B5EF4-FFF2-40B4-BE49-F238E27FC236}">
                  <a16:creationId xmlns:a16="http://schemas.microsoft.com/office/drawing/2014/main" id="{577E0036-02AB-22E3-3DC1-B8598D94D088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4" name="Oval 2143">
              <a:extLst>
                <a:ext uri="{FF2B5EF4-FFF2-40B4-BE49-F238E27FC236}">
                  <a16:creationId xmlns:a16="http://schemas.microsoft.com/office/drawing/2014/main" id="{054075E3-1AD8-5664-A98F-D8F2ECBAB78B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5" name="Oval 2144">
              <a:extLst>
                <a:ext uri="{FF2B5EF4-FFF2-40B4-BE49-F238E27FC236}">
                  <a16:creationId xmlns:a16="http://schemas.microsoft.com/office/drawing/2014/main" id="{C4D6B8DF-A4FF-4464-6F94-EAC4F3664707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6" name="Oval 2145">
              <a:extLst>
                <a:ext uri="{FF2B5EF4-FFF2-40B4-BE49-F238E27FC236}">
                  <a16:creationId xmlns:a16="http://schemas.microsoft.com/office/drawing/2014/main" id="{6857DAC2-6582-6730-6641-6D12B2F85AE1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7" name="Oval 2146">
              <a:extLst>
                <a:ext uri="{FF2B5EF4-FFF2-40B4-BE49-F238E27FC236}">
                  <a16:creationId xmlns:a16="http://schemas.microsoft.com/office/drawing/2014/main" id="{42B49452-D16B-6D86-C378-AC3F6FA31A35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8" name="Oval 2147">
              <a:extLst>
                <a:ext uri="{FF2B5EF4-FFF2-40B4-BE49-F238E27FC236}">
                  <a16:creationId xmlns:a16="http://schemas.microsoft.com/office/drawing/2014/main" id="{093B335B-9A1A-DBFD-CE56-90F03E059523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49" name="Group 2148">
            <a:extLst>
              <a:ext uri="{FF2B5EF4-FFF2-40B4-BE49-F238E27FC236}">
                <a16:creationId xmlns:a16="http://schemas.microsoft.com/office/drawing/2014/main" id="{B0C41637-857D-54BA-5010-A4C1B015BA6D}"/>
              </a:ext>
            </a:extLst>
          </p:cNvPr>
          <p:cNvGrpSpPr/>
          <p:nvPr/>
        </p:nvGrpSpPr>
        <p:grpSpPr>
          <a:xfrm flipH="1" flipV="1">
            <a:off x="4927142" y="5471447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150" name="Oval 2149">
              <a:extLst>
                <a:ext uri="{FF2B5EF4-FFF2-40B4-BE49-F238E27FC236}">
                  <a16:creationId xmlns:a16="http://schemas.microsoft.com/office/drawing/2014/main" id="{208E3BB4-AFC2-CA6B-7790-C911904084C6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1" name="Oval 2150">
              <a:extLst>
                <a:ext uri="{FF2B5EF4-FFF2-40B4-BE49-F238E27FC236}">
                  <a16:creationId xmlns:a16="http://schemas.microsoft.com/office/drawing/2014/main" id="{DC4213D4-1ACD-B6EB-5FAA-C5F19DBE2130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2" name="Oval 2151">
              <a:extLst>
                <a:ext uri="{FF2B5EF4-FFF2-40B4-BE49-F238E27FC236}">
                  <a16:creationId xmlns:a16="http://schemas.microsoft.com/office/drawing/2014/main" id="{31C9B76A-1DF8-D56A-498A-444D47A220BF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3" name="Oval 2152">
              <a:extLst>
                <a:ext uri="{FF2B5EF4-FFF2-40B4-BE49-F238E27FC236}">
                  <a16:creationId xmlns:a16="http://schemas.microsoft.com/office/drawing/2014/main" id="{CF4294CF-E0AF-7110-22CC-F3D3140E9523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4" name="Oval 2153">
              <a:extLst>
                <a:ext uri="{FF2B5EF4-FFF2-40B4-BE49-F238E27FC236}">
                  <a16:creationId xmlns:a16="http://schemas.microsoft.com/office/drawing/2014/main" id="{3157D2DF-53EA-3D3D-CEF9-58376188C958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5" name="Oval 2154">
              <a:extLst>
                <a:ext uri="{FF2B5EF4-FFF2-40B4-BE49-F238E27FC236}">
                  <a16:creationId xmlns:a16="http://schemas.microsoft.com/office/drawing/2014/main" id="{CE2172D6-0779-0DC6-6C90-EB4173B908F7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6" name="Oval 2155">
              <a:extLst>
                <a:ext uri="{FF2B5EF4-FFF2-40B4-BE49-F238E27FC236}">
                  <a16:creationId xmlns:a16="http://schemas.microsoft.com/office/drawing/2014/main" id="{1DE551A4-6692-59E2-E7FB-EE9CB90B1678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7" name="Oval 2156">
              <a:extLst>
                <a:ext uri="{FF2B5EF4-FFF2-40B4-BE49-F238E27FC236}">
                  <a16:creationId xmlns:a16="http://schemas.microsoft.com/office/drawing/2014/main" id="{955163AB-7233-8C2E-AA23-5E32752702E4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8" name="Oval 2157">
              <a:extLst>
                <a:ext uri="{FF2B5EF4-FFF2-40B4-BE49-F238E27FC236}">
                  <a16:creationId xmlns:a16="http://schemas.microsoft.com/office/drawing/2014/main" id="{2654BF5A-CE9F-BE1B-33D0-601105305E3C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9" name="Oval 2158">
              <a:extLst>
                <a:ext uri="{FF2B5EF4-FFF2-40B4-BE49-F238E27FC236}">
                  <a16:creationId xmlns:a16="http://schemas.microsoft.com/office/drawing/2014/main" id="{480EAEFD-1E60-C538-9D14-06ABCF74F72B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60" name="Group 2159">
            <a:extLst>
              <a:ext uri="{FF2B5EF4-FFF2-40B4-BE49-F238E27FC236}">
                <a16:creationId xmlns:a16="http://schemas.microsoft.com/office/drawing/2014/main" id="{58C0A12E-0986-6AAD-CD03-964A01494BBE}"/>
              </a:ext>
            </a:extLst>
          </p:cNvPr>
          <p:cNvGrpSpPr/>
          <p:nvPr/>
        </p:nvGrpSpPr>
        <p:grpSpPr>
          <a:xfrm>
            <a:off x="6234107" y="5470231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161" name="Oval 2160">
              <a:extLst>
                <a:ext uri="{FF2B5EF4-FFF2-40B4-BE49-F238E27FC236}">
                  <a16:creationId xmlns:a16="http://schemas.microsoft.com/office/drawing/2014/main" id="{4B72B3DE-1364-47EB-C763-A76F1386108D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2" name="Oval 2161">
              <a:extLst>
                <a:ext uri="{FF2B5EF4-FFF2-40B4-BE49-F238E27FC236}">
                  <a16:creationId xmlns:a16="http://schemas.microsoft.com/office/drawing/2014/main" id="{DDC10863-70A2-D575-D71B-290B0B7AF8E6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3" name="Oval 2162">
              <a:extLst>
                <a:ext uri="{FF2B5EF4-FFF2-40B4-BE49-F238E27FC236}">
                  <a16:creationId xmlns:a16="http://schemas.microsoft.com/office/drawing/2014/main" id="{48CCC231-6DD0-AD9C-61F2-364F3B0869DC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4" name="Oval 2163">
              <a:extLst>
                <a:ext uri="{FF2B5EF4-FFF2-40B4-BE49-F238E27FC236}">
                  <a16:creationId xmlns:a16="http://schemas.microsoft.com/office/drawing/2014/main" id="{436438D8-63DB-321D-C340-B684C2B15037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5" name="Oval 2164">
              <a:extLst>
                <a:ext uri="{FF2B5EF4-FFF2-40B4-BE49-F238E27FC236}">
                  <a16:creationId xmlns:a16="http://schemas.microsoft.com/office/drawing/2014/main" id="{1A3B4D2E-D787-9837-FA2D-2E31AE332E68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6" name="Oval 2165">
              <a:extLst>
                <a:ext uri="{FF2B5EF4-FFF2-40B4-BE49-F238E27FC236}">
                  <a16:creationId xmlns:a16="http://schemas.microsoft.com/office/drawing/2014/main" id="{303B8677-952B-7AEB-580A-5A181B08508E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7" name="Oval 2166">
              <a:extLst>
                <a:ext uri="{FF2B5EF4-FFF2-40B4-BE49-F238E27FC236}">
                  <a16:creationId xmlns:a16="http://schemas.microsoft.com/office/drawing/2014/main" id="{AD877A51-F021-94F9-6BD2-6A3C18E1B109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8" name="Oval 2167">
              <a:extLst>
                <a:ext uri="{FF2B5EF4-FFF2-40B4-BE49-F238E27FC236}">
                  <a16:creationId xmlns:a16="http://schemas.microsoft.com/office/drawing/2014/main" id="{79BF6BD5-3DB2-67AF-B84E-B23D294FEE7D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9" name="Oval 2168">
              <a:extLst>
                <a:ext uri="{FF2B5EF4-FFF2-40B4-BE49-F238E27FC236}">
                  <a16:creationId xmlns:a16="http://schemas.microsoft.com/office/drawing/2014/main" id="{74BB1D8D-EECA-7AEF-C53A-59C1EFA059CF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0" name="Oval 2169">
              <a:extLst>
                <a:ext uri="{FF2B5EF4-FFF2-40B4-BE49-F238E27FC236}">
                  <a16:creationId xmlns:a16="http://schemas.microsoft.com/office/drawing/2014/main" id="{D1922CCE-6177-627C-2386-A48EAB26F275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71" name="Group 2170">
            <a:extLst>
              <a:ext uri="{FF2B5EF4-FFF2-40B4-BE49-F238E27FC236}">
                <a16:creationId xmlns:a16="http://schemas.microsoft.com/office/drawing/2014/main" id="{431B53B4-ECDD-2ADD-C0DB-5833367C1BCE}"/>
              </a:ext>
            </a:extLst>
          </p:cNvPr>
          <p:cNvGrpSpPr/>
          <p:nvPr/>
        </p:nvGrpSpPr>
        <p:grpSpPr>
          <a:xfrm flipH="1" flipV="1">
            <a:off x="7591735" y="5465735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172" name="Oval 2171">
              <a:extLst>
                <a:ext uri="{FF2B5EF4-FFF2-40B4-BE49-F238E27FC236}">
                  <a16:creationId xmlns:a16="http://schemas.microsoft.com/office/drawing/2014/main" id="{08BC46BB-3E9D-FEE1-F8E6-AD45E4DEA057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3" name="Oval 2172">
              <a:extLst>
                <a:ext uri="{FF2B5EF4-FFF2-40B4-BE49-F238E27FC236}">
                  <a16:creationId xmlns:a16="http://schemas.microsoft.com/office/drawing/2014/main" id="{A1FC66C4-FD72-CC28-4653-6C236A5F1748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4" name="Oval 2173">
              <a:extLst>
                <a:ext uri="{FF2B5EF4-FFF2-40B4-BE49-F238E27FC236}">
                  <a16:creationId xmlns:a16="http://schemas.microsoft.com/office/drawing/2014/main" id="{FB1F2B03-1C1B-E1A6-BBE4-B0E800708D80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5" name="Oval 2174">
              <a:extLst>
                <a:ext uri="{FF2B5EF4-FFF2-40B4-BE49-F238E27FC236}">
                  <a16:creationId xmlns:a16="http://schemas.microsoft.com/office/drawing/2014/main" id="{07414146-376E-EC6A-9F01-4226A3BA496A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6" name="Oval 2175">
              <a:extLst>
                <a:ext uri="{FF2B5EF4-FFF2-40B4-BE49-F238E27FC236}">
                  <a16:creationId xmlns:a16="http://schemas.microsoft.com/office/drawing/2014/main" id="{B9ECFC28-C23B-26DB-8F06-449CA5232728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7" name="Oval 2176">
              <a:extLst>
                <a:ext uri="{FF2B5EF4-FFF2-40B4-BE49-F238E27FC236}">
                  <a16:creationId xmlns:a16="http://schemas.microsoft.com/office/drawing/2014/main" id="{BD2861CB-F02A-DB8F-8979-B589724FA576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8" name="Oval 2177">
              <a:extLst>
                <a:ext uri="{FF2B5EF4-FFF2-40B4-BE49-F238E27FC236}">
                  <a16:creationId xmlns:a16="http://schemas.microsoft.com/office/drawing/2014/main" id="{B4008FD4-DBBB-FF1A-8039-702B767D8305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9" name="Oval 2178">
              <a:extLst>
                <a:ext uri="{FF2B5EF4-FFF2-40B4-BE49-F238E27FC236}">
                  <a16:creationId xmlns:a16="http://schemas.microsoft.com/office/drawing/2014/main" id="{5BAD6041-5381-3808-F4E7-9F1C1142D943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0" name="Oval 2179">
              <a:extLst>
                <a:ext uri="{FF2B5EF4-FFF2-40B4-BE49-F238E27FC236}">
                  <a16:creationId xmlns:a16="http://schemas.microsoft.com/office/drawing/2014/main" id="{EEAE79A3-A2F4-B52C-DA15-CF0406376F46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1" name="Oval 2180">
              <a:extLst>
                <a:ext uri="{FF2B5EF4-FFF2-40B4-BE49-F238E27FC236}">
                  <a16:creationId xmlns:a16="http://schemas.microsoft.com/office/drawing/2014/main" id="{D865BA8C-6FEB-74D1-2226-0F0498916436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82" name="Group 2181">
            <a:extLst>
              <a:ext uri="{FF2B5EF4-FFF2-40B4-BE49-F238E27FC236}">
                <a16:creationId xmlns:a16="http://schemas.microsoft.com/office/drawing/2014/main" id="{7F7A67A3-948F-7492-335F-0BF830ADBBFF}"/>
              </a:ext>
            </a:extLst>
          </p:cNvPr>
          <p:cNvGrpSpPr/>
          <p:nvPr/>
        </p:nvGrpSpPr>
        <p:grpSpPr>
          <a:xfrm flipH="1" flipV="1">
            <a:off x="7654703" y="5482583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183" name="Oval 2182">
              <a:extLst>
                <a:ext uri="{FF2B5EF4-FFF2-40B4-BE49-F238E27FC236}">
                  <a16:creationId xmlns:a16="http://schemas.microsoft.com/office/drawing/2014/main" id="{4A211CD8-4976-13FC-16B1-5875828BB680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4" name="Oval 2183">
              <a:extLst>
                <a:ext uri="{FF2B5EF4-FFF2-40B4-BE49-F238E27FC236}">
                  <a16:creationId xmlns:a16="http://schemas.microsoft.com/office/drawing/2014/main" id="{A30D9429-DA34-7355-5596-9FA873162983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5" name="Oval 2184">
              <a:extLst>
                <a:ext uri="{FF2B5EF4-FFF2-40B4-BE49-F238E27FC236}">
                  <a16:creationId xmlns:a16="http://schemas.microsoft.com/office/drawing/2014/main" id="{E3431D23-680A-C743-1F8D-F587EF8BAD7F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6" name="Oval 2185">
              <a:extLst>
                <a:ext uri="{FF2B5EF4-FFF2-40B4-BE49-F238E27FC236}">
                  <a16:creationId xmlns:a16="http://schemas.microsoft.com/office/drawing/2014/main" id="{CBB164A4-8805-92E2-2C1F-0345ED9537EE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7" name="Oval 2186">
              <a:extLst>
                <a:ext uri="{FF2B5EF4-FFF2-40B4-BE49-F238E27FC236}">
                  <a16:creationId xmlns:a16="http://schemas.microsoft.com/office/drawing/2014/main" id="{16D259B3-EE9E-1007-2983-95235ECCB412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8" name="Oval 2187">
              <a:extLst>
                <a:ext uri="{FF2B5EF4-FFF2-40B4-BE49-F238E27FC236}">
                  <a16:creationId xmlns:a16="http://schemas.microsoft.com/office/drawing/2014/main" id="{0E1C33C1-15D8-B58B-45DB-2CE041EA8D7D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9" name="Oval 2188">
              <a:extLst>
                <a:ext uri="{FF2B5EF4-FFF2-40B4-BE49-F238E27FC236}">
                  <a16:creationId xmlns:a16="http://schemas.microsoft.com/office/drawing/2014/main" id="{77E23502-7C9A-3EB3-17C1-BFCA72AED6EE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0" name="Oval 2189">
              <a:extLst>
                <a:ext uri="{FF2B5EF4-FFF2-40B4-BE49-F238E27FC236}">
                  <a16:creationId xmlns:a16="http://schemas.microsoft.com/office/drawing/2014/main" id="{B9A3A4F7-89DB-EB0D-6ACD-C37B02E57FEF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1" name="Oval 2190">
              <a:extLst>
                <a:ext uri="{FF2B5EF4-FFF2-40B4-BE49-F238E27FC236}">
                  <a16:creationId xmlns:a16="http://schemas.microsoft.com/office/drawing/2014/main" id="{6F0CB405-B35F-D8AD-4BEE-96AC65EFD71C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92" name="Group 2191">
            <a:extLst>
              <a:ext uri="{FF2B5EF4-FFF2-40B4-BE49-F238E27FC236}">
                <a16:creationId xmlns:a16="http://schemas.microsoft.com/office/drawing/2014/main" id="{338A0894-2FA0-30DC-10A2-30F66BAF932B}"/>
              </a:ext>
            </a:extLst>
          </p:cNvPr>
          <p:cNvGrpSpPr/>
          <p:nvPr/>
        </p:nvGrpSpPr>
        <p:grpSpPr>
          <a:xfrm flipH="1">
            <a:off x="8879709" y="5470682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193" name="Oval 2192">
              <a:extLst>
                <a:ext uri="{FF2B5EF4-FFF2-40B4-BE49-F238E27FC236}">
                  <a16:creationId xmlns:a16="http://schemas.microsoft.com/office/drawing/2014/main" id="{82041CE5-5164-2109-70B4-499464615CD1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4" name="Oval 2193">
              <a:extLst>
                <a:ext uri="{FF2B5EF4-FFF2-40B4-BE49-F238E27FC236}">
                  <a16:creationId xmlns:a16="http://schemas.microsoft.com/office/drawing/2014/main" id="{B44D86A4-FAD6-ADF7-05DA-B7523B263359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5" name="Oval 2194">
              <a:extLst>
                <a:ext uri="{FF2B5EF4-FFF2-40B4-BE49-F238E27FC236}">
                  <a16:creationId xmlns:a16="http://schemas.microsoft.com/office/drawing/2014/main" id="{69130615-D352-130C-AF41-A9B89C4D643B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6" name="Oval 2195">
              <a:extLst>
                <a:ext uri="{FF2B5EF4-FFF2-40B4-BE49-F238E27FC236}">
                  <a16:creationId xmlns:a16="http://schemas.microsoft.com/office/drawing/2014/main" id="{260D1D5B-F5AD-8F54-9BFF-ED6F89AE9332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7" name="Oval 2196">
              <a:extLst>
                <a:ext uri="{FF2B5EF4-FFF2-40B4-BE49-F238E27FC236}">
                  <a16:creationId xmlns:a16="http://schemas.microsoft.com/office/drawing/2014/main" id="{B19D2E83-00CF-3690-5B9A-2E971E735D67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8" name="Oval 2197">
              <a:extLst>
                <a:ext uri="{FF2B5EF4-FFF2-40B4-BE49-F238E27FC236}">
                  <a16:creationId xmlns:a16="http://schemas.microsoft.com/office/drawing/2014/main" id="{3FC8B6F8-B9B9-039E-8D40-CBE62BA3F901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9" name="Oval 2198">
              <a:extLst>
                <a:ext uri="{FF2B5EF4-FFF2-40B4-BE49-F238E27FC236}">
                  <a16:creationId xmlns:a16="http://schemas.microsoft.com/office/drawing/2014/main" id="{3361B889-B44A-07FA-F505-1CCEBFF21AE1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0" name="Oval 2199">
              <a:extLst>
                <a:ext uri="{FF2B5EF4-FFF2-40B4-BE49-F238E27FC236}">
                  <a16:creationId xmlns:a16="http://schemas.microsoft.com/office/drawing/2014/main" id="{8613D64F-A91E-E7A6-8FDB-ED98A45F2142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1" name="Oval 2200">
              <a:extLst>
                <a:ext uri="{FF2B5EF4-FFF2-40B4-BE49-F238E27FC236}">
                  <a16:creationId xmlns:a16="http://schemas.microsoft.com/office/drawing/2014/main" id="{0D20C8C0-EF11-2419-1B1D-26540BB5380B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02" name="Group 2201">
            <a:extLst>
              <a:ext uri="{FF2B5EF4-FFF2-40B4-BE49-F238E27FC236}">
                <a16:creationId xmlns:a16="http://schemas.microsoft.com/office/drawing/2014/main" id="{F6CB01E8-93EA-27B2-A410-78FFF7C7CB60}"/>
              </a:ext>
            </a:extLst>
          </p:cNvPr>
          <p:cNvGrpSpPr/>
          <p:nvPr/>
        </p:nvGrpSpPr>
        <p:grpSpPr>
          <a:xfrm rot="10800000" flipH="1">
            <a:off x="10201214" y="5448943"/>
            <a:ext cx="909197" cy="349133"/>
            <a:chOff x="703186" y="3174663"/>
            <a:chExt cx="798760" cy="370050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203" name="Oval 2202">
              <a:extLst>
                <a:ext uri="{FF2B5EF4-FFF2-40B4-BE49-F238E27FC236}">
                  <a16:creationId xmlns:a16="http://schemas.microsoft.com/office/drawing/2014/main" id="{563401A6-08D7-EB5B-D26E-A19D40123280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4" name="Oval 2203">
              <a:extLst>
                <a:ext uri="{FF2B5EF4-FFF2-40B4-BE49-F238E27FC236}">
                  <a16:creationId xmlns:a16="http://schemas.microsoft.com/office/drawing/2014/main" id="{89EB0B16-DE89-8D42-3C45-ABCCDAF78725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5" name="Oval 2204">
              <a:extLst>
                <a:ext uri="{FF2B5EF4-FFF2-40B4-BE49-F238E27FC236}">
                  <a16:creationId xmlns:a16="http://schemas.microsoft.com/office/drawing/2014/main" id="{80696A0E-3F31-071F-77E2-2441D257D114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6" name="Oval 2205">
              <a:extLst>
                <a:ext uri="{FF2B5EF4-FFF2-40B4-BE49-F238E27FC236}">
                  <a16:creationId xmlns:a16="http://schemas.microsoft.com/office/drawing/2014/main" id="{235F9FC5-0038-80A2-E5AD-D70608234FCD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7" name="Oval 2206">
              <a:extLst>
                <a:ext uri="{FF2B5EF4-FFF2-40B4-BE49-F238E27FC236}">
                  <a16:creationId xmlns:a16="http://schemas.microsoft.com/office/drawing/2014/main" id="{7F09517F-12AE-87DF-F538-7EC7E7967965}"/>
                </a:ext>
              </a:extLst>
            </p:cNvPr>
            <p:cNvSpPr/>
            <p:nvPr/>
          </p:nvSpPr>
          <p:spPr>
            <a:xfrm>
              <a:off x="1357930" y="317466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8" name="Oval 2207">
              <a:extLst>
                <a:ext uri="{FF2B5EF4-FFF2-40B4-BE49-F238E27FC236}">
                  <a16:creationId xmlns:a16="http://schemas.microsoft.com/office/drawing/2014/main" id="{539264C0-8974-395F-97AF-FEF683C3E61F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9" name="Oval 2208">
              <a:extLst>
                <a:ext uri="{FF2B5EF4-FFF2-40B4-BE49-F238E27FC236}">
                  <a16:creationId xmlns:a16="http://schemas.microsoft.com/office/drawing/2014/main" id="{502C8369-5E1B-7AA7-E21F-7CDEB4946CE7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0" name="Oval 2209">
              <a:extLst>
                <a:ext uri="{FF2B5EF4-FFF2-40B4-BE49-F238E27FC236}">
                  <a16:creationId xmlns:a16="http://schemas.microsoft.com/office/drawing/2014/main" id="{3BCD7F34-9FFF-CA8E-63E2-1F813807A673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11" name="Group 2210">
            <a:extLst>
              <a:ext uri="{FF2B5EF4-FFF2-40B4-BE49-F238E27FC236}">
                <a16:creationId xmlns:a16="http://schemas.microsoft.com/office/drawing/2014/main" id="{3374B89D-6E86-69EE-D92D-88770EC40B14}"/>
              </a:ext>
            </a:extLst>
          </p:cNvPr>
          <p:cNvGrpSpPr/>
          <p:nvPr/>
        </p:nvGrpSpPr>
        <p:grpSpPr>
          <a:xfrm flipH="1" flipV="1">
            <a:off x="10228036" y="5473972"/>
            <a:ext cx="834689" cy="328596"/>
            <a:chOff x="1122712" y="3185368"/>
            <a:chExt cx="733302" cy="348283"/>
          </a:xfrm>
          <a:solidFill>
            <a:schemeClr val="accent2"/>
          </a:solidFill>
          <a:effectLst/>
        </p:grpSpPr>
        <p:sp>
          <p:nvSpPr>
            <p:cNvPr id="2212" name="Oval 2211">
              <a:extLst>
                <a:ext uri="{FF2B5EF4-FFF2-40B4-BE49-F238E27FC236}">
                  <a16:creationId xmlns:a16="http://schemas.microsoft.com/office/drawing/2014/main" id="{DA73E931-FA61-9C8E-0759-621A18249B06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3" name="Oval 2212">
              <a:extLst>
                <a:ext uri="{FF2B5EF4-FFF2-40B4-BE49-F238E27FC236}">
                  <a16:creationId xmlns:a16="http://schemas.microsoft.com/office/drawing/2014/main" id="{1C527ABA-1C1F-9BB2-146D-1193592FF72A}"/>
                </a:ext>
              </a:extLst>
            </p:cNvPr>
            <p:cNvSpPr/>
            <p:nvPr/>
          </p:nvSpPr>
          <p:spPr>
            <a:xfrm>
              <a:off x="1329738" y="332938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4" name="Oval 2213">
              <a:extLst>
                <a:ext uri="{FF2B5EF4-FFF2-40B4-BE49-F238E27FC236}">
                  <a16:creationId xmlns:a16="http://schemas.microsoft.com/office/drawing/2014/main" id="{4530F65D-B7F9-D6D6-F68A-33E0AFC6AD63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5" name="Oval 2214">
              <a:extLst>
                <a:ext uri="{FF2B5EF4-FFF2-40B4-BE49-F238E27FC236}">
                  <a16:creationId xmlns:a16="http://schemas.microsoft.com/office/drawing/2014/main" id="{FA8F3BE5-D9DE-F2B5-D0F1-0F39179151CB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6" name="Oval 2215">
              <a:extLst>
                <a:ext uri="{FF2B5EF4-FFF2-40B4-BE49-F238E27FC236}">
                  <a16:creationId xmlns:a16="http://schemas.microsoft.com/office/drawing/2014/main" id="{FCFAB02B-09BE-617E-EEB0-D500E7CA5FBD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7" name="Oval 2216">
              <a:extLst>
                <a:ext uri="{FF2B5EF4-FFF2-40B4-BE49-F238E27FC236}">
                  <a16:creationId xmlns:a16="http://schemas.microsoft.com/office/drawing/2014/main" id="{9F5D3416-39CE-8AA6-D880-7A84FCF2B40A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8" name="Oval 2217">
              <a:extLst>
                <a:ext uri="{FF2B5EF4-FFF2-40B4-BE49-F238E27FC236}">
                  <a16:creationId xmlns:a16="http://schemas.microsoft.com/office/drawing/2014/main" id="{A0464B3B-6CB4-2BBD-771A-65CEC25997B3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19" name="Group 2218">
            <a:extLst>
              <a:ext uri="{FF2B5EF4-FFF2-40B4-BE49-F238E27FC236}">
                <a16:creationId xmlns:a16="http://schemas.microsoft.com/office/drawing/2014/main" id="{94809D14-57E4-2287-E663-D63F5276EB68}"/>
              </a:ext>
            </a:extLst>
          </p:cNvPr>
          <p:cNvGrpSpPr/>
          <p:nvPr/>
        </p:nvGrpSpPr>
        <p:grpSpPr>
          <a:xfrm flipH="1" flipV="1">
            <a:off x="10178395" y="5462880"/>
            <a:ext cx="932016" cy="325751"/>
            <a:chOff x="1109215" y="3224733"/>
            <a:chExt cx="818807" cy="34526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220" name="Oval 2219">
              <a:extLst>
                <a:ext uri="{FF2B5EF4-FFF2-40B4-BE49-F238E27FC236}">
                  <a16:creationId xmlns:a16="http://schemas.microsoft.com/office/drawing/2014/main" id="{89F4143C-A1FB-1DDB-6218-BB97D6E87378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1" name="Oval 2220">
              <a:extLst>
                <a:ext uri="{FF2B5EF4-FFF2-40B4-BE49-F238E27FC236}">
                  <a16:creationId xmlns:a16="http://schemas.microsoft.com/office/drawing/2014/main" id="{5F840135-B763-4F15-E295-EE2589E6E4CC}"/>
                </a:ext>
              </a:extLst>
            </p:cNvPr>
            <p:cNvSpPr/>
            <p:nvPr/>
          </p:nvSpPr>
          <p:spPr>
            <a:xfrm>
              <a:off x="1465873" y="335397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2" name="Oval 2221">
              <a:extLst>
                <a:ext uri="{FF2B5EF4-FFF2-40B4-BE49-F238E27FC236}">
                  <a16:creationId xmlns:a16="http://schemas.microsoft.com/office/drawing/2014/main" id="{265A0AEC-DE49-42EC-B9D3-63D2B600B923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3" name="Oval 2222">
              <a:extLst>
                <a:ext uri="{FF2B5EF4-FFF2-40B4-BE49-F238E27FC236}">
                  <a16:creationId xmlns:a16="http://schemas.microsoft.com/office/drawing/2014/main" id="{C1B763BB-7291-697E-49C7-CE6B279A6BF0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4" name="Oval 2223">
              <a:extLst>
                <a:ext uri="{FF2B5EF4-FFF2-40B4-BE49-F238E27FC236}">
                  <a16:creationId xmlns:a16="http://schemas.microsoft.com/office/drawing/2014/main" id="{5B1996D3-15E8-350E-062E-7A099A93604C}"/>
                </a:ext>
              </a:extLst>
            </p:cNvPr>
            <p:cNvSpPr/>
            <p:nvPr/>
          </p:nvSpPr>
          <p:spPr>
            <a:xfrm>
              <a:off x="1109215" y="342598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5" name="Oval 2224">
              <a:extLst>
                <a:ext uri="{FF2B5EF4-FFF2-40B4-BE49-F238E27FC236}">
                  <a16:creationId xmlns:a16="http://schemas.microsoft.com/office/drawing/2014/main" id="{EB50FDB6-8DF7-E491-47F0-0BBB514A62E7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26" name="Group 2225">
            <a:extLst>
              <a:ext uri="{FF2B5EF4-FFF2-40B4-BE49-F238E27FC236}">
                <a16:creationId xmlns:a16="http://schemas.microsoft.com/office/drawing/2014/main" id="{EEC65792-4556-F4AE-EB66-13C699A7BA9A}"/>
              </a:ext>
            </a:extLst>
          </p:cNvPr>
          <p:cNvGrpSpPr/>
          <p:nvPr/>
        </p:nvGrpSpPr>
        <p:grpSpPr>
          <a:xfrm>
            <a:off x="2614765" y="5290540"/>
            <a:ext cx="292124" cy="637932"/>
            <a:chOff x="2923110" y="4826596"/>
            <a:chExt cx="233695" cy="510336"/>
          </a:xfrm>
          <a:solidFill>
            <a:srgbClr val="000000"/>
          </a:solidFill>
        </p:grpSpPr>
        <p:sp>
          <p:nvSpPr>
            <p:cNvPr id="2227" name="Oval 11">
              <a:extLst>
                <a:ext uri="{FF2B5EF4-FFF2-40B4-BE49-F238E27FC236}">
                  <a16:creationId xmlns:a16="http://schemas.microsoft.com/office/drawing/2014/main" id="{D057FF20-6414-6FC8-7B1C-4FC65930F9E7}"/>
                </a:ext>
              </a:extLst>
            </p:cNvPr>
            <p:cNvSpPr/>
            <p:nvPr/>
          </p:nvSpPr>
          <p:spPr>
            <a:xfrm>
              <a:off x="2923110" y="4826596"/>
              <a:ext cx="217027" cy="199225"/>
            </a:xfrm>
            <a:custGeom>
              <a:avLst/>
              <a:gdLst>
                <a:gd name="connsiteX0" fmla="*/ 0 w 212738"/>
                <a:gd name="connsiteY0" fmla="*/ 99606 h 199212"/>
                <a:gd name="connsiteX1" fmla="*/ 106369 w 212738"/>
                <a:gd name="connsiteY1" fmla="*/ 0 h 199212"/>
                <a:gd name="connsiteX2" fmla="*/ 212738 w 212738"/>
                <a:gd name="connsiteY2" fmla="*/ 99606 h 199212"/>
                <a:gd name="connsiteX3" fmla="*/ 106369 w 212738"/>
                <a:gd name="connsiteY3" fmla="*/ 199212 h 199212"/>
                <a:gd name="connsiteX4" fmla="*/ 0 w 212738"/>
                <a:gd name="connsiteY4" fmla="*/ 99606 h 199212"/>
                <a:gd name="connsiteX0" fmla="*/ 3459 w 216197"/>
                <a:gd name="connsiteY0" fmla="*/ 103142 h 202748"/>
                <a:gd name="connsiteX1" fmla="*/ 33572 w 216197"/>
                <a:gd name="connsiteY1" fmla="*/ 29915 h 202748"/>
                <a:gd name="connsiteX2" fmla="*/ 109828 w 216197"/>
                <a:gd name="connsiteY2" fmla="*/ 3536 h 202748"/>
                <a:gd name="connsiteX3" fmla="*/ 216197 w 216197"/>
                <a:gd name="connsiteY3" fmla="*/ 103142 h 202748"/>
                <a:gd name="connsiteX4" fmla="*/ 109828 w 216197"/>
                <a:gd name="connsiteY4" fmla="*/ 202748 h 202748"/>
                <a:gd name="connsiteX5" fmla="*/ 3459 w 216197"/>
                <a:gd name="connsiteY5" fmla="*/ 103142 h 202748"/>
                <a:gd name="connsiteX0" fmla="*/ 3459 w 216197"/>
                <a:gd name="connsiteY0" fmla="*/ 99619 h 199225"/>
                <a:gd name="connsiteX1" fmla="*/ 33572 w 216197"/>
                <a:gd name="connsiteY1" fmla="*/ 26392 h 199225"/>
                <a:gd name="connsiteX2" fmla="*/ 155016 w 216197"/>
                <a:gd name="connsiteY2" fmla="*/ 104973 h 199225"/>
                <a:gd name="connsiteX3" fmla="*/ 109828 w 216197"/>
                <a:gd name="connsiteY3" fmla="*/ 13 h 199225"/>
                <a:gd name="connsiteX4" fmla="*/ 216197 w 216197"/>
                <a:gd name="connsiteY4" fmla="*/ 99619 h 199225"/>
                <a:gd name="connsiteX5" fmla="*/ 109828 w 216197"/>
                <a:gd name="connsiteY5" fmla="*/ 199225 h 199225"/>
                <a:gd name="connsiteX6" fmla="*/ 3459 w 21619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027" h="199225">
                  <a:moveTo>
                    <a:pt x="4289" y="99619"/>
                  </a:moveTo>
                  <a:cubicBezTo>
                    <a:pt x="-9214" y="69623"/>
                    <a:pt x="11911" y="35849"/>
                    <a:pt x="29639" y="19248"/>
                  </a:cubicBezTo>
                  <a:cubicBezTo>
                    <a:pt x="58074" y="33634"/>
                    <a:pt x="143137" y="109370"/>
                    <a:pt x="155846" y="104973"/>
                  </a:cubicBezTo>
                  <a:cubicBezTo>
                    <a:pt x="168555" y="100576"/>
                    <a:pt x="100461" y="905"/>
                    <a:pt x="110658" y="13"/>
                  </a:cubicBezTo>
                  <a:cubicBezTo>
                    <a:pt x="120855" y="-879"/>
                    <a:pt x="217027" y="44608"/>
                    <a:pt x="217027" y="99619"/>
                  </a:cubicBezTo>
                  <a:cubicBezTo>
                    <a:pt x="217027" y="154630"/>
                    <a:pt x="169404" y="199225"/>
                    <a:pt x="110658" y="199225"/>
                  </a:cubicBezTo>
                  <a:cubicBezTo>
                    <a:pt x="51912" y="199225"/>
                    <a:pt x="17792" y="129615"/>
                    <a:pt x="4289" y="99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8" name="Oval 2227">
              <a:extLst>
                <a:ext uri="{FF2B5EF4-FFF2-40B4-BE49-F238E27FC236}">
                  <a16:creationId xmlns:a16="http://schemas.microsoft.com/office/drawing/2014/main" id="{38709DD2-8B95-DE71-EF33-2A89B61C4158}"/>
                </a:ext>
              </a:extLst>
            </p:cNvPr>
            <p:cNvSpPr/>
            <p:nvPr/>
          </p:nvSpPr>
          <p:spPr>
            <a:xfrm>
              <a:off x="2937710" y="4947983"/>
              <a:ext cx="219095" cy="38894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29" name="Group 2228">
            <a:extLst>
              <a:ext uri="{FF2B5EF4-FFF2-40B4-BE49-F238E27FC236}">
                <a16:creationId xmlns:a16="http://schemas.microsoft.com/office/drawing/2014/main" id="{BB06A260-5506-D2FD-96F5-BB14EAD6736F}"/>
              </a:ext>
            </a:extLst>
          </p:cNvPr>
          <p:cNvGrpSpPr/>
          <p:nvPr/>
        </p:nvGrpSpPr>
        <p:grpSpPr>
          <a:xfrm flipH="1">
            <a:off x="3080390" y="5306619"/>
            <a:ext cx="292124" cy="637932"/>
            <a:chOff x="2923110" y="4826596"/>
            <a:chExt cx="233695" cy="510336"/>
          </a:xfrm>
          <a:solidFill>
            <a:srgbClr val="000000"/>
          </a:solidFill>
        </p:grpSpPr>
        <p:sp>
          <p:nvSpPr>
            <p:cNvPr id="2230" name="Oval 11">
              <a:extLst>
                <a:ext uri="{FF2B5EF4-FFF2-40B4-BE49-F238E27FC236}">
                  <a16:creationId xmlns:a16="http://schemas.microsoft.com/office/drawing/2014/main" id="{819E3E05-9549-861F-AB99-47BFC77045D9}"/>
                </a:ext>
              </a:extLst>
            </p:cNvPr>
            <p:cNvSpPr/>
            <p:nvPr/>
          </p:nvSpPr>
          <p:spPr>
            <a:xfrm>
              <a:off x="2923110" y="4826596"/>
              <a:ext cx="217027" cy="199225"/>
            </a:xfrm>
            <a:custGeom>
              <a:avLst/>
              <a:gdLst>
                <a:gd name="connsiteX0" fmla="*/ 0 w 212738"/>
                <a:gd name="connsiteY0" fmla="*/ 99606 h 199212"/>
                <a:gd name="connsiteX1" fmla="*/ 106369 w 212738"/>
                <a:gd name="connsiteY1" fmla="*/ 0 h 199212"/>
                <a:gd name="connsiteX2" fmla="*/ 212738 w 212738"/>
                <a:gd name="connsiteY2" fmla="*/ 99606 h 199212"/>
                <a:gd name="connsiteX3" fmla="*/ 106369 w 212738"/>
                <a:gd name="connsiteY3" fmla="*/ 199212 h 199212"/>
                <a:gd name="connsiteX4" fmla="*/ 0 w 212738"/>
                <a:gd name="connsiteY4" fmla="*/ 99606 h 199212"/>
                <a:gd name="connsiteX0" fmla="*/ 3459 w 216197"/>
                <a:gd name="connsiteY0" fmla="*/ 103142 h 202748"/>
                <a:gd name="connsiteX1" fmla="*/ 33572 w 216197"/>
                <a:gd name="connsiteY1" fmla="*/ 29915 h 202748"/>
                <a:gd name="connsiteX2" fmla="*/ 109828 w 216197"/>
                <a:gd name="connsiteY2" fmla="*/ 3536 h 202748"/>
                <a:gd name="connsiteX3" fmla="*/ 216197 w 216197"/>
                <a:gd name="connsiteY3" fmla="*/ 103142 h 202748"/>
                <a:gd name="connsiteX4" fmla="*/ 109828 w 216197"/>
                <a:gd name="connsiteY4" fmla="*/ 202748 h 202748"/>
                <a:gd name="connsiteX5" fmla="*/ 3459 w 216197"/>
                <a:gd name="connsiteY5" fmla="*/ 103142 h 202748"/>
                <a:gd name="connsiteX0" fmla="*/ 3459 w 216197"/>
                <a:gd name="connsiteY0" fmla="*/ 99619 h 199225"/>
                <a:gd name="connsiteX1" fmla="*/ 33572 w 216197"/>
                <a:gd name="connsiteY1" fmla="*/ 26392 h 199225"/>
                <a:gd name="connsiteX2" fmla="*/ 155016 w 216197"/>
                <a:gd name="connsiteY2" fmla="*/ 104973 h 199225"/>
                <a:gd name="connsiteX3" fmla="*/ 109828 w 216197"/>
                <a:gd name="connsiteY3" fmla="*/ 13 h 199225"/>
                <a:gd name="connsiteX4" fmla="*/ 216197 w 216197"/>
                <a:gd name="connsiteY4" fmla="*/ 99619 h 199225"/>
                <a:gd name="connsiteX5" fmla="*/ 109828 w 216197"/>
                <a:gd name="connsiteY5" fmla="*/ 199225 h 199225"/>
                <a:gd name="connsiteX6" fmla="*/ 3459 w 21619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027" h="199225">
                  <a:moveTo>
                    <a:pt x="4289" y="99619"/>
                  </a:moveTo>
                  <a:cubicBezTo>
                    <a:pt x="-9214" y="69623"/>
                    <a:pt x="11911" y="35849"/>
                    <a:pt x="29639" y="19248"/>
                  </a:cubicBezTo>
                  <a:cubicBezTo>
                    <a:pt x="58074" y="33634"/>
                    <a:pt x="143137" y="109370"/>
                    <a:pt x="155846" y="104973"/>
                  </a:cubicBezTo>
                  <a:cubicBezTo>
                    <a:pt x="168555" y="100576"/>
                    <a:pt x="100461" y="905"/>
                    <a:pt x="110658" y="13"/>
                  </a:cubicBezTo>
                  <a:cubicBezTo>
                    <a:pt x="120855" y="-879"/>
                    <a:pt x="217027" y="44608"/>
                    <a:pt x="217027" y="99619"/>
                  </a:cubicBezTo>
                  <a:cubicBezTo>
                    <a:pt x="217027" y="154630"/>
                    <a:pt x="169404" y="199225"/>
                    <a:pt x="110658" y="199225"/>
                  </a:cubicBezTo>
                  <a:cubicBezTo>
                    <a:pt x="51912" y="199225"/>
                    <a:pt x="17792" y="129615"/>
                    <a:pt x="4289" y="99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1" name="Oval 2230">
              <a:extLst>
                <a:ext uri="{FF2B5EF4-FFF2-40B4-BE49-F238E27FC236}">
                  <a16:creationId xmlns:a16="http://schemas.microsoft.com/office/drawing/2014/main" id="{A1E5422C-176F-CEBB-A05A-C4E066DE6575}"/>
                </a:ext>
              </a:extLst>
            </p:cNvPr>
            <p:cNvSpPr/>
            <p:nvPr/>
          </p:nvSpPr>
          <p:spPr>
            <a:xfrm>
              <a:off x="2937710" y="4947983"/>
              <a:ext cx="219095" cy="38894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32" name="Group 2231">
            <a:extLst>
              <a:ext uri="{FF2B5EF4-FFF2-40B4-BE49-F238E27FC236}">
                <a16:creationId xmlns:a16="http://schemas.microsoft.com/office/drawing/2014/main" id="{DFDD3A2C-F9D1-C958-1707-D146DD9CD7EF}"/>
              </a:ext>
            </a:extLst>
          </p:cNvPr>
          <p:cNvGrpSpPr/>
          <p:nvPr/>
        </p:nvGrpSpPr>
        <p:grpSpPr>
          <a:xfrm>
            <a:off x="6165021" y="5326868"/>
            <a:ext cx="292124" cy="637932"/>
            <a:chOff x="2923110" y="4826596"/>
            <a:chExt cx="233695" cy="510336"/>
          </a:xfrm>
          <a:solidFill>
            <a:srgbClr val="000000"/>
          </a:solidFill>
        </p:grpSpPr>
        <p:sp>
          <p:nvSpPr>
            <p:cNvPr id="2233" name="Oval 11">
              <a:extLst>
                <a:ext uri="{FF2B5EF4-FFF2-40B4-BE49-F238E27FC236}">
                  <a16:creationId xmlns:a16="http://schemas.microsoft.com/office/drawing/2014/main" id="{BBB75529-1C7D-5278-8FF6-298C6ECBB2DF}"/>
                </a:ext>
              </a:extLst>
            </p:cNvPr>
            <p:cNvSpPr/>
            <p:nvPr/>
          </p:nvSpPr>
          <p:spPr>
            <a:xfrm>
              <a:off x="2923110" y="4826596"/>
              <a:ext cx="217027" cy="199225"/>
            </a:xfrm>
            <a:custGeom>
              <a:avLst/>
              <a:gdLst>
                <a:gd name="connsiteX0" fmla="*/ 0 w 212738"/>
                <a:gd name="connsiteY0" fmla="*/ 99606 h 199212"/>
                <a:gd name="connsiteX1" fmla="*/ 106369 w 212738"/>
                <a:gd name="connsiteY1" fmla="*/ 0 h 199212"/>
                <a:gd name="connsiteX2" fmla="*/ 212738 w 212738"/>
                <a:gd name="connsiteY2" fmla="*/ 99606 h 199212"/>
                <a:gd name="connsiteX3" fmla="*/ 106369 w 212738"/>
                <a:gd name="connsiteY3" fmla="*/ 199212 h 199212"/>
                <a:gd name="connsiteX4" fmla="*/ 0 w 212738"/>
                <a:gd name="connsiteY4" fmla="*/ 99606 h 199212"/>
                <a:gd name="connsiteX0" fmla="*/ 3459 w 216197"/>
                <a:gd name="connsiteY0" fmla="*/ 103142 h 202748"/>
                <a:gd name="connsiteX1" fmla="*/ 33572 w 216197"/>
                <a:gd name="connsiteY1" fmla="*/ 29915 h 202748"/>
                <a:gd name="connsiteX2" fmla="*/ 109828 w 216197"/>
                <a:gd name="connsiteY2" fmla="*/ 3536 h 202748"/>
                <a:gd name="connsiteX3" fmla="*/ 216197 w 216197"/>
                <a:gd name="connsiteY3" fmla="*/ 103142 h 202748"/>
                <a:gd name="connsiteX4" fmla="*/ 109828 w 216197"/>
                <a:gd name="connsiteY4" fmla="*/ 202748 h 202748"/>
                <a:gd name="connsiteX5" fmla="*/ 3459 w 216197"/>
                <a:gd name="connsiteY5" fmla="*/ 103142 h 202748"/>
                <a:gd name="connsiteX0" fmla="*/ 3459 w 216197"/>
                <a:gd name="connsiteY0" fmla="*/ 99619 h 199225"/>
                <a:gd name="connsiteX1" fmla="*/ 33572 w 216197"/>
                <a:gd name="connsiteY1" fmla="*/ 26392 h 199225"/>
                <a:gd name="connsiteX2" fmla="*/ 155016 w 216197"/>
                <a:gd name="connsiteY2" fmla="*/ 104973 h 199225"/>
                <a:gd name="connsiteX3" fmla="*/ 109828 w 216197"/>
                <a:gd name="connsiteY3" fmla="*/ 13 h 199225"/>
                <a:gd name="connsiteX4" fmla="*/ 216197 w 216197"/>
                <a:gd name="connsiteY4" fmla="*/ 99619 h 199225"/>
                <a:gd name="connsiteX5" fmla="*/ 109828 w 216197"/>
                <a:gd name="connsiteY5" fmla="*/ 199225 h 199225"/>
                <a:gd name="connsiteX6" fmla="*/ 3459 w 21619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027" h="199225">
                  <a:moveTo>
                    <a:pt x="4289" y="99619"/>
                  </a:moveTo>
                  <a:cubicBezTo>
                    <a:pt x="-9214" y="69623"/>
                    <a:pt x="11911" y="35849"/>
                    <a:pt x="29639" y="19248"/>
                  </a:cubicBezTo>
                  <a:cubicBezTo>
                    <a:pt x="58074" y="33634"/>
                    <a:pt x="143137" y="109370"/>
                    <a:pt x="155846" y="104973"/>
                  </a:cubicBezTo>
                  <a:cubicBezTo>
                    <a:pt x="168555" y="100576"/>
                    <a:pt x="100461" y="905"/>
                    <a:pt x="110658" y="13"/>
                  </a:cubicBezTo>
                  <a:cubicBezTo>
                    <a:pt x="120855" y="-879"/>
                    <a:pt x="217027" y="44608"/>
                    <a:pt x="217027" y="99619"/>
                  </a:cubicBezTo>
                  <a:cubicBezTo>
                    <a:pt x="217027" y="154630"/>
                    <a:pt x="169404" y="199225"/>
                    <a:pt x="110658" y="199225"/>
                  </a:cubicBezTo>
                  <a:cubicBezTo>
                    <a:pt x="51912" y="199225"/>
                    <a:pt x="17792" y="129615"/>
                    <a:pt x="4289" y="99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4" name="Oval 2233">
              <a:extLst>
                <a:ext uri="{FF2B5EF4-FFF2-40B4-BE49-F238E27FC236}">
                  <a16:creationId xmlns:a16="http://schemas.microsoft.com/office/drawing/2014/main" id="{B2D5203C-E2CF-F186-46F2-6AE88543A996}"/>
                </a:ext>
              </a:extLst>
            </p:cNvPr>
            <p:cNvSpPr/>
            <p:nvPr/>
          </p:nvSpPr>
          <p:spPr>
            <a:xfrm>
              <a:off x="2937710" y="4947983"/>
              <a:ext cx="219095" cy="38894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35" name="Group 2234">
            <a:extLst>
              <a:ext uri="{FF2B5EF4-FFF2-40B4-BE49-F238E27FC236}">
                <a16:creationId xmlns:a16="http://schemas.microsoft.com/office/drawing/2014/main" id="{0E1CF089-CB4C-C981-F84D-3BC9D7FD02E3}"/>
              </a:ext>
            </a:extLst>
          </p:cNvPr>
          <p:cNvGrpSpPr/>
          <p:nvPr/>
        </p:nvGrpSpPr>
        <p:grpSpPr>
          <a:xfrm flipH="1">
            <a:off x="6630646" y="5342947"/>
            <a:ext cx="292124" cy="637932"/>
            <a:chOff x="2923110" y="4826596"/>
            <a:chExt cx="233695" cy="510336"/>
          </a:xfrm>
          <a:solidFill>
            <a:srgbClr val="000000"/>
          </a:solidFill>
        </p:grpSpPr>
        <p:sp>
          <p:nvSpPr>
            <p:cNvPr id="2236" name="Oval 11">
              <a:extLst>
                <a:ext uri="{FF2B5EF4-FFF2-40B4-BE49-F238E27FC236}">
                  <a16:creationId xmlns:a16="http://schemas.microsoft.com/office/drawing/2014/main" id="{434CCDB8-EF5E-16B4-00E3-5131CDEB5AFF}"/>
                </a:ext>
              </a:extLst>
            </p:cNvPr>
            <p:cNvSpPr/>
            <p:nvPr/>
          </p:nvSpPr>
          <p:spPr>
            <a:xfrm>
              <a:off x="2923110" y="4826596"/>
              <a:ext cx="217027" cy="199225"/>
            </a:xfrm>
            <a:custGeom>
              <a:avLst/>
              <a:gdLst>
                <a:gd name="connsiteX0" fmla="*/ 0 w 212738"/>
                <a:gd name="connsiteY0" fmla="*/ 99606 h 199212"/>
                <a:gd name="connsiteX1" fmla="*/ 106369 w 212738"/>
                <a:gd name="connsiteY1" fmla="*/ 0 h 199212"/>
                <a:gd name="connsiteX2" fmla="*/ 212738 w 212738"/>
                <a:gd name="connsiteY2" fmla="*/ 99606 h 199212"/>
                <a:gd name="connsiteX3" fmla="*/ 106369 w 212738"/>
                <a:gd name="connsiteY3" fmla="*/ 199212 h 199212"/>
                <a:gd name="connsiteX4" fmla="*/ 0 w 212738"/>
                <a:gd name="connsiteY4" fmla="*/ 99606 h 199212"/>
                <a:gd name="connsiteX0" fmla="*/ 3459 w 216197"/>
                <a:gd name="connsiteY0" fmla="*/ 103142 h 202748"/>
                <a:gd name="connsiteX1" fmla="*/ 33572 w 216197"/>
                <a:gd name="connsiteY1" fmla="*/ 29915 h 202748"/>
                <a:gd name="connsiteX2" fmla="*/ 109828 w 216197"/>
                <a:gd name="connsiteY2" fmla="*/ 3536 h 202748"/>
                <a:gd name="connsiteX3" fmla="*/ 216197 w 216197"/>
                <a:gd name="connsiteY3" fmla="*/ 103142 h 202748"/>
                <a:gd name="connsiteX4" fmla="*/ 109828 w 216197"/>
                <a:gd name="connsiteY4" fmla="*/ 202748 h 202748"/>
                <a:gd name="connsiteX5" fmla="*/ 3459 w 216197"/>
                <a:gd name="connsiteY5" fmla="*/ 103142 h 202748"/>
                <a:gd name="connsiteX0" fmla="*/ 3459 w 216197"/>
                <a:gd name="connsiteY0" fmla="*/ 99619 h 199225"/>
                <a:gd name="connsiteX1" fmla="*/ 33572 w 216197"/>
                <a:gd name="connsiteY1" fmla="*/ 26392 h 199225"/>
                <a:gd name="connsiteX2" fmla="*/ 155016 w 216197"/>
                <a:gd name="connsiteY2" fmla="*/ 104973 h 199225"/>
                <a:gd name="connsiteX3" fmla="*/ 109828 w 216197"/>
                <a:gd name="connsiteY3" fmla="*/ 13 h 199225"/>
                <a:gd name="connsiteX4" fmla="*/ 216197 w 216197"/>
                <a:gd name="connsiteY4" fmla="*/ 99619 h 199225"/>
                <a:gd name="connsiteX5" fmla="*/ 109828 w 216197"/>
                <a:gd name="connsiteY5" fmla="*/ 199225 h 199225"/>
                <a:gd name="connsiteX6" fmla="*/ 3459 w 21619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027" h="199225">
                  <a:moveTo>
                    <a:pt x="4289" y="99619"/>
                  </a:moveTo>
                  <a:cubicBezTo>
                    <a:pt x="-9214" y="69623"/>
                    <a:pt x="11911" y="35849"/>
                    <a:pt x="29639" y="19248"/>
                  </a:cubicBezTo>
                  <a:cubicBezTo>
                    <a:pt x="58074" y="33634"/>
                    <a:pt x="143137" y="109370"/>
                    <a:pt x="155846" y="104973"/>
                  </a:cubicBezTo>
                  <a:cubicBezTo>
                    <a:pt x="168555" y="100576"/>
                    <a:pt x="100461" y="905"/>
                    <a:pt x="110658" y="13"/>
                  </a:cubicBezTo>
                  <a:cubicBezTo>
                    <a:pt x="120855" y="-879"/>
                    <a:pt x="217027" y="44608"/>
                    <a:pt x="217027" y="99619"/>
                  </a:cubicBezTo>
                  <a:cubicBezTo>
                    <a:pt x="217027" y="154630"/>
                    <a:pt x="169404" y="199225"/>
                    <a:pt x="110658" y="199225"/>
                  </a:cubicBezTo>
                  <a:cubicBezTo>
                    <a:pt x="51912" y="199225"/>
                    <a:pt x="17792" y="129615"/>
                    <a:pt x="4289" y="99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7" name="Oval 2236">
              <a:extLst>
                <a:ext uri="{FF2B5EF4-FFF2-40B4-BE49-F238E27FC236}">
                  <a16:creationId xmlns:a16="http://schemas.microsoft.com/office/drawing/2014/main" id="{95E5D44C-D8F2-3E44-53E0-FC76C78213B7}"/>
                </a:ext>
              </a:extLst>
            </p:cNvPr>
            <p:cNvSpPr/>
            <p:nvPr/>
          </p:nvSpPr>
          <p:spPr>
            <a:xfrm>
              <a:off x="2937710" y="4947983"/>
              <a:ext cx="219095" cy="38894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38" name="Group 2237">
            <a:extLst>
              <a:ext uri="{FF2B5EF4-FFF2-40B4-BE49-F238E27FC236}">
                <a16:creationId xmlns:a16="http://schemas.microsoft.com/office/drawing/2014/main" id="{7DA0F1AF-4D74-C108-A7B8-4ECD9DBF124E}"/>
              </a:ext>
            </a:extLst>
          </p:cNvPr>
          <p:cNvGrpSpPr/>
          <p:nvPr/>
        </p:nvGrpSpPr>
        <p:grpSpPr>
          <a:xfrm>
            <a:off x="8608133" y="5363465"/>
            <a:ext cx="292124" cy="637932"/>
            <a:chOff x="2923110" y="4826596"/>
            <a:chExt cx="233695" cy="510336"/>
          </a:xfrm>
          <a:solidFill>
            <a:srgbClr val="000000"/>
          </a:solidFill>
        </p:grpSpPr>
        <p:sp>
          <p:nvSpPr>
            <p:cNvPr id="2239" name="Oval 11">
              <a:extLst>
                <a:ext uri="{FF2B5EF4-FFF2-40B4-BE49-F238E27FC236}">
                  <a16:creationId xmlns:a16="http://schemas.microsoft.com/office/drawing/2014/main" id="{C05979AE-9A09-02BB-A004-40D3BC6D8C1A}"/>
                </a:ext>
              </a:extLst>
            </p:cNvPr>
            <p:cNvSpPr/>
            <p:nvPr/>
          </p:nvSpPr>
          <p:spPr>
            <a:xfrm>
              <a:off x="2923110" y="4826596"/>
              <a:ext cx="217027" cy="199225"/>
            </a:xfrm>
            <a:custGeom>
              <a:avLst/>
              <a:gdLst>
                <a:gd name="connsiteX0" fmla="*/ 0 w 212738"/>
                <a:gd name="connsiteY0" fmla="*/ 99606 h 199212"/>
                <a:gd name="connsiteX1" fmla="*/ 106369 w 212738"/>
                <a:gd name="connsiteY1" fmla="*/ 0 h 199212"/>
                <a:gd name="connsiteX2" fmla="*/ 212738 w 212738"/>
                <a:gd name="connsiteY2" fmla="*/ 99606 h 199212"/>
                <a:gd name="connsiteX3" fmla="*/ 106369 w 212738"/>
                <a:gd name="connsiteY3" fmla="*/ 199212 h 199212"/>
                <a:gd name="connsiteX4" fmla="*/ 0 w 212738"/>
                <a:gd name="connsiteY4" fmla="*/ 99606 h 199212"/>
                <a:gd name="connsiteX0" fmla="*/ 3459 w 216197"/>
                <a:gd name="connsiteY0" fmla="*/ 103142 h 202748"/>
                <a:gd name="connsiteX1" fmla="*/ 33572 w 216197"/>
                <a:gd name="connsiteY1" fmla="*/ 29915 h 202748"/>
                <a:gd name="connsiteX2" fmla="*/ 109828 w 216197"/>
                <a:gd name="connsiteY2" fmla="*/ 3536 h 202748"/>
                <a:gd name="connsiteX3" fmla="*/ 216197 w 216197"/>
                <a:gd name="connsiteY3" fmla="*/ 103142 h 202748"/>
                <a:gd name="connsiteX4" fmla="*/ 109828 w 216197"/>
                <a:gd name="connsiteY4" fmla="*/ 202748 h 202748"/>
                <a:gd name="connsiteX5" fmla="*/ 3459 w 216197"/>
                <a:gd name="connsiteY5" fmla="*/ 103142 h 202748"/>
                <a:gd name="connsiteX0" fmla="*/ 3459 w 216197"/>
                <a:gd name="connsiteY0" fmla="*/ 99619 h 199225"/>
                <a:gd name="connsiteX1" fmla="*/ 33572 w 216197"/>
                <a:gd name="connsiteY1" fmla="*/ 26392 h 199225"/>
                <a:gd name="connsiteX2" fmla="*/ 155016 w 216197"/>
                <a:gd name="connsiteY2" fmla="*/ 104973 h 199225"/>
                <a:gd name="connsiteX3" fmla="*/ 109828 w 216197"/>
                <a:gd name="connsiteY3" fmla="*/ 13 h 199225"/>
                <a:gd name="connsiteX4" fmla="*/ 216197 w 216197"/>
                <a:gd name="connsiteY4" fmla="*/ 99619 h 199225"/>
                <a:gd name="connsiteX5" fmla="*/ 109828 w 216197"/>
                <a:gd name="connsiteY5" fmla="*/ 199225 h 199225"/>
                <a:gd name="connsiteX6" fmla="*/ 3459 w 21619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027" h="199225">
                  <a:moveTo>
                    <a:pt x="4289" y="99619"/>
                  </a:moveTo>
                  <a:cubicBezTo>
                    <a:pt x="-9214" y="69623"/>
                    <a:pt x="11911" y="35849"/>
                    <a:pt x="29639" y="19248"/>
                  </a:cubicBezTo>
                  <a:cubicBezTo>
                    <a:pt x="58074" y="33634"/>
                    <a:pt x="143137" y="109370"/>
                    <a:pt x="155846" y="104973"/>
                  </a:cubicBezTo>
                  <a:cubicBezTo>
                    <a:pt x="168555" y="100576"/>
                    <a:pt x="100461" y="905"/>
                    <a:pt x="110658" y="13"/>
                  </a:cubicBezTo>
                  <a:cubicBezTo>
                    <a:pt x="120855" y="-879"/>
                    <a:pt x="217027" y="44608"/>
                    <a:pt x="217027" y="99619"/>
                  </a:cubicBezTo>
                  <a:cubicBezTo>
                    <a:pt x="217027" y="154630"/>
                    <a:pt x="169404" y="199225"/>
                    <a:pt x="110658" y="199225"/>
                  </a:cubicBezTo>
                  <a:cubicBezTo>
                    <a:pt x="51912" y="199225"/>
                    <a:pt x="17792" y="129615"/>
                    <a:pt x="4289" y="99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0" name="Oval 2239">
              <a:extLst>
                <a:ext uri="{FF2B5EF4-FFF2-40B4-BE49-F238E27FC236}">
                  <a16:creationId xmlns:a16="http://schemas.microsoft.com/office/drawing/2014/main" id="{7674E109-D1A1-A90C-8DAF-C1F365FADA6B}"/>
                </a:ext>
              </a:extLst>
            </p:cNvPr>
            <p:cNvSpPr/>
            <p:nvPr/>
          </p:nvSpPr>
          <p:spPr>
            <a:xfrm>
              <a:off x="2937710" y="4947983"/>
              <a:ext cx="219095" cy="38894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41" name="Group 2240">
            <a:extLst>
              <a:ext uri="{FF2B5EF4-FFF2-40B4-BE49-F238E27FC236}">
                <a16:creationId xmlns:a16="http://schemas.microsoft.com/office/drawing/2014/main" id="{373F9DEE-1677-309E-182A-FB09F0DEBA92}"/>
              </a:ext>
            </a:extLst>
          </p:cNvPr>
          <p:cNvGrpSpPr/>
          <p:nvPr/>
        </p:nvGrpSpPr>
        <p:grpSpPr>
          <a:xfrm flipH="1">
            <a:off x="9073758" y="5379544"/>
            <a:ext cx="292124" cy="637932"/>
            <a:chOff x="2923110" y="4826596"/>
            <a:chExt cx="233695" cy="510336"/>
          </a:xfrm>
          <a:solidFill>
            <a:srgbClr val="000000"/>
          </a:solidFill>
        </p:grpSpPr>
        <p:sp>
          <p:nvSpPr>
            <p:cNvPr id="2242" name="Oval 11">
              <a:extLst>
                <a:ext uri="{FF2B5EF4-FFF2-40B4-BE49-F238E27FC236}">
                  <a16:creationId xmlns:a16="http://schemas.microsoft.com/office/drawing/2014/main" id="{364CADAC-5A51-D55B-11A5-55AA5EEDB029}"/>
                </a:ext>
              </a:extLst>
            </p:cNvPr>
            <p:cNvSpPr/>
            <p:nvPr/>
          </p:nvSpPr>
          <p:spPr>
            <a:xfrm>
              <a:off x="2923110" y="4826596"/>
              <a:ext cx="217027" cy="199225"/>
            </a:xfrm>
            <a:custGeom>
              <a:avLst/>
              <a:gdLst>
                <a:gd name="connsiteX0" fmla="*/ 0 w 212738"/>
                <a:gd name="connsiteY0" fmla="*/ 99606 h 199212"/>
                <a:gd name="connsiteX1" fmla="*/ 106369 w 212738"/>
                <a:gd name="connsiteY1" fmla="*/ 0 h 199212"/>
                <a:gd name="connsiteX2" fmla="*/ 212738 w 212738"/>
                <a:gd name="connsiteY2" fmla="*/ 99606 h 199212"/>
                <a:gd name="connsiteX3" fmla="*/ 106369 w 212738"/>
                <a:gd name="connsiteY3" fmla="*/ 199212 h 199212"/>
                <a:gd name="connsiteX4" fmla="*/ 0 w 212738"/>
                <a:gd name="connsiteY4" fmla="*/ 99606 h 199212"/>
                <a:gd name="connsiteX0" fmla="*/ 3459 w 216197"/>
                <a:gd name="connsiteY0" fmla="*/ 103142 h 202748"/>
                <a:gd name="connsiteX1" fmla="*/ 33572 w 216197"/>
                <a:gd name="connsiteY1" fmla="*/ 29915 h 202748"/>
                <a:gd name="connsiteX2" fmla="*/ 109828 w 216197"/>
                <a:gd name="connsiteY2" fmla="*/ 3536 h 202748"/>
                <a:gd name="connsiteX3" fmla="*/ 216197 w 216197"/>
                <a:gd name="connsiteY3" fmla="*/ 103142 h 202748"/>
                <a:gd name="connsiteX4" fmla="*/ 109828 w 216197"/>
                <a:gd name="connsiteY4" fmla="*/ 202748 h 202748"/>
                <a:gd name="connsiteX5" fmla="*/ 3459 w 216197"/>
                <a:gd name="connsiteY5" fmla="*/ 103142 h 202748"/>
                <a:gd name="connsiteX0" fmla="*/ 3459 w 216197"/>
                <a:gd name="connsiteY0" fmla="*/ 99619 h 199225"/>
                <a:gd name="connsiteX1" fmla="*/ 33572 w 216197"/>
                <a:gd name="connsiteY1" fmla="*/ 26392 h 199225"/>
                <a:gd name="connsiteX2" fmla="*/ 155016 w 216197"/>
                <a:gd name="connsiteY2" fmla="*/ 104973 h 199225"/>
                <a:gd name="connsiteX3" fmla="*/ 109828 w 216197"/>
                <a:gd name="connsiteY3" fmla="*/ 13 h 199225"/>
                <a:gd name="connsiteX4" fmla="*/ 216197 w 216197"/>
                <a:gd name="connsiteY4" fmla="*/ 99619 h 199225"/>
                <a:gd name="connsiteX5" fmla="*/ 109828 w 216197"/>
                <a:gd name="connsiteY5" fmla="*/ 199225 h 199225"/>
                <a:gd name="connsiteX6" fmla="*/ 3459 w 21619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  <a:gd name="connsiteX0" fmla="*/ 4289 w 217027"/>
                <a:gd name="connsiteY0" fmla="*/ 99619 h 199225"/>
                <a:gd name="connsiteX1" fmla="*/ 29639 w 217027"/>
                <a:gd name="connsiteY1" fmla="*/ 19248 h 199225"/>
                <a:gd name="connsiteX2" fmla="*/ 155846 w 217027"/>
                <a:gd name="connsiteY2" fmla="*/ 104973 h 199225"/>
                <a:gd name="connsiteX3" fmla="*/ 110658 w 217027"/>
                <a:gd name="connsiteY3" fmla="*/ 13 h 199225"/>
                <a:gd name="connsiteX4" fmla="*/ 217027 w 217027"/>
                <a:gd name="connsiteY4" fmla="*/ 99619 h 199225"/>
                <a:gd name="connsiteX5" fmla="*/ 110658 w 217027"/>
                <a:gd name="connsiteY5" fmla="*/ 199225 h 199225"/>
                <a:gd name="connsiteX6" fmla="*/ 4289 w 217027"/>
                <a:gd name="connsiteY6" fmla="*/ 99619 h 19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027" h="199225">
                  <a:moveTo>
                    <a:pt x="4289" y="99619"/>
                  </a:moveTo>
                  <a:cubicBezTo>
                    <a:pt x="-9214" y="69623"/>
                    <a:pt x="11911" y="35849"/>
                    <a:pt x="29639" y="19248"/>
                  </a:cubicBezTo>
                  <a:cubicBezTo>
                    <a:pt x="58074" y="33634"/>
                    <a:pt x="143137" y="109370"/>
                    <a:pt x="155846" y="104973"/>
                  </a:cubicBezTo>
                  <a:cubicBezTo>
                    <a:pt x="168555" y="100576"/>
                    <a:pt x="100461" y="905"/>
                    <a:pt x="110658" y="13"/>
                  </a:cubicBezTo>
                  <a:cubicBezTo>
                    <a:pt x="120855" y="-879"/>
                    <a:pt x="217027" y="44608"/>
                    <a:pt x="217027" y="99619"/>
                  </a:cubicBezTo>
                  <a:cubicBezTo>
                    <a:pt x="217027" y="154630"/>
                    <a:pt x="169404" y="199225"/>
                    <a:pt x="110658" y="199225"/>
                  </a:cubicBezTo>
                  <a:cubicBezTo>
                    <a:pt x="51912" y="199225"/>
                    <a:pt x="17792" y="129615"/>
                    <a:pt x="4289" y="99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3" name="Oval 2242">
              <a:extLst>
                <a:ext uri="{FF2B5EF4-FFF2-40B4-BE49-F238E27FC236}">
                  <a16:creationId xmlns:a16="http://schemas.microsoft.com/office/drawing/2014/main" id="{ED50500C-578C-2483-BC97-E695D185191E}"/>
                </a:ext>
              </a:extLst>
            </p:cNvPr>
            <p:cNvSpPr/>
            <p:nvPr/>
          </p:nvSpPr>
          <p:spPr>
            <a:xfrm>
              <a:off x="2937710" y="4947983"/>
              <a:ext cx="219095" cy="38894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44" name="Right Triangle 848">
            <a:extLst>
              <a:ext uri="{FF2B5EF4-FFF2-40B4-BE49-F238E27FC236}">
                <a16:creationId xmlns:a16="http://schemas.microsoft.com/office/drawing/2014/main" id="{E4F233C9-0829-FF71-A8CB-6931A4417482}"/>
              </a:ext>
            </a:extLst>
          </p:cNvPr>
          <p:cNvSpPr/>
          <p:nvPr/>
        </p:nvSpPr>
        <p:spPr>
          <a:xfrm rot="6760083">
            <a:off x="9165270" y="5359687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45" name="Group 2244">
            <a:extLst>
              <a:ext uri="{FF2B5EF4-FFF2-40B4-BE49-F238E27FC236}">
                <a16:creationId xmlns:a16="http://schemas.microsoft.com/office/drawing/2014/main" id="{8B07BF19-1A00-2896-AC4E-8B9BF2E23E80}"/>
              </a:ext>
            </a:extLst>
          </p:cNvPr>
          <p:cNvGrpSpPr/>
          <p:nvPr/>
        </p:nvGrpSpPr>
        <p:grpSpPr>
          <a:xfrm flipH="1">
            <a:off x="8858029" y="5509959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246" name="Oval 2245">
              <a:extLst>
                <a:ext uri="{FF2B5EF4-FFF2-40B4-BE49-F238E27FC236}">
                  <a16:creationId xmlns:a16="http://schemas.microsoft.com/office/drawing/2014/main" id="{4F16E995-030A-D4B3-F16C-434FC4FE41A0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7" name="Oval 2246">
              <a:extLst>
                <a:ext uri="{FF2B5EF4-FFF2-40B4-BE49-F238E27FC236}">
                  <a16:creationId xmlns:a16="http://schemas.microsoft.com/office/drawing/2014/main" id="{C49F32DB-AC47-4A73-5505-497B7D789566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8" name="Oval 2247">
              <a:extLst>
                <a:ext uri="{FF2B5EF4-FFF2-40B4-BE49-F238E27FC236}">
                  <a16:creationId xmlns:a16="http://schemas.microsoft.com/office/drawing/2014/main" id="{9A5820F1-9491-6C2C-E28B-999B954F7FF2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9" name="Oval 2248">
              <a:extLst>
                <a:ext uri="{FF2B5EF4-FFF2-40B4-BE49-F238E27FC236}">
                  <a16:creationId xmlns:a16="http://schemas.microsoft.com/office/drawing/2014/main" id="{D5EF63F7-0DB5-A035-D8EF-6B77D79D8398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0" name="Oval 2249">
              <a:extLst>
                <a:ext uri="{FF2B5EF4-FFF2-40B4-BE49-F238E27FC236}">
                  <a16:creationId xmlns:a16="http://schemas.microsoft.com/office/drawing/2014/main" id="{033878CB-A40F-508E-1222-8C5F8CB7C279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1" name="Oval 2250">
              <a:extLst>
                <a:ext uri="{FF2B5EF4-FFF2-40B4-BE49-F238E27FC236}">
                  <a16:creationId xmlns:a16="http://schemas.microsoft.com/office/drawing/2014/main" id="{E885FE84-88EE-DB8B-A1B0-C34257F1F073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2" name="Oval 2251">
              <a:extLst>
                <a:ext uri="{FF2B5EF4-FFF2-40B4-BE49-F238E27FC236}">
                  <a16:creationId xmlns:a16="http://schemas.microsoft.com/office/drawing/2014/main" id="{32B131FC-675D-CD8B-EAB6-E8F7EFCF0333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3" name="Oval 2252">
              <a:extLst>
                <a:ext uri="{FF2B5EF4-FFF2-40B4-BE49-F238E27FC236}">
                  <a16:creationId xmlns:a16="http://schemas.microsoft.com/office/drawing/2014/main" id="{33C14412-F9B2-A201-D539-FE2774628608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4" name="Oval 2253">
              <a:extLst>
                <a:ext uri="{FF2B5EF4-FFF2-40B4-BE49-F238E27FC236}">
                  <a16:creationId xmlns:a16="http://schemas.microsoft.com/office/drawing/2014/main" id="{6A60256D-C1CF-0741-8E2C-C386252C1C1C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5" name="Group 2254">
            <a:extLst>
              <a:ext uri="{FF2B5EF4-FFF2-40B4-BE49-F238E27FC236}">
                <a16:creationId xmlns:a16="http://schemas.microsoft.com/office/drawing/2014/main" id="{0FFC9171-93A7-55AB-4AA8-3A703149AD05}"/>
              </a:ext>
            </a:extLst>
          </p:cNvPr>
          <p:cNvGrpSpPr/>
          <p:nvPr/>
        </p:nvGrpSpPr>
        <p:grpSpPr>
          <a:xfrm flipH="1">
            <a:off x="8889794" y="5453833"/>
            <a:ext cx="1338241" cy="350125"/>
            <a:chOff x="703186" y="3173611"/>
            <a:chExt cx="1175691" cy="371102"/>
          </a:xfrm>
          <a:solidFill>
            <a:schemeClr val="accent2">
              <a:lumMod val="40000"/>
              <a:lumOff val="60000"/>
            </a:schemeClr>
          </a:solidFill>
          <a:effectLst/>
        </p:grpSpPr>
        <p:sp>
          <p:nvSpPr>
            <p:cNvPr id="2256" name="Oval 2255">
              <a:extLst>
                <a:ext uri="{FF2B5EF4-FFF2-40B4-BE49-F238E27FC236}">
                  <a16:creationId xmlns:a16="http://schemas.microsoft.com/office/drawing/2014/main" id="{C1418AD0-3CDC-FF32-1D22-BD20CAEBB95A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7" name="Oval 2256">
              <a:extLst>
                <a:ext uri="{FF2B5EF4-FFF2-40B4-BE49-F238E27FC236}">
                  <a16:creationId xmlns:a16="http://schemas.microsoft.com/office/drawing/2014/main" id="{73C855EB-929A-F1B0-91F8-F99D348566BA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8" name="Oval 2257">
              <a:extLst>
                <a:ext uri="{FF2B5EF4-FFF2-40B4-BE49-F238E27FC236}">
                  <a16:creationId xmlns:a16="http://schemas.microsoft.com/office/drawing/2014/main" id="{87C13E79-062F-0292-2613-14030EDACD1D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9" name="Oval 2258">
              <a:extLst>
                <a:ext uri="{FF2B5EF4-FFF2-40B4-BE49-F238E27FC236}">
                  <a16:creationId xmlns:a16="http://schemas.microsoft.com/office/drawing/2014/main" id="{38F58D79-9D37-DB8E-18CC-F2EF03D20F55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0" name="Oval 2259">
              <a:extLst>
                <a:ext uri="{FF2B5EF4-FFF2-40B4-BE49-F238E27FC236}">
                  <a16:creationId xmlns:a16="http://schemas.microsoft.com/office/drawing/2014/main" id="{0F3F17C0-62A8-A894-0641-210FF1693E9F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1" name="Oval 2260">
              <a:extLst>
                <a:ext uri="{FF2B5EF4-FFF2-40B4-BE49-F238E27FC236}">
                  <a16:creationId xmlns:a16="http://schemas.microsoft.com/office/drawing/2014/main" id="{A52B2A20-C6AB-0E99-2714-98631B58A390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2" name="Oval 2261">
              <a:extLst>
                <a:ext uri="{FF2B5EF4-FFF2-40B4-BE49-F238E27FC236}">
                  <a16:creationId xmlns:a16="http://schemas.microsoft.com/office/drawing/2014/main" id="{D1656BC6-0754-153E-3CA0-D96A0463C3BB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3" name="Oval 2262">
              <a:extLst>
                <a:ext uri="{FF2B5EF4-FFF2-40B4-BE49-F238E27FC236}">
                  <a16:creationId xmlns:a16="http://schemas.microsoft.com/office/drawing/2014/main" id="{C00E781A-D252-166C-6C0A-24DF14D9E309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4" name="Oval 2263">
              <a:extLst>
                <a:ext uri="{FF2B5EF4-FFF2-40B4-BE49-F238E27FC236}">
                  <a16:creationId xmlns:a16="http://schemas.microsoft.com/office/drawing/2014/main" id="{259EAD8E-7DF1-9E0E-7B4F-DDE7A6691195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5" name="Oval 2264">
              <a:extLst>
                <a:ext uri="{FF2B5EF4-FFF2-40B4-BE49-F238E27FC236}">
                  <a16:creationId xmlns:a16="http://schemas.microsoft.com/office/drawing/2014/main" id="{187AA96A-9C39-EDAF-524B-59C5766E08E5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66" name="Group 2265">
            <a:extLst>
              <a:ext uri="{FF2B5EF4-FFF2-40B4-BE49-F238E27FC236}">
                <a16:creationId xmlns:a16="http://schemas.microsoft.com/office/drawing/2014/main" id="{DB21D607-3D23-E940-0A90-28F7190B6D09}"/>
              </a:ext>
            </a:extLst>
          </p:cNvPr>
          <p:cNvGrpSpPr/>
          <p:nvPr/>
        </p:nvGrpSpPr>
        <p:grpSpPr>
          <a:xfrm>
            <a:off x="6440399" y="5487077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267" name="Oval 2266">
              <a:extLst>
                <a:ext uri="{FF2B5EF4-FFF2-40B4-BE49-F238E27FC236}">
                  <a16:creationId xmlns:a16="http://schemas.microsoft.com/office/drawing/2014/main" id="{0B1B93BB-DA87-4938-A82C-E2E9A76FDEDE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8" name="Oval 2267">
              <a:extLst>
                <a:ext uri="{FF2B5EF4-FFF2-40B4-BE49-F238E27FC236}">
                  <a16:creationId xmlns:a16="http://schemas.microsoft.com/office/drawing/2014/main" id="{F1EF990A-90CC-835B-B057-12AFF934D04A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9" name="Oval 2268">
              <a:extLst>
                <a:ext uri="{FF2B5EF4-FFF2-40B4-BE49-F238E27FC236}">
                  <a16:creationId xmlns:a16="http://schemas.microsoft.com/office/drawing/2014/main" id="{01EA8905-FBE5-B3EB-6504-D06FA66700FB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0" name="Oval 2269">
              <a:extLst>
                <a:ext uri="{FF2B5EF4-FFF2-40B4-BE49-F238E27FC236}">
                  <a16:creationId xmlns:a16="http://schemas.microsoft.com/office/drawing/2014/main" id="{476A1890-E46F-2F66-B19E-087470B4CC71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1" name="Oval 2270">
              <a:extLst>
                <a:ext uri="{FF2B5EF4-FFF2-40B4-BE49-F238E27FC236}">
                  <a16:creationId xmlns:a16="http://schemas.microsoft.com/office/drawing/2014/main" id="{5ED88932-E783-6A72-719B-95C367130B80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2" name="Oval 2271">
              <a:extLst>
                <a:ext uri="{FF2B5EF4-FFF2-40B4-BE49-F238E27FC236}">
                  <a16:creationId xmlns:a16="http://schemas.microsoft.com/office/drawing/2014/main" id="{727D3F89-7E74-9944-CCED-751F3CBBDACC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3" name="Oval 2272">
              <a:extLst>
                <a:ext uri="{FF2B5EF4-FFF2-40B4-BE49-F238E27FC236}">
                  <a16:creationId xmlns:a16="http://schemas.microsoft.com/office/drawing/2014/main" id="{36699364-1E20-4EC9-F1A1-5B32902AC510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4" name="Oval 2273">
              <a:extLst>
                <a:ext uri="{FF2B5EF4-FFF2-40B4-BE49-F238E27FC236}">
                  <a16:creationId xmlns:a16="http://schemas.microsoft.com/office/drawing/2014/main" id="{5D6D8630-DE03-B37D-BEC1-8619CBACDB8B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5" name="Oval 2274">
              <a:extLst>
                <a:ext uri="{FF2B5EF4-FFF2-40B4-BE49-F238E27FC236}">
                  <a16:creationId xmlns:a16="http://schemas.microsoft.com/office/drawing/2014/main" id="{1FC32676-E9B5-1A74-551B-C831B8FE1458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76" name="Group 2275">
            <a:extLst>
              <a:ext uri="{FF2B5EF4-FFF2-40B4-BE49-F238E27FC236}">
                <a16:creationId xmlns:a16="http://schemas.microsoft.com/office/drawing/2014/main" id="{2471D7DA-2226-329A-52A0-5DD33941401D}"/>
              </a:ext>
            </a:extLst>
          </p:cNvPr>
          <p:cNvGrpSpPr/>
          <p:nvPr/>
        </p:nvGrpSpPr>
        <p:grpSpPr>
          <a:xfrm>
            <a:off x="6267228" y="5518461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277" name="Oval 2276">
              <a:extLst>
                <a:ext uri="{FF2B5EF4-FFF2-40B4-BE49-F238E27FC236}">
                  <a16:creationId xmlns:a16="http://schemas.microsoft.com/office/drawing/2014/main" id="{D6A5318B-F671-239F-7627-BA28A2464528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8" name="Oval 2277">
              <a:extLst>
                <a:ext uri="{FF2B5EF4-FFF2-40B4-BE49-F238E27FC236}">
                  <a16:creationId xmlns:a16="http://schemas.microsoft.com/office/drawing/2014/main" id="{E6930356-335A-E037-DCA7-27730853F125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9" name="Oval 2278">
              <a:extLst>
                <a:ext uri="{FF2B5EF4-FFF2-40B4-BE49-F238E27FC236}">
                  <a16:creationId xmlns:a16="http://schemas.microsoft.com/office/drawing/2014/main" id="{5BA81A3F-3455-25AE-2B19-7CF467CBFFE0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0" name="Oval 2279">
              <a:extLst>
                <a:ext uri="{FF2B5EF4-FFF2-40B4-BE49-F238E27FC236}">
                  <a16:creationId xmlns:a16="http://schemas.microsoft.com/office/drawing/2014/main" id="{322F3472-2DFF-9443-3A56-B75BB38283B0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1" name="Oval 2280">
              <a:extLst>
                <a:ext uri="{FF2B5EF4-FFF2-40B4-BE49-F238E27FC236}">
                  <a16:creationId xmlns:a16="http://schemas.microsoft.com/office/drawing/2014/main" id="{75812C90-8DF0-FB38-1ADA-F95A7C9CBCDB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2" name="Oval 2281">
              <a:extLst>
                <a:ext uri="{FF2B5EF4-FFF2-40B4-BE49-F238E27FC236}">
                  <a16:creationId xmlns:a16="http://schemas.microsoft.com/office/drawing/2014/main" id="{E6E4ADE1-7A1D-8675-6485-9C897877DCF0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3" name="Oval 2282">
              <a:extLst>
                <a:ext uri="{FF2B5EF4-FFF2-40B4-BE49-F238E27FC236}">
                  <a16:creationId xmlns:a16="http://schemas.microsoft.com/office/drawing/2014/main" id="{44878380-0DBB-B02F-F01A-89D8E9FC7E13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4" name="Oval 2283">
              <a:extLst>
                <a:ext uri="{FF2B5EF4-FFF2-40B4-BE49-F238E27FC236}">
                  <a16:creationId xmlns:a16="http://schemas.microsoft.com/office/drawing/2014/main" id="{CC23C761-864F-FF5C-89D3-9232749E21C5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5" name="Oval 2284">
              <a:extLst>
                <a:ext uri="{FF2B5EF4-FFF2-40B4-BE49-F238E27FC236}">
                  <a16:creationId xmlns:a16="http://schemas.microsoft.com/office/drawing/2014/main" id="{DC09DA6B-E878-0104-22FF-C980015FEEED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6" name="Group 2285">
            <a:extLst>
              <a:ext uri="{FF2B5EF4-FFF2-40B4-BE49-F238E27FC236}">
                <a16:creationId xmlns:a16="http://schemas.microsoft.com/office/drawing/2014/main" id="{D147567D-F56F-626A-6560-368EADD59FA7}"/>
              </a:ext>
            </a:extLst>
          </p:cNvPr>
          <p:cNvGrpSpPr/>
          <p:nvPr/>
        </p:nvGrpSpPr>
        <p:grpSpPr>
          <a:xfrm flipH="1" flipV="1">
            <a:off x="7563496" y="5521863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287" name="Oval 2286">
              <a:extLst>
                <a:ext uri="{FF2B5EF4-FFF2-40B4-BE49-F238E27FC236}">
                  <a16:creationId xmlns:a16="http://schemas.microsoft.com/office/drawing/2014/main" id="{0912A6ED-8BE8-E23B-C973-5EA30BB53A0F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8" name="Oval 2287">
              <a:extLst>
                <a:ext uri="{FF2B5EF4-FFF2-40B4-BE49-F238E27FC236}">
                  <a16:creationId xmlns:a16="http://schemas.microsoft.com/office/drawing/2014/main" id="{2A5BF5BD-4C7F-5852-0A3F-DD08A25CE912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9" name="Oval 2288">
              <a:extLst>
                <a:ext uri="{FF2B5EF4-FFF2-40B4-BE49-F238E27FC236}">
                  <a16:creationId xmlns:a16="http://schemas.microsoft.com/office/drawing/2014/main" id="{8BB58747-A09B-4851-C266-201463CFB884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0" name="Oval 2289">
              <a:extLst>
                <a:ext uri="{FF2B5EF4-FFF2-40B4-BE49-F238E27FC236}">
                  <a16:creationId xmlns:a16="http://schemas.microsoft.com/office/drawing/2014/main" id="{07DF9E70-BB37-DA08-89DE-E2240F5B54D0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1" name="Oval 2290">
              <a:extLst>
                <a:ext uri="{FF2B5EF4-FFF2-40B4-BE49-F238E27FC236}">
                  <a16:creationId xmlns:a16="http://schemas.microsoft.com/office/drawing/2014/main" id="{3B10F49B-84A5-A7BB-6B8C-867340B3BFD1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2" name="Oval 2291">
              <a:extLst>
                <a:ext uri="{FF2B5EF4-FFF2-40B4-BE49-F238E27FC236}">
                  <a16:creationId xmlns:a16="http://schemas.microsoft.com/office/drawing/2014/main" id="{52F67248-B4E1-291D-E162-CC4F88F04836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3" name="Oval 2292">
              <a:extLst>
                <a:ext uri="{FF2B5EF4-FFF2-40B4-BE49-F238E27FC236}">
                  <a16:creationId xmlns:a16="http://schemas.microsoft.com/office/drawing/2014/main" id="{3BBFBCBE-CBC5-8EF7-05EE-55C581E26CD8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4" name="Oval 2293">
              <a:extLst>
                <a:ext uri="{FF2B5EF4-FFF2-40B4-BE49-F238E27FC236}">
                  <a16:creationId xmlns:a16="http://schemas.microsoft.com/office/drawing/2014/main" id="{7EFB8770-9287-289A-33CC-E973546D954A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5" name="Oval 2294">
              <a:extLst>
                <a:ext uri="{FF2B5EF4-FFF2-40B4-BE49-F238E27FC236}">
                  <a16:creationId xmlns:a16="http://schemas.microsoft.com/office/drawing/2014/main" id="{E7CAB704-34F8-6C15-65DE-6B68FF2CB9C8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96" name="Group 2295">
            <a:extLst>
              <a:ext uri="{FF2B5EF4-FFF2-40B4-BE49-F238E27FC236}">
                <a16:creationId xmlns:a16="http://schemas.microsoft.com/office/drawing/2014/main" id="{EDF92F7D-3503-F18C-4B50-CD8AE2AD17D1}"/>
              </a:ext>
            </a:extLst>
          </p:cNvPr>
          <p:cNvGrpSpPr/>
          <p:nvPr/>
        </p:nvGrpSpPr>
        <p:grpSpPr>
          <a:xfrm flipH="1" flipV="1">
            <a:off x="2317617" y="5479273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297" name="Oval 2296">
              <a:extLst>
                <a:ext uri="{FF2B5EF4-FFF2-40B4-BE49-F238E27FC236}">
                  <a16:creationId xmlns:a16="http://schemas.microsoft.com/office/drawing/2014/main" id="{3056A418-4AC7-6514-5C6A-785EBFDCC922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8" name="Oval 2297">
              <a:extLst>
                <a:ext uri="{FF2B5EF4-FFF2-40B4-BE49-F238E27FC236}">
                  <a16:creationId xmlns:a16="http://schemas.microsoft.com/office/drawing/2014/main" id="{20465029-0C3C-51A2-C93E-CDBC54330874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9" name="Oval 2298">
              <a:extLst>
                <a:ext uri="{FF2B5EF4-FFF2-40B4-BE49-F238E27FC236}">
                  <a16:creationId xmlns:a16="http://schemas.microsoft.com/office/drawing/2014/main" id="{D5721F5E-CC94-CEB3-A363-14C49CA0459F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0" name="Oval 2299">
              <a:extLst>
                <a:ext uri="{FF2B5EF4-FFF2-40B4-BE49-F238E27FC236}">
                  <a16:creationId xmlns:a16="http://schemas.microsoft.com/office/drawing/2014/main" id="{08B69335-8940-1F29-73D5-86CA1E6EFE97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1" name="Oval 2300">
              <a:extLst>
                <a:ext uri="{FF2B5EF4-FFF2-40B4-BE49-F238E27FC236}">
                  <a16:creationId xmlns:a16="http://schemas.microsoft.com/office/drawing/2014/main" id="{4CD422FB-C19F-9715-C415-8DE7E7315A72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2" name="Oval 2301">
              <a:extLst>
                <a:ext uri="{FF2B5EF4-FFF2-40B4-BE49-F238E27FC236}">
                  <a16:creationId xmlns:a16="http://schemas.microsoft.com/office/drawing/2014/main" id="{2E0D4789-7B4D-F13F-8A80-44F488D4576D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3" name="Oval 2302">
              <a:extLst>
                <a:ext uri="{FF2B5EF4-FFF2-40B4-BE49-F238E27FC236}">
                  <a16:creationId xmlns:a16="http://schemas.microsoft.com/office/drawing/2014/main" id="{B743BEB6-71D9-D123-60CB-61E153384B52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4" name="Oval 2303">
              <a:extLst>
                <a:ext uri="{FF2B5EF4-FFF2-40B4-BE49-F238E27FC236}">
                  <a16:creationId xmlns:a16="http://schemas.microsoft.com/office/drawing/2014/main" id="{B668AB1C-36C4-47DE-09FB-AD604FB8EDDE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5" name="Oval 2304">
              <a:extLst>
                <a:ext uri="{FF2B5EF4-FFF2-40B4-BE49-F238E27FC236}">
                  <a16:creationId xmlns:a16="http://schemas.microsoft.com/office/drawing/2014/main" id="{18694700-BF1D-8BA9-3F8B-7062405F162E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06" name="Group 2305">
            <a:extLst>
              <a:ext uri="{FF2B5EF4-FFF2-40B4-BE49-F238E27FC236}">
                <a16:creationId xmlns:a16="http://schemas.microsoft.com/office/drawing/2014/main" id="{8A91F09B-342F-A7D5-68B1-C646741D9EE5}"/>
              </a:ext>
            </a:extLst>
          </p:cNvPr>
          <p:cNvGrpSpPr/>
          <p:nvPr/>
        </p:nvGrpSpPr>
        <p:grpSpPr>
          <a:xfrm flipH="1" flipV="1">
            <a:off x="2226410" y="5518553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307" name="Oval 2306">
              <a:extLst>
                <a:ext uri="{FF2B5EF4-FFF2-40B4-BE49-F238E27FC236}">
                  <a16:creationId xmlns:a16="http://schemas.microsoft.com/office/drawing/2014/main" id="{59351CFF-253D-8B16-7DBA-827C98DC2D21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8" name="Oval 2307">
              <a:extLst>
                <a:ext uri="{FF2B5EF4-FFF2-40B4-BE49-F238E27FC236}">
                  <a16:creationId xmlns:a16="http://schemas.microsoft.com/office/drawing/2014/main" id="{B2F87736-A05C-F75B-E2E6-2A171B5D4657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9" name="Oval 2308">
              <a:extLst>
                <a:ext uri="{FF2B5EF4-FFF2-40B4-BE49-F238E27FC236}">
                  <a16:creationId xmlns:a16="http://schemas.microsoft.com/office/drawing/2014/main" id="{E938A0F3-0BC0-10B2-BD4D-7AD22F2BCB34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0" name="Oval 2309">
              <a:extLst>
                <a:ext uri="{FF2B5EF4-FFF2-40B4-BE49-F238E27FC236}">
                  <a16:creationId xmlns:a16="http://schemas.microsoft.com/office/drawing/2014/main" id="{A14C2015-E215-9850-5F60-24B8F9E802EF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1" name="Oval 2310">
              <a:extLst>
                <a:ext uri="{FF2B5EF4-FFF2-40B4-BE49-F238E27FC236}">
                  <a16:creationId xmlns:a16="http://schemas.microsoft.com/office/drawing/2014/main" id="{A9192B63-729D-7D53-1F1E-8BC59D643CE4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2" name="Oval 2311">
              <a:extLst>
                <a:ext uri="{FF2B5EF4-FFF2-40B4-BE49-F238E27FC236}">
                  <a16:creationId xmlns:a16="http://schemas.microsoft.com/office/drawing/2014/main" id="{F86E2992-07E7-8F18-4CA9-13C9CACC744C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3" name="Oval 2312">
              <a:extLst>
                <a:ext uri="{FF2B5EF4-FFF2-40B4-BE49-F238E27FC236}">
                  <a16:creationId xmlns:a16="http://schemas.microsoft.com/office/drawing/2014/main" id="{55B2BA87-B744-9F67-E541-CB2D68250040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4" name="Oval 2313">
              <a:extLst>
                <a:ext uri="{FF2B5EF4-FFF2-40B4-BE49-F238E27FC236}">
                  <a16:creationId xmlns:a16="http://schemas.microsoft.com/office/drawing/2014/main" id="{D2233EA9-D1BF-EF5E-807A-833A426D4CD8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5" name="Oval 2314">
              <a:extLst>
                <a:ext uri="{FF2B5EF4-FFF2-40B4-BE49-F238E27FC236}">
                  <a16:creationId xmlns:a16="http://schemas.microsoft.com/office/drawing/2014/main" id="{89A6C7F0-AABD-8441-4A83-D8D0CA1E8A52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16" name="Group 2315">
            <a:extLst>
              <a:ext uri="{FF2B5EF4-FFF2-40B4-BE49-F238E27FC236}">
                <a16:creationId xmlns:a16="http://schemas.microsoft.com/office/drawing/2014/main" id="{A33D9DE0-5983-BDC6-284F-B5BFB0DB1967}"/>
              </a:ext>
            </a:extLst>
          </p:cNvPr>
          <p:cNvGrpSpPr/>
          <p:nvPr/>
        </p:nvGrpSpPr>
        <p:grpSpPr>
          <a:xfrm flipH="1" flipV="1">
            <a:off x="4898901" y="5527574"/>
            <a:ext cx="1361060" cy="291455"/>
            <a:chOff x="732284" y="3224733"/>
            <a:chExt cx="1195738" cy="308918"/>
          </a:xfrm>
          <a:solidFill>
            <a:schemeClr val="accent2">
              <a:lumMod val="75000"/>
            </a:schemeClr>
          </a:solidFill>
          <a:effectLst/>
        </p:grpSpPr>
        <p:sp>
          <p:nvSpPr>
            <p:cNvPr id="2317" name="Oval 2316">
              <a:extLst>
                <a:ext uri="{FF2B5EF4-FFF2-40B4-BE49-F238E27FC236}">
                  <a16:creationId xmlns:a16="http://schemas.microsoft.com/office/drawing/2014/main" id="{99C5D91B-6AE8-F0D4-14A0-54245ED9E57C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8" name="Oval 2317">
              <a:extLst>
                <a:ext uri="{FF2B5EF4-FFF2-40B4-BE49-F238E27FC236}">
                  <a16:creationId xmlns:a16="http://schemas.microsoft.com/office/drawing/2014/main" id="{A90E9F9E-0BCD-5428-80B6-FA832118224F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9" name="Oval 2318">
              <a:extLst>
                <a:ext uri="{FF2B5EF4-FFF2-40B4-BE49-F238E27FC236}">
                  <a16:creationId xmlns:a16="http://schemas.microsoft.com/office/drawing/2014/main" id="{8A3680B0-322A-685B-10F7-6D9551DC7CE5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0" name="Oval 2319">
              <a:extLst>
                <a:ext uri="{FF2B5EF4-FFF2-40B4-BE49-F238E27FC236}">
                  <a16:creationId xmlns:a16="http://schemas.microsoft.com/office/drawing/2014/main" id="{4FFB13FC-3CF0-1A1E-9981-E1AB4005C603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1" name="Oval 2320">
              <a:extLst>
                <a:ext uri="{FF2B5EF4-FFF2-40B4-BE49-F238E27FC236}">
                  <a16:creationId xmlns:a16="http://schemas.microsoft.com/office/drawing/2014/main" id="{9FD9A1F2-30B6-CF18-B733-D36310020C4C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2" name="Oval 2321">
              <a:extLst>
                <a:ext uri="{FF2B5EF4-FFF2-40B4-BE49-F238E27FC236}">
                  <a16:creationId xmlns:a16="http://schemas.microsoft.com/office/drawing/2014/main" id="{B586831C-00C6-0F69-5DF2-2BF51AE6CA69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3" name="Oval 2322">
              <a:extLst>
                <a:ext uri="{FF2B5EF4-FFF2-40B4-BE49-F238E27FC236}">
                  <a16:creationId xmlns:a16="http://schemas.microsoft.com/office/drawing/2014/main" id="{7AF6BEF3-2FA5-A50A-2FC0-3EACD4AE38DA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4" name="Oval 2323">
              <a:extLst>
                <a:ext uri="{FF2B5EF4-FFF2-40B4-BE49-F238E27FC236}">
                  <a16:creationId xmlns:a16="http://schemas.microsoft.com/office/drawing/2014/main" id="{112126E2-D1BB-F013-89CF-E088D254A8D9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5" name="Oval 2324">
              <a:extLst>
                <a:ext uri="{FF2B5EF4-FFF2-40B4-BE49-F238E27FC236}">
                  <a16:creationId xmlns:a16="http://schemas.microsoft.com/office/drawing/2014/main" id="{06018A46-966C-BEDB-227F-E04FE9F03A77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6" name="Group 2325">
            <a:extLst>
              <a:ext uri="{FF2B5EF4-FFF2-40B4-BE49-F238E27FC236}">
                <a16:creationId xmlns:a16="http://schemas.microsoft.com/office/drawing/2014/main" id="{EDC57960-BABB-0B6B-7C04-BC4A86B5948E}"/>
              </a:ext>
            </a:extLst>
          </p:cNvPr>
          <p:cNvGrpSpPr/>
          <p:nvPr/>
        </p:nvGrpSpPr>
        <p:grpSpPr>
          <a:xfrm flipH="1" flipV="1">
            <a:off x="4990108" y="5488296"/>
            <a:ext cx="1088007" cy="339033"/>
            <a:chOff x="900162" y="3185368"/>
            <a:chExt cx="955852" cy="359345"/>
          </a:xfrm>
          <a:solidFill>
            <a:schemeClr val="accent2"/>
          </a:solidFill>
          <a:effectLst/>
        </p:grpSpPr>
        <p:sp>
          <p:nvSpPr>
            <p:cNvPr id="2327" name="Oval 2326">
              <a:extLst>
                <a:ext uri="{FF2B5EF4-FFF2-40B4-BE49-F238E27FC236}">
                  <a16:creationId xmlns:a16="http://schemas.microsoft.com/office/drawing/2014/main" id="{F25F5933-7E7D-D5FB-928E-1FCDBBAD4D88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8" name="Oval 2327">
              <a:extLst>
                <a:ext uri="{FF2B5EF4-FFF2-40B4-BE49-F238E27FC236}">
                  <a16:creationId xmlns:a16="http://schemas.microsoft.com/office/drawing/2014/main" id="{181DDB0A-94CC-29EA-5BA5-6446C9F51023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9" name="Oval 2328">
              <a:extLst>
                <a:ext uri="{FF2B5EF4-FFF2-40B4-BE49-F238E27FC236}">
                  <a16:creationId xmlns:a16="http://schemas.microsoft.com/office/drawing/2014/main" id="{3AE21EB0-92F5-E382-3CC7-14D7BB25660F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0" name="Oval 2329">
              <a:extLst>
                <a:ext uri="{FF2B5EF4-FFF2-40B4-BE49-F238E27FC236}">
                  <a16:creationId xmlns:a16="http://schemas.microsoft.com/office/drawing/2014/main" id="{6FBBE743-8C30-F7F9-1627-5DE9621227D2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1" name="Oval 2330">
              <a:extLst>
                <a:ext uri="{FF2B5EF4-FFF2-40B4-BE49-F238E27FC236}">
                  <a16:creationId xmlns:a16="http://schemas.microsoft.com/office/drawing/2014/main" id="{4BC7FD1B-87F0-DD11-E554-8C0CDEFE147A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2" name="Oval 2331">
              <a:extLst>
                <a:ext uri="{FF2B5EF4-FFF2-40B4-BE49-F238E27FC236}">
                  <a16:creationId xmlns:a16="http://schemas.microsoft.com/office/drawing/2014/main" id="{36725936-6326-1C56-B373-D02E2D177E6C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3" name="Oval 2332">
              <a:extLst>
                <a:ext uri="{FF2B5EF4-FFF2-40B4-BE49-F238E27FC236}">
                  <a16:creationId xmlns:a16="http://schemas.microsoft.com/office/drawing/2014/main" id="{D2FD0EF5-44DA-EBBD-A7E3-3C15D1EE72E8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4" name="Oval 2333">
              <a:extLst>
                <a:ext uri="{FF2B5EF4-FFF2-40B4-BE49-F238E27FC236}">
                  <a16:creationId xmlns:a16="http://schemas.microsoft.com/office/drawing/2014/main" id="{4929401E-E6CE-A2B5-C6FC-89EE714E375F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5" name="Oval 2334">
              <a:extLst>
                <a:ext uri="{FF2B5EF4-FFF2-40B4-BE49-F238E27FC236}">
                  <a16:creationId xmlns:a16="http://schemas.microsoft.com/office/drawing/2014/main" id="{B3BB634F-B570-603A-44A2-385405ECCD59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75" name="TextBox 3574">
            <a:extLst>
              <a:ext uri="{FF2B5EF4-FFF2-40B4-BE49-F238E27FC236}">
                <a16:creationId xmlns:a16="http://schemas.microsoft.com/office/drawing/2014/main" id="{FE56EAD7-8D3C-C100-8BAD-B71957278EA6}"/>
              </a:ext>
            </a:extLst>
          </p:cNvPr>
          <p:cNvSpPr txBox="1"/>
          <p:nvPr/>
        </p:nvSpPr>
        <p:spPr>
          <a:xfrm rot="16200000">
            <a:off x="680979" y="4468136"/>
            <a:ext cx="749484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Synaptic </a:t>
            </a:r>
            <a:br>
              <a:rPr kumimoji="0" lang="en-GB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cleft</a:t>
            </a:r>
          </a:p>
        </p:txBody>
      </p:sp>
      <p:grpSp>
        <p:nvGrpSpPr>
          <p:cNvPr id="3576" name="Group 3575">
            <a:extLst>
              <a:ext uri="{FF2B5EF4-FFF2-40B4-BE49-F238E27FC236}">
                <a16:creationId xmlns:a16="http://schemas.microsoft.com/office/drawing/2014/main" id="{5204E1F9-FB06-A1F2-28E2-D23DC7447035}"/>
              </a:ext>
            </a:extLst>
          </p:cNvPr>
          <p:cNvGrpSpPr/>
          <p:nvPr/>
        </p:nvGrpSpPr>
        <p:grpSpPr>
          <a:xfrm>
            <a:off x="1008911" y="3999096"/>
            <a:ext cx="81955" cy="324000"/>
            <a:chOff x="196399" y="3844850"/>
            <a:chExt cx="72000" cy="216000"/>
          </a:xfrm>
        </p:grpSpPr>
        <p:cxnSp>
          <p:nvCxnSpPr>
            <p:cNvPr id="3577" name="Straight Connector 3576">
              <a:extLst>
                <a:ext uri="{FF2B5EF4-FFF2-40B4-BE49-F238E27FC236}">
                  <a16:creationId xmlns:a16="http://schemas.microsoft.com/office/drawing/2014/main" id="{1B313532-0507-FEE5-A938-CC1AF15DF0CD}"/>
                </a:ext>
              </a:extLst>
            </p:cNvPr>
            <p:cNvCxnSpPr/>
            <p:nvPr/>
          </p:nvCxnSpPr>
          <p:spPr>
            <a:xfrm flipH="1">
              <a:off x="196399" y="3844850"/>
              <a:ext cx="7200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3578" name="Straight Connector 3577">
              <a:extLst>
                <a:ext uri="{FF2B5EF4-FFF2-40B4-BE49-F238E27FC236}">
                  <a16:creationId xmlns:a16="http://schemas.microsoft.com/office/drawing/2014/main" id="{FA8D1002-08BE-D0E9-91D9-B12B3F8C9576}"/>
                </a:ext>
              </a:extLst>
            </p:cNvPr>
            <p:cNvCxnSpPr/>
            <p:nvPr/>
          </p:nvCxnSpPr>
          <p:spPr>
            <a:xfrm flipV="1">
              <a:off x="196399" y="3844850"/>
              <a:ext cx="0" cy="21600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</p:grpSp>
      <p:sp>
        <p:nvSpPr>
          <p:cNvPr id="3579" name="Freeform 21">
            <a:extLst>
              <a:ext uri="{FF2B5EF4-FFF2-40B4-BE49-F238E27FC236}">
                <a16:creationId xmlns:a16="http://schemas.microsoft.com/office/drawing/2014/main" id="{52A21034-D6AE-89A2-2C06-A8887040EECE}"/>
              </a:ext>
            </a:extLst>
          </p:cNvPr>
          <p:cNvSpPr/>
          <p:nvPr/>
        </p:nvSpPr>
        <p:spPr>
          <a:xfrm>
            <a:off x="2468972" y="2759239"/>
            <a:ext cx="985245" cy="1492367"/>
          </a:xfrm>
          <a:custGeom>
            <a:avLst/>
            <a:gdLst>
              <a:gd name="connsiteX0" fmla="*/ 286250 w 865571"/>
              <a:gd name="connsiteY0" fmla="*/ 7102 h 1581777"/>
              <a:gd name="connsiteX1" fmla="*/ 443412 w 865571"/>
              <a:gd name="connsiteY1" fmla="*/ 66634 h 1581777"/>
              <a:gd name="connsiteX2" fmla="*/ 626769 w 865571"/>
              <a:gd name="connsiteY2" fmla="*/ 16627 h 1581777"/>
              <a:gd name="connsiteX3" fmla="*/ 700587 w 865571"/>
              <a:gd name="connsiteY3" fmla="*/ 38059 h 1581777"/>
              <a:gd name="connsiteX4" fmla="*/ 798219 w 865571"/>
              <a:gd name="connsiteY4" fmla="*/ 180934 h 1581777"/>
              <a:gd name="connsiteX5" fmla="*/ 724400 w 865571"/>
              <a:gd name="connsiteY5" fmla="*/ 469065 h 1581777"/>
              <a:gd name="connsiteX6" fmla="*/ 743450 w 865571"/>
              <a:gd name="connsiteY6" fmla="*/ 797677 h 1581777"/>
              <a:gd name="connsiteX7" fmla="*/ 852987 w 865571"/>
              <a:gd name="connsiteY7" fmla="*/ 1131052 h 1581777"/>
              <a:gd name="connsiteX8" fmla="*/ 843462 w 865571"/>
              <a:gd name="connsiteY8" fmla="*/ 1376321 h 1581777"/>
              <a:gd name="connsiteX9" fmla="*/ 676775 w 865571"/>
              <a:gd name="connsiteY9" fmla="*/ 1566821 h 1581777"/>
              <a:gd name="connsiteX10" fmla="*/ 469606 w 865571"/>
              <a:gd name="connsiteY10" fmla="*/ 1533484 h 1581777"/>
              <a:gd name="connsiteX11" fmla="*/ 283869 w 865571"/>
              <a:gd name="connsiteY11" fmla="*/ 1581109 h 1581777"/>
              <a:gd name="connsiteX12" fmla="*/ 119562 w 865571"/>
              <a:gd name="connsiteY12" fmla="*/ 1490621 h 1581777"/>
              <a:gd name="connsiteX13" fmla="*/ 500 w 865571"/>
              <a:gd name="connsiteY13" fmla="*/ 1200109 h 1581777"/>
              <a:gd name="connsiteX14" fmla="*/ 164806 w 865571"/>
              <a:gd name="connsiteY14" fmla="*/ 847684 h 1581777"/>
              <a:gd name="connsiteX15" fmla="*/ 171950 w 865571"/>
              <a:gd name="connsiteY15" fmla="*/ 557171 h 1581777"/>
              <a:gd name="connsiteX16" fmla="*/ 219575 w 865571"/>
              <a:gd name="connsiteY16" fmla="*/ 395246 h 1581777"/>
              <a:gd name="connsiteX17" fmla="*/ 105275 w 865571"/>
              <a:gd name="connsiteY17" fmla="*/ 221415 h 1581777"/>
              <a:gd name="connsiteX18" fmla="*/ 224337 w 865571"/>
              <a:gd name="connsiteY18" fmla="*/ 23771 h 1581777"/>
              <a:gd name="connsiteX19" fmla="*/ 286250 w 865571"/>
              <a:gd name="connsiteY19" fmla="*/ 7102 h 158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65571" h="1581777">
                <a:moveTo>
                  <a:pt x="286250" y="7102"/>
                </a:moveTo>
                <a:cubicBezTo>
                  <a:pt x="322762" y="14246"/>
                  <a:pt x="386659" y="65047"/>
                  <a:pt x="443412" y="66634"/>
                </a:cubicBezTo>
                <a:cubicBezTo>
                  <a:pt x="500165" y="68221"/>
                  <a:pt x="583907" y="21390"/>
                  <a:pt x="626769" y="16627"/>
                </a:cubicBezTo>
                <a:cubicBezTo>
                  <a:pt x="669632" y="11865"/>
                  <a:pt x="672012" y="10675"/>
                  <a:pt x="700587" y="38059"/>
                </a:cubicBezTo>
                <a:cubicBezTo>
                  <a:pt x="729162" y="65443"/>
                  <a:pt x="794250" y="109100"/>
                  <a:pt x="798219" y="180934"/>
                </a:cubicBezTo>
                <a:cubicBezTo>
                  <a:pt x="802188" y="252768"/>
                  <a:pt x="733528" y="366274"/>
                  <a:pt x="724400" y="469065"/>
                </a:cubicBezTo>
                <a:cubicBezTo>
                  <a:pt x="715272" y="571856"/>
                  <a:pt x="722019" y="687346"/>
                  <a:pt x="743450" y="797677"/>
                </a:cubicBezTo>
                <a:cubicBezTo>
                  <a:pt x="764881" y="908008"/>
                  <a:pt x="836318" y="1034611"/>
                  <a:pt x="852987" y="1131052"/>
                </a:cubicBezTo>
                <a:cubicBezTo>
                  <a:pt x="869656" y="1227493"/>
                  <a:pt x="872831" y="1303693"/>
                  <a:pt x="843462" y="1376321"/>
                </a:cubicBezTo>
                <a:cubicBezTo>
                  <a:pt x="814093" y="1448949"/>
                  <a:pt x="739084" y="1540627"/>
                  <a:pt x="676775" y="1566821"/>
                </a:cubicBezTo>
                <a:cubicBezTo>
                  <a:pt x="614466" y="1593015"/>
                  <a:pt x="535090" y="1531103"/>
                  <a:pt x="469606" y="1533484"/>
                </a:cubicBezTo>
                <a:cubicBezTo>
                  <a:pt x="404122" y="1535865"/>
                  <a:pt x="342210" y="1588253"/>
                  <a:pt x="283869" y="1581109"/>
                </a:cubicBezTo>
                <a:cubicBezTo>
                  <a:pt x="225528" y="1573965"/>
                  <a:pt x="166790" y="1554121"/>
                  <a:pt x="119562" y="1490621"/>
                </a:cubicBezTo>
                <a:cubicBezTo>
                  <a:pt x="72334" y="1427121"/>
                  <a:pt x="-7041" y="1307265"/>
                  <a:pt x="500" y="1200109"/>
                </a:cubicBezTo>
                <a:cubicBezTo>
                  <a:pt x="8041" y="1092953"/>
                  <a:pt x="136231" y="954840"/>
                  <a:pt x="164806" y="847684"/>
                </a:cubicBezTo>
                <a:cubicBezTo>
                  <a:pt x="193381" y="740528"/>
                  <a:pt x="162822" y="632577"/>
                  <a:pt x="171950" y="557171"/>
                </a:cubicBezTo>
                <a:cubicBezTo>
                  <a:pt x="181078" y="481765"/>
                  <a:pt x="230687" y="451205"/>
                  <a:pt x="219575" y="395246"/>
                </a:cubicBezTo>
                <a:cubicBezTo>
                  <a:pt x="208462" y="339287"/>
                  <a:pt x="104481" y="283327"/>
                  <a:pt x="105275" y="221415"/>
                </a:cubicBezTo>
                <a:cubicBezTo>
                  <a:pt x="106069" y="159503"/>
                  <a:pt x="192587" y="57505"/>
                  <a:pt x="224337" y="23771"/>
                </a:cubicBezTo>
                <a:cubicBezTo>
                  <a:pt x="256087" y="-9963"/>
                  <a:pt x="249738" y="-42"/>
                  <a:pt x="286250" y="7102"/>
                </a:cubicBez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50000">
                <a:srgbClr val="FFFFFF"/>
              </a:gs>
              <a:gs pos="100000">
                <a:srgbClr val="44546A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0" name="Freeform 22">
            <a:extLst>
              <a:ext uri="{FF2B5EF4-FFF2-40B4-BE49-F238E27FC236}">
                <a16:creationId xmlns:a16="http://schemas.microsoft.com/office/drawing/2014/main" id="{A10857EA-D59F-1624-2EF3-8DA210F9C5BA}"/>
              </a:ext>
            </a:extLst>
          </p:cNvPr>
          <p:cNvSpPr/>
          <p:nvPr/>
        </p:nvSpPr>
        <p:spPr>
          <a:xfrm flipH="1">
            <a:off x="3040948" y="2747599"/>
            <a:ext cx="536834" cy="1514917"/>
          </a:xfrm>
          <a:custGeom>
            <a:avLst/>
            <a:gdLst>
              <a:gd name="connsiteX0" fmla="*/ 263221 w 471627"/>
              <a:gd name="connsiteY0" fmla="*/ 7534 h 1605679"/>
              <a:gd name="connsiteX1" fmla="*/ 158446 w 471627"/>
              <a:gd name="connsiteY1" fmla="*/ 69447 h 1605679"/>
              <a:gd name="connsiteX2" fmla="*/ 106058 w 471627"/>
              <a:gd name="connsiteY2" fmla="*/ 193272 h 1605679"/>
              <a:gd name="connsiteX3" fmla="*/ 132252 w 471627"/>
              <a:gd name="connsiteY3" fmla="*/ 359959 h 1605679"/>
              <a:gd name="connsiteX4" fmla="*/ 187021 w 471627"/>
              <a:gd name="connsiteY4" fmla="*/ 469497 h 1605679"/>
              <a:gd name="connsiteX5" fmla="*/ 153683 w 471627"/>
              <a:gd name="connsiteY5" fmla="*/ 667140 h 1605679"/>
              <a:gd name="connsiteX6" fmla="*/ 148921 w 471627"/>
              <a:gd name="connsiteY6" fmla="*/ 826684 h 1605679"/>
              <a:gd name="connsiteX7" fmla="*/ 67958 w 471627"/>
              <a:gd name="connsiteY7" fmla="*/ 993372 h 1605679"/>
              <a:gd name="connsiteX8" fmla="*/ 3664 w 471627"/>
              <a:gd name="connsiteY8" fmla="*/ 1167203 h 1605679"/>
              <a:gd name="connsiteX9" fmla="*/ 17952 w 471627"/>
              <a:gd name="connsiteY9" fmla="*/ 1374372 h 1605679"/>
              <a:gd name="connsiteX10" fmla="*/ 101296 w 471627"/>
              <a:gd name="connsiteY10" fmla="*/ 1514865 h 1605679"/>
              <a:gd name="connsiteX11" fmla="*/ 298939 w 471627"/>
              <a:gd name="connsiteY11" fmla="*/ 1605353 h 1605679"/>
              <a:gd name="connsiteX12" fmla="*/ 427527 w 471627"/>
              <a:gd name="connsiteY12" fmla="*/ 1483909 h 1605679"/>
              <a:gd name="connsiteX13" fmla="*/ 468008 w 471627"/>
              <a:gd name="connsiteY13" fmla="*/ 1241022 h 1605679"/>
              <a:gd name="connsiteX14" fmla="*/ 465627 w 471627"/>
              <a:gd name="connsiteY14" fmla="*/ 945747 h 1605679"/>
              <a:gd name="connsiteX15" fmla="*/ 432289 w 471627"/>
              <a:gd name="connsiteY15" fmla="*/ 586178 h 1605679"/>
              <a:gd name="connsiteX16" fmla="*/ 415621 w 471627"/>
              <a:gd name="connsiteY16" fmla="*/ 224228 h 1605679"/>
              <a:gd name="connsiteX17" fmla="*/ 344183 w 471627"/>
              <a:gd name="connsiteY17" fmla="*/ 24203 h 1605679"/>
              <a:gd name="connsiteX18" fmla="*/ 263221 w 471627"/>
              <a:gd name="connsiteY18" fmla="*/ 7534 h 160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1627" h="1605679">
                <a:moveTo>
                  <a:pt x="263221" y="7534"/>
                </a:moveTo>
                <a:cubicBezTo>
                  <a:pt x="232265" y="15075"/>
                  <a:pt x="184640" y="38491"/>
                  <a:pt x="158446" y="69447"/>
                </a:cubicBezTo>
                <a:cubicBezTo>
                  <a:pt x="132252" y="100403"/>
                  <a:pt x="110424" y="144853"/>
                  <a:pt x="106058" y="193272"/>
                </a:cubicBezTo>
                <a:cubicBezTo>
                  <a:pt x="101692" y="241691"/>
                  <a:pt x="118758" y="313922"/>
                  <a:pt x="132252" y="359959"/>
                </a:cubicBezTo>
                <a:cubicBezTo>
                  <a:pt x="145746" y="405996"/>
                  <a:pt x="183449" y="418300"/>
                  <a:pt x="187021" y="469497"/>
                </a:cubicBezTo>
                <a:cubicBezTo>
                  <a:pt x="190593" y="520694"/>
                  <a:pt x="160033" y="607609"/>
                  <a:pt x="153683" y="667140"/>
                </a:cubicBezTo>
                <a:cubicBezTo>
                  <a:pt x="147333" y="726671"/>
                  <a:pt x="163208" y="772312"/>
                  <a:pt x="148921" y="826684"/>
                </a:cubicBezTo>
                <a:cubicBezTo>
                  <a:pt x="134634" y="881056"/>
                  <a:pt x="92167" y="936619"/>
                  <a:pt x="67958" y="993372"/>
                </a:cubicBezTo>
                <a:cubicBezTo>
                  <a:pt x="43748" y="1050125"/>
                  <a:pt x="11998" y="1103703"/>
                  <a:pt x="3664" y="1167203"/>
                </a:cubicBezTo>
                <a:cubicBezTo>
                  <a:pt x="-4670" y="1230703"/>
                  <a:pt x="1680" y="1316428"/>
                  <a:pt x="17952" y="1374372"/>
                </a:cubicBezTo>
                <a:cubicBezTo>
                  <a:pt x="34224" y="1432316"/>
                  <a:pt x="54465" y="1476368"/>
                  <a:pt x="101296" y="1514865"/>
                </a:cubicBezTo>
                <a:cubicBezTo>
                  <a:pt x="148127" y="1553362"/>
                  <a:pt x="244567" y="1610512"/>
                  <a:pt x="298939" y="1605353"/>
                </a:cubicBezTo>
                <a:cubicBezTo>
                  <a:pt x="353311" y="1600194"/>
                  <a:pt x="399349" y="1544631"/>
                  <a:pt x="427527" y="1483909"/>
                </a:cubicBezTo>
                <a:cubicBezTo>
                  <a:pt x="455705" y="1423187"/>
                  <a:pt x="461658" y="1330716"/>
                  <a:pt x="468008" y="1241022"/>
                </a:cubicBezTo>
                <a:cubicBezTo>
                  <a:pt x="474358" y="1151328"/>
                  <a:pt x="471580" y="1054888"/>
                  <a:pt x="465627" y="945747"/>
                </a:cubicBezTo>
                <a:cubicBezTo>
                  <a:pt x="459674" y="836606"/>
                  <a:pt x="440623" y="706431"/>
                  <a:pt x="432289" y="586178"/>
                </a:cubicBezTo>
                <a:cubicBezTo>
                  <a:pt x="423955" y="465925"/>
                  <a:pt x="430305" y="317891"/>
                  <a:pt x="415621" y="224228"/>
                </a:cubicBezTo>
                <a:cubicBezTo>
                  <a:pt x="400937" y="130565"/>
                  <a:pt x="373155" y="58731"/>
                  <a:pt x="344183" y="24203"/>
                </a:cubicBezTo>
                <a:cubicBezTo>
                  <a:pt x="315211" y="-10325"/>
                  <a:pt x="294177" y="-7"/>
                  <a:pt x="263221" y="7534"/>
                </a:cubicBezTo>
                <a:close/>
              </a:path>
            </a:pathLst>
          </a:cu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1" name="Freeform 23">
            <a:extLst>
              <a:ext uri="{FF2B5EF4-FFF2-40B4-BE49-F238E27FC236}">
                <a16:creationId xmlns:a16="http://schemas.microsoft.com/office/drawing/2014/main" id="{91E6F8C3-208D-4845-F4E0-9AA8BB823708}"/>
              </a:ext>
            </a:extLst>
          </p:cNvPr>
          <p:cNvSpPr/>
          <p:nvPr/>
        </p:nvSpPr>
        <p:spPr>
          <a:xfrm>
            <a:off x="2405738" y="2747599"/>
            <a:ext cx="536834" cy="1514917"/>
          </a:xfrm>
          <a:custGeom>
            <a:avLst/>
            <a:gdLst>
              <a:gd name="connsiteX0" fmla="*/ 263221 w 471627"/>
              <a:gd name="connsiteY0" fmla="*/ 7534 h 1605679"/>
              <a:gd name="connsiteX1" fmla="*/ 158446 w 471627"/>
              <a:gd name="connsiteY1" fmla="*/ 69447 h 1605679"/>
              <a:gd name="connsiteX2" fmla="*/ 106058 w 471627"/>
              <a:gd name="connsiteY2" fmla="*/ 193272 h 1605679"/>
              <a:gd name="connsiteX3" fmla="*/ 132252 w 471627"/>
              <a:gd name="connsiteY3" fmla="*/ 359959 h 1605679"/>
              <a:gd name="connsiteX4" fmla="*/ 187021 w 471627"/>
              <a:gd name="connsiteY4" fmla="*/ 469497 h 1605679"/>
              <a:gd name="connsiteX5" fmla="*/ 153683 w 471627"/>
              <a:gd name="connsiteY5" fmla="*/ 667140 h 1605679"/>
              <a:gd name="connsiteX6" fmla="*/ 148921 w 471627"/>
              <a:gd name="connsiteY6" fmla="*/ 826684 h 1605679"/>
              <a:gd name="connsiteX7" fmla="*/ 67958 w 471627"/>
              <a:gd name="connsiteY7" fmla="*/ 993372 h 1605679"/>
              <a:gd name="connsiteX8" fmla="*/ 3664 w 471627"/>
              <a:gd name="connsiteY8" fmla="*/ 1167203 h 1605679"/>
              <a:gd name="connsiteX9" fmla="*/ 17952 w 471627"/>
              <a:gd name="connsiteY9" fmla="*/ 1374372 h 1605679"/>
              <a:gd name="connsiteX10" fmla="*/ 101296 w 471627"/>
              <a:gd name="connsiteY10" fmla="*/ 1514865 h 1605679"/>
              <a:gd name="connsiteX11" fmla="*/ 298939 w 471627"/>
              <a:gd name="connsiteY11" fmla="*/ 1605353 h 1605679"/>
              <a:gd name="connsiteX12" fmla="*/ 427527 w 471627"/>
              <a:gd name="connsiteY12" fmla="*/ 1483909 h 1605679"/>
              <a:gd name="connsiteX13" fmla="*/ 468008 w 471627"/>
              <a:gd name="connsiteY13" fmla="*/ 1241022 h 1605679"/>
              <a:gd name="connsiteX14" fmla="*/ 465627 w 471627"/>
              <a:gd name="connsiteY14" fmla="*/ 945747 h 1605679"/>
              <a:gd name="connsiteX15" fmla="*/ 432289 w 471627"/>
              <a:gd name="connsiteY15" fmla="*/ 586178 h 1605679"/>
              <a:gd name="connsiteX16" fmla="*/ 415621 w 471627"/>
              <a:gd name="connsiteY16" fmla="*/ 224228 h 1605679"/>
              <a:gd name="connsiteX17" fmla="*/ 344183 w 471627"/>
              <a:gd name="connsiteY17" fmla="*/ 24203 h 1605679"/>
              <a:gd name="connsiteX18" fmla="*/ 263221 w 471627"/>
              <a:gd name="connsiteY18" fmla="*/ 7534 h 160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1627" h="1605679">
                <a:moveTo>
                  <a:pt x="263221" y="7534"/>
                </a:moveTo>
                <a:cubicBezTo>
                  <a:pt x="232265" y="15075"/>
                  <a:pt x="184640" y="38491"/>
                  <a:pt x="158446" y="69447"/>
                </a:cubicBezTo>
                <a:cubicBezTo>
                  <a:pt x="132252" y="100403"/>
                  <a:pt x="110424" y="144853"/>
                  <a:pt x="106058" y="193272"/>
                </a:cubicBezTo>
                <a:cubicBezTo>
                  <a:pt x="101692" y="241691"/>
                  <a:pt x="118758" y="313922"/>
                  <a:pt x="132252" y="359959"/>
                </a:cubicBezTo>
                <a:cubicBezTo>
                  <a:pt x="145746" y="405996"/>
                  <a:pt x="183449" y="418300"/>
                  <a:pt x="187021" y="469497"/>
                </a:cubicBezTo>
                <a:cubicBezTo>
                  <a:pt x="190593" y="520694"/>
                  <a:pt x="160033" y="607609"/>
                  <a:pt x="153683" y="667140"/>
                </a:cubicBezTo>
                <a:cubicBezTo>
                  <a:pt x="147333" y="726671"/>
                  <a:pt x="163208" y="772312"/>
                  <a:pt x="148921" y="826684"/>
                </a:cubicBezTo>
                <a:cubicBezTo>
                  <a:pt x="134634" y="881056"/>
                  <a:pt x="92167" y="936619"/>
                  <a:pt x="67958" y="993372"/>
                </a:cubicBezTo>
                <a:cubicBezTo>
                  <a:pt x="43748" y="1050125"/>
                  <a:pt x="11998" y="1103703"/>
                  <a:pt x="3664" y="1167203"/>
                </a:cubicBezTo>
                <a:cubicBezTo>
                  <a:pt x="-4670" y="1230703"/>
                  <a:pt x="1680" y="1316428"/>
                  <a:pt x="17952" y="1374372"/>
                </a:cubicBezTo>
                <a:cubicBezTo>
                  <a:pt x="34224" y="1432316"/>
                  <a:pt x="54465" y="1476368"/>
                  <a:pt x="101296" y="1514865"/>
                </a:cubicBezTo>
                <a:cubicBezTo>
                  <a:pt x="148127" y="1553362"/>
                  <a:pt x="244567" y="1610512"/>
                  <a:pt x="298939" y="1605353"/>
                </a:cubicBezTo>
                <a:cubicBezTo>
                  <a:pt x="353311" y="1600194"/>
                  <a:pt x="399349" y="1544631"/>
                  <a:pt x="427527" y="1483909"/>
                </a:cubicBezTo>
                <a:cubicBezTo>
                  <a:pt x="455705" y="1423187"/>
                  <a:pt x="461658" y="1330716"/>
                  <a:pt x="468008" y="1241022"/>
                </a:cubicBezTo>
                <a:cubicBezTo>
                  <a:pt x="474358" y="1151328"/>
                  <a:pt x="471580" y="1054888"/>
                  <a:pt x="465627" y="945747"/>
                </a:cubicBezTo>
                <a:cubicBezTo>
                  <a:pt x="459674" y="836606"/>
                  <a:pt x="440623" y="706431"/>
                  <a:pt x="432289" y="586178"/>
                </a:cubicBezTo>
                <a:cubicBezTo>
                  <a:pt x="423955" y="465925"/>
                  <a:pt x="430305" y="317891"/>
                  <a:pt x="415621" y="224228"/>
                </a:cubicBezTo>
                <a:cubicBezTo>
                  <a:pt x="400937" y="130565"/>
                  <a:pt x="373155" y="58731"/>
                  <a:pt x="344183" y="24203"/>
                </a:cubicBezTo>
                <a:cubicBezTo>
                  <a:pt x="315211" y="-10325"/>
                  <a:pt x="294177" y="-7"/>
                  <a:pt x="263221" y="7534"/>
                </a:cubicBezTo>
                <a:close/>
              </a:path>
            </a:pathLst>
          </a:cu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2" name="Freeform 24">
            <a:extLst>
              <a:ext uri="{FF2B5EF4-FFF2-40B4-BE49-F238E27FC236}">
                <a16:creationId xmlns:a16="http://schemas.microsoft.com/office/drawing/2014/main" id="{1BD60A76-6AB2-F325-FDD0-ED41639B2232}"/>
              </a:ext>
            </a:extLst>
          </p:cNvPr>
          <p:cNvSpPr/>
          <p:nvPr/>
        </p:nvSpPr>
        <p:spPr>
          <a:xfrm>
            <a:off x="2540572" y="3852738"/>
            <a:ext cx="231401" cy="383913"/>
          </a:xfrm>
          <a:custGeom>
            <a:avLst/>
            <a:gdLst>
              <a:gd name="connsiteX0" fmla="*/ 4271 w 203293"/>
              <a:gd name="connsiteY0" fmla="*/ 382935 h 434274"/>
              <a:gd name="connsiteX1" fmla="*/ 63802 w 203293"/>
              <a:gd name="connsiteY1" fmla="*/ 216247 h 434274"/>
              <a:gd name="connsiteX2" fmla="*/ 1890 w 203293"/>
              <a:gd name="connsiteY2" fmla="*/ 128141 h 434274"/>
              <a:gd name="connsiteX3" fmla="*/ 28083 w 203293"/>
              <a:gd name="connsiteY3" fmla="*/ 13841 h 434274"/>
              <a:gd name="connsiteX4" fmla="*/ 147146 w 203293"/>
              <a:gd name="connsiteY4" fmla="*/ 11460 h 434274"/>
              <a:gd name="connsiteX5" fmla="*/ 199533 w 203293"/>
              <a:gd name="connsiteY5" fmla="*/ 99566 h 434274"/>
              <a:gd name="connsiteX6" fmla="*/ 49515 w 203293"/>
              <a:gd name="connsiteY6" fmla="*/ 413891 h 434274"/>
              <a:gd name="connsiteX7" fmla="*/ 4271 w 203293"/>
              <a:gd name="connsiteY7" fmla="*/ 382935 h 434274"/>
              <a:gd name="connsiteX0" fmla="*/ 4271 w 203293"/>
              <a:gd name="connsiteY0" fmla="*/ 382935 h 415702"/>
              <a:gd name="connsiteX1" fmla="*/ 63802 w 203293"/>
              <a:gd name="connsiteY1" fmla="*/ 216247 h 415702"/>
              <a:gd name="connsiteX2" fmla="*/ 1890 w 203293"/>
              <a:gd name="connsiteY2" fmla="*/ 128141 h 415702"/>
              <a:gd name="connsiteX3" fmla="*/ 28083 w 203293"/>
              <a:gd name="connsiteY3" fmla="*/ 13841 h 415702"/>
              <a:gd name="connsiteX4" fmla="*/ 147146 w 203293"/>
              <a:gd name="connsiteY4" fmla="*/ 11460 h 415702"/>
              <a:gd name="connsiteX5" fmla="*/ 199533 w 203293"/>
              <a:gd name="connsiteY5" fmla="*/ 99566 h 415702"/>
              <a:gd name="connsiteX6" fmla="*/ 49515 w 203293"/>
              <a:gd name="connsiteY6" fmla="*/ 413891 h 415702"/>
              <a:gd name="connsiteX7" fmla="*/ 4271 w 203293"/>
              <a:gd name="connsiteY7" fmla="*/ 382935 h 415702"/>
              <a:gd name="connsiteX0" fmla="*/ 6430 w 205452"/>
              <a:gd name="connsiteY0" fmla="*/ 382935 h 415702"/>
              <a:gd name="connsiteX1" fmla="*/ 65961 w 205452"/>
              <a:gd name="connsiteY1" fmla="*/ 216247 h 415702"/>
              <a:gd name="connsiteX2" fmla="*/ 4049 w 205452"/>
              <a:gd name="connsiteY2" fmla="*/ 128141 h 415702"/>
              <a:gd name="connsiteX3" fmla="*/ 30242 w 205452"/>
              <a:gd name="connsiteY3" fmla="*/ 13841 h 415702"/>
              <a:gd name="connsiteX4" fmla="*/ 149305 w 205452"/>
              <a:gd name="connsiteY4" fmla="*/ 11460 h 415702"/>
              <a:gd name="connsiteX5" fmla="*/ 201692 w 205452"/>
              <a:gd name="connsiteY5" fmla="*/ 99566 h 415702"/>
              <a:gd name="connsiteX6" fmla="*/ 51674 w 205452"/>
              <a:gd name="connsiteY6" fmla="*/ 413891 h 415702"/>
              <a:gd name="connsiteX7" fmla="*/ 6430 w 205452"/>
              <a:gd name="connsiteY7" fmla="*/ 382935 h 415702"/>
              <a:gd name="connsiteX0" fmla="*/ 4272 w 203294"/>
              <a:gd name="connsiteY0" fmla="*/ 382935 h 408603"/>
              <a:gd name="connsiteX1" fmla="*/ 63803 w 203294"/>
              <a:gd name="connsiteY1" fmla="*/ 216247 h 408603"/>
              <a:gd name="connsiteX2" fmla="*/ 1891 w 203294"/>
              <a:gd name="connsiteY2" fmla="*/ 128141 h 408603"/>
              <a:gd name="connsiteX3" fmla="*/ 28084 w 203294"/>
              <a:gd name="connsiteY3" fmla="*/ 13841 h 408603"/>
              <a:gd name="connsiteX4" fmla="*/ 147147 w 203294"/>
              <a:gd name="connsiteY4" fmla="*/ 11460 h 408603"/>
              <a:gd name="connsiteX5" fmla="*/ 199534 w 203294"/>
              <a:gd name="connsiteY5" fmla="*/ 99566 h 408603"/>
              <a:gd name="connsiteX6" fmla="*/ 59041 w 203294"/>
              <a:gd name="connsiteY6" fmla="*/ 406747 h 408603"/>
              <a:gd name="connsiteX7" fmla="*/ 4272 w 203294"/>
              <a:gd name="connsiteY7" fmla="*/ 382935 h 408603"/>
              <a:gd name="connsiteX0" fmla="*/ 6653 w 203294"/>
              <a:gd name="connsiteY0" fmla="*/ 366266 h 423745"/>
              <a:gd name="connsiteX1" fmla="*/ 63803 w 203294"/>
              <a:gd name="connsiteY1" fmla="*/ 216247 h 423745"/>
              <a:gd name="connsiteX2" fmla="*/ 1891 w 203294"/>
              <a:gd name="connsiteY2" fmla="*/ 128141 h 423745"/>
              <a:gd name="connsiteX3" fmla="*/ 28084 w 203294"/>
              <a:gd name="connsiteY3" fmla="*/ 13841 h 423745"/>
              <a:gd name="connsiteX4" fmla="*/ 147147 w 203294"/>
              <a:gd name="connsiteY4" fmla="*/ 11460 h 423745"/>
              <a:gd name="connsiteX5" fmla="*/ 199534 w 203294"/>
              <a:gd name="connsiteY5" fmla="*/ 99566 h 423745"/>
              <a:gd name="connsiteX6" fmla="*/ 59041 w 203294"/>
              <a:gd name="connsiteY6" fmla="*/ 406747 h 423745"/>
              <a:gd name="connsiteX7" fmla="*/ 6653 w 203294"/>
              <a:gd name="connsiteY7" fmla="*/ 366266 h 423745"/>
              <a:gd name="connsiteX0" fmla="*/ 6653 w 203294"/>
              <a:gd name="connsiteY0" fmla="*/ 366266 h 422299"/>
              <a:gd name="connsiteX1" fmla="*/ 63803 w 203294"/>
              <a:gd name="connsiteY1" fmla="*/ 216247 h 422299"/>
              <a:gd name="connsiteX2" fmla="*/ 1891 w 203294"/>
              <a:gd name="connsiteY2" fmla="*/ 128141 h 422299"/>
              <a:gd name="connsiteX3" fmla="*/ 28084 w 203294"/>
              <a:gd name="connsiteY3" fmla="*/ 13841 h 422299"/>
              <a:gd name="connsiteX4" fmla="*/ 147147 w 203294"/>
              <a:gd name="connsiteY4" fmla="*/ 11460 h 422299"/>
              <a:gd name="connsiteX5" fmla="*/ 199534 w 203294"/>
              <a:gd name="connsiteY5" fmla="*/ 99566 h 422299"/>
              <a:gd name="connsiteX6" fmla="*/ 59041 w 203294"/>
              <a:gd name="connsiteY6" fmla="*/ 406747 h 422299"/>
              <a:gd name="connsiteX7" fmla="*/ 6653 w 203294"/>
              <a:gd name="connsiteY7" fmla="*/ 366266 h 422299"/>
              <a:gd name="connsiteX0" fmla="*/ 6653 w 203294"/>
              <a:gd name="connsiteY0" fmla="*/ 366266 h 406933"/>
              <a:gd name="connsiteX1" fmla="*/ 63803 w 203294"/>
              <a:gd name="connsiteY1" fmla="*/ 216247 h 406933"/>
              <a:gd name="connsiteX2" fmla="*/ 1891 w 203294"/>
              <a:gd name="connsiteY2" fmla="*/ 128141 h 406933"/>
              <a:gd name="connsiteX3" fmla="*/ 28084 w 203294"/>
              <a:gd name="connsiteY3" fmla="*/ 13841 h 406933"/>
              <a:gd name="connsiteX4" fmla="*/ 147147 w 203294"/>
              <a:gd name="connsiteY4" fmla="*/ 11460 h 406933"/>
              <a:gd name="connsiteX5" fmla="*/ 199534 w 203294"/>
              <a:gd name="connsiteY5" fmla="*/ 99566 h 406933"/>
              <a:gd name="connsiteX6" fmla="*/ 59041 w 203294"/>
              <a:gd name="connsiteY6" fmla="*/ 406747 h 406933"/>
              <a:gd name="connsiteX7" fmla="*/ 6653 w 203294"/>
              <a:gd name="connsiteY7" fmla="*/ 366266 h 406933"/>
              <a:gd name="connsiteX0" fmla="*/ 6653 w 203294"/>
              <a:gd name="connsiteY0" fmla="*/ 366266 h 406933"/>
              <a:gd name="connsiteX1" fmla="*/ 63803 w 203294"/>
              <a:gd name="connsiteY1" fmla="*/ 216247 h 406933"/>
              <a:gd name="connsiteX2" fmla="*/ 1891 w 203294"/>
              <a:gd name="connsiteY2" fmla="*/ 128141 h 406933"/>
              <a:gd name="connsiteX3" fmla="*/ 28084 w 203294"/>
              <a:gd name="connsiteY3" fmla="*/ 13841 h 406933"/>
              <a:gd name="connsiteX4" fmla="*/ 147147 w 203294"/>
              <a:gd name="connsiteY4" fmla="*/ 11460 h 406933"/>
              <a:gd name="connsiteX5" fmla="*/ 199534 w 203294"/>
              <a:gd name="connsiteY5" fmla="*/ 99566 h 406933"/>
              <a:gd name="connsiteX6" fmla="*/ 59041 w 203294"/>
              <a:gd name="connsiteY6" fmla="*/ 406747 h 406933"/>
              <a:gd name="connsiteX7" fmla="*/ 6653 w 203294"/>
              <a:gd name="connsiteY7" fmla="*/ 366266 h 406933"/>
              <a:gd name="connsiteX0" fmla="*/ 4272 w 203294"/>
              <a:gd name="connsiteY0" fmla="*/ 368648 h 420946"/>
              <a:gd name="connsiteX1" fmla="*/ 63803 w 203294"/>
              <a:gd name="connsiteY1" fmla="*/ 216247 h 420946"/>
              <a:gd name="connsiteX2" fmla="*/ 1891 w 203294"/>
              <a:gd name="connsiteY2" fmla="*/ 128141 h 420946"/>
              <a:gd name="connsiteX3" fmla="*/ 28084 w 203294"/>
              <a:gd name="connsiteY3" fmla="*/ 13841 h 420946"/>
              <a:gd name="connsiteX4" fmla="*/ 147147 w 203294"/>
              <a:gd name="connsiteY4" fmla="*/ 11460 h 420946"/>
              <a:gd name="connsiteX5" fmla="*/ 199534 w 203294"/>
              <a:gd name="connsiteY5" fmla="*/ 99566 h 420946"/>
              <a:gd name="connsiteX6" fmla="*/ 59041 w 203294"/>
              <a:gd name="connsiteY6" fmla="*/ 406747 h 420946"/>
              <a:gd name="connsiteX7" fmla="*/ 4272 w 203294"/>
              <a:gd name="connsiteY7" fmla="*/ 368648 h 420946"/>
              <a:gd name="connsiteX0" fmla="*/ 4272 w 203294"/>
              <a:gd name="connsiteY0" fmla="*/ 368648 h 406915"/>
              <a:gd name="connsiteX1" fmla="*/ 63803 w 203294"/>
              <a:gd name="connsiteY1" fmla="*/ 216247 h 406915"/>
              <a:gd name="connsiteX2" fmla="*/ 1891 w 203294"/>
              <a:gd name="connsiteY2" fmla="*/ 128141 h 406915"/>
              <a:gd name="connsiteX3" fmla="*/ 28084 w 203294"/>
              <a:gd name="connsiteY3" fmla="*/ 13841 h 406915"/>
              <a:gd name="connsiteX4" fmla="*/ 147147 w 203294"/>
              <a:gd name="connsiteY4" fmla="*/ 11460 h 406915"/>
              <a:gd name="connsiteX5" fmla="*/ 199534 w 203294"/>
              <a:gd name="connsiteY5" fmla="*/ 99566 h 406915"/>
              <a:gd name="connsiteX6" fmla="*/ 59041 w 203294"/>
              <a:gd name="connsiteY6" fmla="*/ 406747 h 406915"/>
              <a:gd name="connsiteX7" fmla="*/ 4272 w 203294"/>
              <a:gd name="connsiteY7" fmla="*/ 368648 h 40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294" h="406915">
                <a:moveTo>
                  <a:pt x="4272" y="368648"/>
                </a:moveTo>
                <a:cubicBezTo>
                  <a:pt x="305" y="360711"/>
                  <a:pt x="64200" y="256332"/>
                  <a:pt x="63803" y="216247"/>
                </a:cubicBezTo>
                <a:cubicBezTo>
                  <a:pt x="63406" y="176163"/>
                  <a:pt x="7844" y="161875"/>
                  <a:pt x="1891" y="128141"/>
                </a:cubicBezTo>
                <a:cubicBezTo>
                  <a:pt x="-4062" y="94407"/>
                  <a:pt x="3875" y="33288"/>
                  <a:pt x="28084" y="13841"/>
                </a:cubicBezTo>
                <a:cubicBezTo>
                  <a:pt x="52293" y="-5606"/>
                  <a:pt x="118572" y="-2827"/>
                  <a:pt x="147147" y="11460"/>
                </a:cubicBezTo>
                <a:cubicBezTo>
                  <a:pt x="175722" y="25747"/>
                  <a:pt x="215806" y="32494"/>
                  <a:pt x="199534" y="99566"/>
                </a:cubicBezTo>
                <a:cubicBezTo>
                  <a:pt x="183262" y="166638"/>
                  <a:pt x="65391" y="414287"/>
                  <a:pt x="59041" y="406747"/>
                </a:cubicBezTo>
                <a:cubicBezTo>
                  <a:pt x="52691" y="399207"/>
                  <a:pt x="8239" y="376585"/>
                  <a:pt x="4272" y="368648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" name="Freeform 26">
            <a:extLst>
              <a:ext uri="{FF2B5EF4-FFF2-40B4-BE49-F238E27FC236}">
                <a16:creationId xmlns:a16="http://schemas.microsoft.com/office/drawing/2014/main" id="{1212DBC9-A4B4-3E09-9939-5A08550843AE}"/>
              </a:ext>
            </a:extLst>
          </p:cNvPr>
          <p:cNvSpPr/>
          <p:nvPr/>
        </p:nvSpPr>
        <p:spPr>
          <a:xfrm>
            <a:off x="1289119" y="3088260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5" name="Freeform 27">
            <a:extLst>
              <a:ext uri="{FF2B5EF4-FFF2-40B4-BE49-F238E27FC236}">
                <a16:creationId xmlns:a16="http://schemas.microsoft.com/office/drawing/2014/main" id="{29F090A7-9441-55B3-4924-8D03461C27DF}"/>
              </a:ext>
            </a:extLst>
          </p:cNvPr>
          <p:cNvSpPr/>
          <p:nvPr/>
        </p:nvSpPr>
        <p:spPr>
          <a:xfrm>
            <a:off x="1340730" y="308376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6" name="Freeform 28">
            <a:extLst>
              <a:ext uri="{FF2B5EF4-FFF2-40B4-BE49-F238E27FC236}">
                <a16:creationId xmlns:a16="http://schemas.microsoft.com/office/drawing/2014/main" id="{03B9184F-BBDB-8378-7BDF-BD14F69CE025}"/>
              </a:ext>
            </a:extLst>
          </p:cNvPr>
          <p:cNvSpPr/>
          <p:nvPr/>
        </p:nvSpPr>
        <p:spPr>
          <a:xfrm>
            <a:off x="1246112" y="300075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7" name="Freeform 29">
            <a:extLst>
              <a:ext uri="{FF2B5EF4-FFF2-40B4-BE49-F238E27FC236}">
                <a16:creationId xmlns:a16="http://schemas.microsoft.com/office/drawing/2014/main" id="{85ABCEDC-C7A9-59EF-1483-37589C2CBE9F}"/>
              </a:ext>
            </a:extLst>
          </p:cNvPr>
          <p:cNvSpPr/>
          <p:nvPr/>
        </p:nvSpPr>
        <p:spPr>
          <a:xfrm>
            <a:off x="1297723" y="299626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8" name="Freeform 30">
            <a:extLst>
              <a:ext uri="{FF2B5EF4-FFF2-40B4-BE49-F238E27FC236}">
                <a16:creationId xmlns:a16="http://schemas.microsoft.com/office/drawing/2014/main" id="{AEFD10C1-8206-90B2-ED55-AB2F56054A8F}"/>
              </a:ext>
            </a:extLst>
          </p:cNvPr>
          <p:cNvSpPr/>
          <p:nvPr/>
        </p:nvSpPr>
        <p:spPr>
          <a:xfrm>
            <a:off x="1389863" y="3136635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9" name="Freeform 31">
            <a:extLst>
              <a:ext uri="{FF2B5EF4-FFF2-40B4-BE49-F238E27FC236}">
                <a16:creationId xmlns:a16="http://schemas.microsoft.com/office/drawing/2014/main" id="{19512092-D53C-3B65-5AE8-58DC3B21A568}"/>
              </a:ext>
            </a:extLst>
          </p:cNvPr>
          <p:cNvSpPr/>
          <p:nvPr/>
        </p:nvSpPr>
        <p:spPr>
          <a:xfrm>
            <a:off x="1441474" y="3132140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0" name="Freeform 32">
            <a:extLst>
              <a:ext uri="{FF2B5EF4-FFF2-40B4-BE49-F238E27FC236}">
                <a16:creationId xmlns:a16="http://schemas.microsoft.com/office/drawing/2014/main" id="{9C914C8E-702F-B7A2-2722-4C160B6FEE22}"/>
              </a:ext>
            </a:extLst>
          </p:cNvPr>
          <p:cNvSpPr/>
          <p:nvPr/>
        </p:nvSpPr>
        <p:spPr>
          <a:xfrm>
            <a:off x="1636344" y="320400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1" name="Freeform 33">
            <a:extLst>
              <a:ext uri="{FF2B5EF4-FFF2-40B4-BE49-F238E27FC236}">
                <a16:creationId xmlns:a16="http://schemas.microsoft.com/office/drawing/2014/main" id="{372AA91E-1058-11F2-B590-04269076280C}"/>
              </a:ext>
            </a:extLst>
          </p:cNvPr>
          <p:cNvSpPr/>
          <p:nvPr/>
        </p:nvSpPr>
        <p:spPr>
          <a:xfrm>
            <a:off x="1687955" y="319951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2" name="Freeform 34">
            <a:extLst>
              <a:ext uri="{FF2B5EF4-FFF2-40B4-BE49-F238E27FC236}">
                <a16:creationId xmlns:a16="http://schemas.microsoft.com/office/drawing/2014/main" id="{51F9E3C0-33A1-FA44-0FD5-DE00D02119F4}"/>
              </a:ext>
            </a:extLst>
          </p:cNvPr>
          <p:cNvSpPr/>
          <p:nvPr/>
        </p:nvSpPr>
        <p:spPr>
          <a:xfrm>
            <a:off x="1816479" y="321748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3" name="Freeform 35">
            <a:extLst>
              <a:ext uri="{FF2B5EF4-FFF2-40B4-BE49-F238E27FC236}">
                <a16:creationId xmlns:a16="http://schemas.microsoft.com/office/drawing/2014/main" id="{E011C33F-245A-F868-419B-66D6F82873C9}"/>
              </a:ext>
            </a:extLst>
          </p:cNvPr>
          <p:cNvSpPr/>
          <p:nvPr/>
        </p:nvSpPr>
        <p:spPr>
          <a:xfrm>
            <a:off x="1868090" y="321299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" name="Freeform 36">
            <a:extLst>
              <a:ext uri="{FF2B5EF4-FFF2-40B4-BE49-F238E27FC236}">
                <a16:creationId xmlns:a16="http://schemas.microsoft.com/office/drawing/2014/main" id="{481F8E0F-0942-1181-FA4A-0FEDAD6D017A}"/>
              </a:ext>
            </a:extLst>
          </p:cNvPr>
          <p:cNvSpPr/>
          <p:nvPr/>
        </p:nvSpPr>
        <p:spPr>
          <a:xfrm>
            <a:off x="1952832" y="311450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5" name="Freeform 37">
            <a:extLst>
              <a:ext uri="{FF2B5EF4-FFF2-40B4-BE49-F238E27FC236}">
                <a16:creationId xmlns:a16="http://schemas.microsoft.com/office/drawing/2014/main" id="{987478F8-E036-9801-1B81-131A40870715}"/>
              </a:ext>
            </a:extLst>
          </p:cNvPr>
          <p:cNvSpPr/>
          <p:nvPr/>
        </p:nvSpPr>
        <p:spPr>
          <a:xfrm>
            <a:off x="2004443" y="311000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6" name="Freeform 38">
            <a:extLst>
              <a:ext uri="{FF2B5EF4-FFF2-40B4-BE49-F238E27FC236}">
                <a16:creationId xmlns:a16="http://schemas.microsoft.com/office/drawing/2014/main" id="{467053F3-83CE-C4CC-FB0E-489F5216DA74}"/>
              </a:ext>
            </a:extLst>
          </p:cNvPr>
          <p:cNvSpPr/>
          <p:nvPr/>
        </p:nvSpPr>
        <p:spPr>
          <a:xfrm>
            <a:off x="1964971" y="299776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7" name="Freeform 39">
            <a:extLst>
              <a:ext uri="{FF2B5EF4-FFF2-40B4-BE49-F238E27FC236}">
                <a16:creationId xmlns:a16="http://schemas.microsoft.com/office/drawing/2014/main" id="{4B59B805-F38F-A17D-3219-E21B512EA9BF}"/>
              </a:ext>
            </a:extLst>
          </p:cNvPr>
          <p:cNvSpPr/>
          <p:nvPr/>
        </p:nvSpPr>
        <p:spPr>
          <a:xfrm>
            <a:off x="2016582" y="299326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8" name="Freeform 40">
            <a:extLst>
              <a:ext uri="{FF2B5EF4-FFF2-40B4-BE49-F238E27FC236}">
                <a16:creationId xmlns:a16="http://schemas.microsoft.com/office/drawing/2014/main" id="{3901E5BF-7DCE-06BE-C81C-496C0A5AA4BE}"/>
              </a:ext>
            </a:extLst>
          </p:cNvPr>
          <p:cNvSpPr/>
          <p:nvPr/>
        </p:nvSpPr>
        <p:spPr>
          <a:xfrm>
            <a:off x="2356124" y="297151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9" name="Freeform 41">
            <a:extLst>
              <a:ext uri="{FF2B5EF4-FFF2-40B4-BE49-F238E27FC236}">
                <a16:creationId xmlns:a16="http://schemas.microsoft.com/office/drawing/2014/main" id="{9F2C3AC2-1E8F-2875-9603-FAEAA9BB740F}"/>
              </a:ext>
            </a:extLst>
          </p:cNvPr>
          <p:cNvSpPr/>
          <p:nvPr/>
        </p:nvSpPr>
        <p:spPr>
          <a:xfrm>
            <a:off x="2407735" y="296702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0" name="Freeform 42">
            <a:extLst>
              <a:ext uri="{FF2B5EF4-FFF2-40B4-BE49-F238E27FC236}">
                <a16:creationId xmlns:a16="http://schemas.microsoft.com/office/drawing/2014/main" id="{A98005B2-FA9C-E8B7-9DFF-15D2707F4278}"/>
              </a:ext>
            </a:extLst>
          </p:cNvPr>
          <p:cNvSpPr/>
          <p:nvPr/>
        </p:nvSpPr>
        <p:spPr>
          <a:xfrm>
            <a:off x="1708058" y="3022031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1" name="Freeform 43">
            <a:extLst>
              <a:ext uri="{FF2B5EF4-FFF2-40B4-BE49-F238E27FC236}">
                <a16:creationId xmlns:a16="http://schemas.microsoft.com/office/drawing/2014/main" id="{6EAEE1B8-FCA6-9226-2BB5-B7D5C48701E6}"/>
              </a:ext>
            </a:extLst>
          </p:cNvPr>
          <p:cNvSpPr/>
          <p:nvPr/>
        </p:nvSpPr>
        <p:spPr>
          <a:xfrm>
            <a:off x="1759669" y="301753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02" name="Group 3601">
            <a:extLst>
              <a:ext uri="{FF2B5EF4-FFF2-40B4-BE49-F238E27FC236}">
                <a16:creationId xmlns:a16="http://schemas.microsoft.com/office/drawing/2014/main" id="{A9C425BD-F61C-D6B8-F544-F901B03FEAE4}"/>
              </a:ext>
            </a:extLst>
          </p:cNvPr>
          <p:cNvGrpSpPr/>
          <p:nvPr/>
        </p:nvGrpSpPr>
        <p:grpSpPr>
          <a:xfrm>
            <a:off x="1212693" y="2891189"/>
            <a:ext cx="1338240" cy="350125"/>
            <a:chOff x="703186" y="3173611"/>
            <a:chExt cx="1175691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3746" name="Oval 3745">
              <a:extLst>
                <a:ext uri="{FF2B5EF4-FFF2-40B4-BE49-F238E27FC236}">
                  <a16:creationId xmlns:a16="http://schemas.microsoft.com/office/drawing/2014/main" id="{50A423F1-A414-47D2-48E0-4C9C75127D62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7" name="Oval 3746">
              <a:extLst>
                <a:ext uri="{FF2B5EF4-FFF2-40B4-BE49-F238E27FC236}">
                  <a16:creationId xmlns:a16="http://schemas.microsoft.com/office/drawing/2014/main" id="{89A8F804-9A31-C3CB-1FA0-6E2CA55F5D25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8" name="Oval 3747">
              <a:extLst>
                <a:ext uri="{FF2B5EF4-FFF2-40B4-BE49-F238E27FC236}">
                  <a16:creationId xmlns:a16="http://schemas.microsoft.com/office/drawing/2014/main" id="{05AC225A-C5E6-14AC-A7FF-BD03355697F7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9" name="Oval 3748">
              <a:extLst>
                <a:ext uri="{FF2B5EF4-FFF2-40B4-BE49-F238E27FC236}">
                  <a16:creationId xmlns:a16="http://schemas.microsoft.com/office/drawing/2014/main" id="{2D39511E-2F20-0AB6-C072-8EB961E4EE0D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0" name="Oval 3749">
              <a:extLst>
                <a:ext uri="{FF2B5EF4-FFF2-40B4-BE49-F238E27FC236}">
                  <a16:creationId xmlns:a16="http://schemas.microsoft.com/office/drawing/2014/main" id="{F5D46D0A-8A35-BCFF-9254-75F0F3E8563D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1" name="Oval 3750">
              <a:extLst>
                <a:ext uri="{FF2B5EF4-FFF2-40B4-BE49-F238E27FC236}">
                  <a16:creationId xmlns:a16="http://schemas.microsoft.com/office/drawing/2014/main" id="{FEDB2C10-A65A-91C7-91E9-3D89C6B8CF5D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2" name="Oval 3751">
              <a:extLst>
                <a:ext uri="{FF2B5EF4-FFF2-40B4-BE49-F238E27FC236}">
                  <a16:creationId xmlns:a16="http://schemas.microsoft.com/office/drawing/2014/main" id="{CD3C2B56-211C-5F14-4098-8C4988553739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3" name="Oval 3752">
              <a:extLst>
                <a:ext uri="{FF2B5EF4-FFF2-40B4-BE49-F238E27FC236}">
                  <a16:creationId xmlns:a16="http://schemas.microsoft.com/office/drawing/2014/main" id="{3D466F9E-39BF-5B9D-A15E-C977F6438559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4" name="Oval 3753">
              <a:extLst>
                <a:ext uri="{FF2B5EF4-FFF2-40B4-BE49-F238E27FC236}">
                  <a16:creationId xmlns:a16="http://schemas.microsoft.com/office/drawing/2014/main" id="{64873DE0-74C8-B4C1-BE3A-B1CADA928294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5" name="Oval 3754">
              <a:extLst>
                <a:ext uri="{FF2B5EF4-FFF2-40B4-BE49-F238E27FC236}">
                  <a16:creationId xmlns:a16="http://schemas.microsoft.com/office/drawing/2014/main" id="{954BD5C2-2B5F-20B1-7FB9-D205B09E99FF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603" name="Freeform 45">
            <a:extLst>
              <a:ext uri="{FF2B5EF4-FFF2-40B4-BE49-F238E27FC236}">
                <a16:creationId xmlns:a16="http://schemas.microsoft.com/office/drawing/2014/main" id="{10926932-EC7E-FF73-72BE-AC47C5599AF2}"/>
              </a:ext>
            </a:extLst>
          </p:cNvPr>
          <p:cNvSpPr/>
          <p:nvPr/>
        </p:nvSpPr>
        <p:spPr>
          <a:xfrm>
            <a:off x="1462747" y="322116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4" name="Freeform 46">
            <a:extLst>
              <a:ext uri="{FF2B5EF4-FFF2-40B4-BE49-F238E27FC236}">
                <a16:creationId xmlns:a16="http://schemas.microsoft.com/office/drawing/2014/main" id="{860A2CEF-4288-5735-98B1-AA830FEB7902}"/>
              </a:ext>
            </a:extLst>
          </p:cNvPr>
          <p:cNvSpPr/>
          <p:nvPr/>
        </p:nvSpPr>
        <p:spPr>
          <a:xfrm>
            <a:off x="1544238" y="322116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5" name="Freeform 47">
            <a:extLst>
              <a:ext uri="{FF2B5EF4-FFF2-40B4-BE49-F238E27FC236}">
                <a16:creationId xmlns:a16="http://schemas.microsoft.com/office/drawing/2014/main" id="{14377166-8384-5FDF-93B1-79109CBA3126}"/>
              </a:ext>
            </a:extLst>
          </p:cNvPr>
          <p:cNvSpPr/>
          <p:nvPr/>
        </p:nvSpPr>
        <p:spPr>
          <a:xfrm>
            <a:off x="1715874" y="318011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6" name="Freeform 48">
            <a:extLst>
              <a:ext uri="{FF2B5EF4-FFF2-40B4-BE49-F238E27FC236}">
                <a16:creationId xmlns:a16="http://schemas.microsoft.com/office/drawing/2014/main" id="{BA2E42F9-1F11-C69A-FA44-F3A228096998}"/>
              </a:ext>
            </a:extLst>
          </p:cNvPr>
          <p:cNvSpPr/>
          <p:nvPr/>
        </p:nvSpPr>
        <p:spPr>
          <a:xfrm>
            <a:off x="1797365" y="318011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7" name="Freeform 49">
            <a:extLst>
              <a:ext uri="{FF2B5EF4-FFF2-40B4-BE49-F238E27FC236}">
                <a16:creationId xmlns:a16="http://schemas.microsoft.com/office/drawing/2014/main" id="{C74D9512-E531-B2DF-A3CF-6058AB04719F}"/>
              </a:ext>
            </a:extLst>
          </p:cNvPr>
          <p:cNvSpPr/>
          <p:nvPr/>
        </p:nvSpPr>
        <p:spPr>
          <a:xfrm>
            <a:off x="1996326" y="3199120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8" name="Freeform 50">
            <a:extLst>
              <a:ext uri="{FF2B5EF4-FFF2-40B4-BE49-F238E27FC236}">
                <a16:creationId xmlns:a16="http://schemas.microsoft.com/office/drawing/2014/main" id="{D0ECA47E-1616-7F94-19B2-B321599FB617}"/>
              </a:ext>
            </a:extLst>
          </p:cNvPr>
          <p:cNvSpPr/>
          <p:nvPr/>
        </p:nvSpPr>
        <p:spPr>
          <a:xfrm>
            <a:off x="2077817" y="319912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09" name="Freeform 51">
            <a:extLst>
              <a:ext uri="{FF2B5EF4-FFF2-40B4-BE49-F238E27FC236}">
                <a16:creationId xmlns:a16="http://schemas.microsoft.com/office/drawing/2014/main" id="{EF69C642-6750-0FC8-00C4-624FB1199448}"/>
              </a:ext>
            </a:extLst>
          </p:cNvPr>
          <p:cNvSpPr/>
          <p:nvPr/>
        </p:nvSpPr>
        <p:spPr>
          <a:xfrm>
            <a:off x="2178638" y="319455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0" name="Freeform 52">
            <a:extLst>
              <a:ext uri="{FF2B5EF4-FFF2-40B4-BE49-F238E27FC236}">
                <a16:creationId xmlns:a16="http://schemas.microsoft.com/office/drawing/2014/main" id="{716B38C9-2EF0-06A5-91E1-7E7952790B23}"/>
              </a:ext>
            </a:extLst>
          </p:cNvPr>
          <p:cNvSpPr/>
          <p:nvPr/>
        </p:nvSpPr>
        <p:spPr>
          <a:xfrm>
            <a:off x="2260130" y="319455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1" name="Freeform 53">
            <a:extLst>
              <a:ext uri="{FF2B5EF4-FFF2-40B4-BE49-F238E27FC236}">
                <a16:creationId xmlns:a16="http://schemas.microsoft.com/office/drawing/2014/main" id="{763E84AF-22CF-DE51-9597-5AFDAACECCA6}"/>
              </a:ext>
            </a:extLst>
          </p:cNvPr>
          <p:cNvSpPr/>
          <p:nvPr/>
        </p:nvSpPr>
        <p:spPr>
          <a:xfrm>
            <a:off x="2383253" y="312067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2" name="Freeform 54">
            <a:extLst>
              <a:ext uri="{FF2B5EF4-FFF2-40B4-BE49-F238E27FC236}">
                <a16:creationId xmlns:a16="http://schemas.microsoft.com/office/drawing/2014/main" id="{EE1707E1-BB4D-617A-BD63-C0FE298BCC4E}"/>
              </a:ext>
            </a:extLst>
          </p:cNvPr>
          <p:cNvSpPr/>
          <p:nvPr/>
        </p:nvSpPr>
        <p:spPr>
          <a:xfrm>
            <a:off x="2406987" y="319754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3" name="Freeform 55">
            <a:extLst>
              <a:ext uri="{FF2B5EF4-FFF2-40B4-BE49-F238E27FC236}">
                <a16:creationId xmlns:a16="http://schemas.microsoft.com/office/drawing/2014/main" id="{27F44D97-2C8E-BD81-91B4-53F1BAEFEF3B}"/>
              </a:ext>
            </a:extLst>
          </p:cNvPr>
          <p:cNvSpPr/>
          <p:nvPr/>
        </p:nvSpPr>
        <p:spPr>
          <a:xfrm>
            <a:off x="2488478" y="319754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4" name="Freeform 56">
            <a:extLst>
              <a:ext uri="{FF2B5EF4-FFF2-40B4-BE49-F238E27FC236}">
                <a16:creationId xmlns:a16="http://schemas.microsoft.com/office/drawing/2014/main" id="{F29BE903-B81A-36D3-9931-B791F3B53C57}"/>
              </a:ext>
            </a:extLst>
          </p:cNvPr>
          <p:cNvSpPr/>
          <p:nvPr/>
        </p:nvSpPr>
        <p:spPr>
          <a:xfrm>
            <a:off x="2095746" y="300403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5" name="Freeform 57">
            <a:extLst>
              <a:ext uri="{FF2B5EF4-FFF2-40B4-BE49-F238E27FC236}">
                <a16:creationId xmlns:a16="http://schemas.microsoft.com/office/drawing/2014/main" id="{EC54FC3B-C3BB-69C6-763F-37DF9794807E}"/>
              </a:ext>
            </a:extLst>
          </p:cNvPr>
          <p:cNvSpPr/>
          <p:nvPr/>
        </p:nvSpPr>
        <p:spPr>
          <a:xfrm>
            <a:off x="2177237" y="300403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6" name="Freeform 58">
            <a:extLst>
              <a:ext uri="{FF2B5EF4-FFF2-40B4-BE49-F238E27FC236}">
                <a16:creationId xmlns:a16="http://schemas.microsoft.com/office/drawing/2014/main" id="{00540540-0CE8-A034-3100-20B5B8180598}"/>
              </a:ext>
            </a:extLst>
          </p:cNvPr>
          <p:cNvSpPr/>
          <p:nvPr/>
        </p:nvSpPr>
        <p:spPr>
          <a:xfrm>
            <a:off x="1813293" y="306420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7" name="Freeform 59">
            <a:extLst>
              <a:ext uri="{FF2B5EF4-FFF2-40B4-BE49-F238E27FC236}">
                <a16:creationId xmlns:a16="http://schemas.microsoft.com/office/drawing/2014/main" id="{C6E24718-1E63-5B52-263F-8C1FB89FE777}"/>
              </a:ext>
            </a:extLst>
          </p:cNvPr>
          <p:cNvSpPr/>
          <p:nvPr/>
        </p:nvSpPr>
        <p:spPr>
          <a:xfrm>
            <a:off x="1894784" y="306420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8" name="Freeform 60">
            <a:extLst>
              <a:ext uri="{FF2B5EF4-FFF2-40B4-BE49-F238E27FC236}">
                <a16:creationId xmlns:a16="http://schemas.microsoft.com/office/drawing/2014/main" id="{C353F1AB-41F8-0366-331A-EE2DC66C8507}"/>
              </a:ext>
            </a:extLst>
          </p:cNvPr>
          <p:cNvSpPr/>
          <p:nvPr/>
        </p:nvSpPr>
        <p:spPr>
          <a:xfrm>
            <a:off x="1465589" y="300362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9" name="Freeform 61">
            <a:extLst>
              <a:ext uri="{FF2B5EF4-FFF2-40B4-BE49-F238E27FC236}">
                <a16:creationId xmlns:a16="http://schemas.microsoft.com/office/drawing/2014/main" id="{96331D8F-4348-D6DF-22D4-D7A54AEA85C0}"/>
              </a:ext>
            </a:extLst>
          </p:cNvPr>
          <p:cNvSpPr/>
          <p:nvPr/>
        </p:nvSpPr>
        <p:spPr>
          <a:xfrm>
            <a:off x="1547080" y="300362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20" name="Group 3619">
            <a:extLst>
              <a:ext uri="{FF2B5EF4-FFF2-40B4-BE49-F238E27FC236}">
                <a16:creationId xmlns:a16="http://schemas.microsoft.com/office/drawing/2014/main" id="{44FA46D3-4B50-8CB1-301F-A80007CD7B02}"/>
              </a:ext>
            </a:extLst>
          </p:cNvPr>
          <p:cNvGrpSpPr/>
          <p:nvPr/>
        </p:nvGrpSpPr>
        <p:grpSpPr>
          <a:xfrm>
            <a:off x="1436903" y="2902281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3737" name="Oval 3736">
              <a:extLst>
                <a:ext uri="{FF2B5EF4-FFF2-40B4-BE49-F238E27FC236}">
                  <a16:creationId xmlns:a16="http://schemas.microsoft.com/office/drawing/2014/main" id="{761DD0F0-13B7-8C54-D6AC-9E9CAEE6D6BD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8" name="Oval 3737">
              <a:extLst>
                <a:ext uri="{FF2B5EF4-FFF2-40B4-BE49-F238E27FC236}">
                  <a16:creationId xmlns:a16="http://schemas.microsoft.com/office/drawing/2014/main" id="{97E07345-5A67-BAF5-C258-BD84A2E7610F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9" name="Oval 3738">
              <a:extLst>
                <a:ext uri="{FF2B5EF4-FFF2-40B4-BE49-F238E27FC236}">
                  <a16:creationId xmlns:a16="http://schemas.microsoft.com/office/drawing/2014/main" id="{495B8494-5E9F-E8C8-B7CA-0275E6E7F69F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0" name="Oval 3739">
              <a:extLst>
                <a:ext uri="{FF2B5EF4-FFF2-40B4-BE49-F238E27FC236}">
                  <a16:creationId xmlns:a16="http://schemas.microsoft.com/office/drawing/2014/main" id="{7125A9E6-6DA2-300A-0F2F-A3B31040E3B4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1" name="Oval 3740">
              <a:extLst>
                <a:ext uri="{FF2B5EF4-FFF2-40B4-BE49-F238E27FC236}">
                  <a16:creationId xmlns:a16="http://schemas.microsoft.com/office/drawing/2014/main" id="{A4FBBDD5-D87A-65F8-95D7-516A2BB9A4A1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2" name="Oval 3741">
              <a:extLst>
                <a:ext uri="{FF2B5EF4-FFF2-40B4-BE49-F238E27FC236}">
                  <a16:creationId xmlns:a16="http://schemas.microsoft.com/office/drawing/2014/main" id="{DADFDA5F-5CE0-6873-04F9-3DB3C3B7F0C7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3" name="Oval 3742">
              <a:extLst>
                <a:ext uri="{FF2B5EF4-FFF2-40B4-BE49-F238E27FC236}">
                  <a16:creationId xmlns:a16="http://schemas.microsoft.com/office/drawing/2014/main" id="{84036674-3B63-FAB6-3F97-843A5AF46C31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4" name="Oval 3743">
              <a:extLst>
                <a:ext uri="{FF2B5EF4-FFF2-40B4-BE49-F238E27FC236}">
                  <a16:creationId xmlns:a16="http://schemas.microsoft.com/office/drawing/2014/main" id="{74A7CF3F-2D1F-C540-668B-CF21BA7B22DC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5" name="Oval 3744">
              <a:extLst>
                <a:ext uri="{FF2B5EF4-FFF2-40B4-BE49-F238E27FC236}">
                  <a16:creationId xmlns:a16="http://schemas.microsoft.com/office/drawing/2014/main" id="{6A742D4D-7CAE-E7C9-317D-62C6F2548573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621" name="Freeform 63">
            <a:extLst>
              <a:ext uri="{FF2B5EF4-FFF2-40B4-BE49-F238E27FC236}">
                <a16:creationId xmlns:a16="http://schemas.microsoft.com/office/drawing/2014/main" id="{53E5BB6A-E282-7C16-FC76-752C80D8274B}"/>
              </a:ext>
            </a:extLst>
          </p:cNvPr>
          <p:cNvSpPr/>
          <p:nvPr/>
        </p:nvSpPr>
        <p:spPr>
          <a:xfrm>
            <a:off x="1265798" y="321526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2" name="Freeform 64">
            <a:extLst>
              <a:ext uri="{FF2B5EF4-FFF2-40B4-BE49-F238E27FC236}">
                <a16:creationId xmlns:a16="http://schemas.microsoft.com/office/drawing/2014/main" id="{F7244739-FB90-1166-B2CF-0D09590841FD}"/>
              </a:ext>
            </a:extLst>
          </p:cNvPr>
          <p:cNvSpPr/>
          <p:nvPr/>
        </p:nvSpPr>
        <p:spPr>
          <a:xfrm>
            <a:off x="1347400" y="319504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3" name="Freeform 65">
            <a:extLst>
              <a:ext uri="{FF2B5EF4-FFF2-40B4-BE49-F238E27FC236}">
                <a16:creationId xmlns:a16="http://schemas.microsoft.com/office/drawing/2014/main" id="{BB4FA724-C1DD-EFB7-46C4-C99E5315D43E}"/>
              </a:ext>
            </a:extLst>
          </p:cNvPr>
          <p:cNvSpPr/>
          <p:nvPr/>
        </p:nvSpPr>
        <p:spPr>
          <a:xfrm>
            <a:off x="1528314" y="314770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4" name="Freeform 66">
            <a:extLst>
              <a:ext uri="{FF2B5EF4-FFF2-40B4-BE49-F238E27FC236}">
                <a16:creationId xmlns:a16="http://schemas.microsoft.com/office/drawing/2014/main" id="{CC2A7B01-1836-1C98-0A66-27DF49224226}"/>
              </a:ext>
            </a:extLst>
          </p:cNvPr>
          <p:cNvSpPr/>
          <p:nvPr/>
        </p:nvSpPr>
        <p:spPr>
          <a:xfrm>
            <a:off x="1609916" y="312748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5" name="Freeform 67">
            <a:extLst>
              <a:ext uri="{FF2B5EF4-FFF2-40B4-BE49-F238E27FC236}">
                <a16:creationId xmlns:a16="http://schemas.microsoft.com/office/drawing/2014/main" id="{F5DFDD27-EC8C-257E-FC83-506A6A3053A7}"/>
              </a:ext>
            </a:extLst>
          </p:cNvPr>
          <p:cNvSpPr/>
          <p:nvPr/>
        </p:nvSpPr>
        <p:spPr>
          <a:xfrm>
            <a:off x="1870841" y="320515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6" name="Freeform 68">
            <a:extLst>
              <a:ext uri="{FF2B5EF4-FFF2-40B4-BE49-F238E27FC236}">
                <a16:creationId xmlns:a16="http://schemas.microsoft.com/office/drawing/2014/main" id="{B579DC52-9E2C-F154-23BC-383F080203BB}"/>
              </a:ext>
            </a:extLst>
          </p:cNvPr>
          <p:cNvSpPr/>
          <p:nvPr/>
        </p:nvSpPr>
        <p:spPr>
          <a:xfrm>
            <a:off x="1952443" y="318493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7" name="Freeform 69">
            <a:extLst>
              <a:ext uri="{FF2B5EF4-FFF2-40B4-BE49-F238E27FC236}">
                <a16:creationId xmlns:a16="http://schemas.microsoft.com/office/drawing/2014/main" id="{1C4D7F4D-FA90-CD70-70F3-6D8D895B0397}"/>
              </a:ext>
            </a:extLst>
          </p:cNvPr>
          <p:cNvSpPr/>
          <p:nvPr/>
        </p:nvSpPr>
        <p:spPr>
          <a:xfrm>
            <a:off x="2484363" y="317787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8" name="Freeform 70">
            <a:extLst>
              <a:ext uri="{FF2B5EF4-FFF2-40B4-BE49-F238E27FC236}">
                <a16:creationId xmlns:a16="http://schemas.microsoft.com/office/drawing/2014/main" id="{ED989111-5E2A-4521-093D-06F367CCD5AF}"/>
              </a:ext>
            </a:extLst>
          </p:cNvPr>
          <p:cNvSpPr/>
          <p:nvPr/>
        </p:nvSpPr>
        <p:spPr>
          <a:xfrm>
            <a:off x="2557831" y="3157651"/>
            <a:ext cx="46103" cy="38867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5388 w 38744"/>
              <a:gd name="connsiteY0" fmla="*/ 0 h 416719"/>
              <a:gd name="connsiteX1" fmla="*/ 38726 w 38744"/>
              <a:gd name="connsiteY1" fmla="*/ 83344 h 416719"/>
              <a:gd name="connsiteX2" fmla="*/ 10151 w 38744"/>
              <a:gd name="connsiteY2" fmla="*/ 192881 h 416719"/>
              <a:gd name="connsiteX3" fmla="*/ 10150 w 38744"/>
              <a:gd name="connsiteY3" fmla="*/ 416719 h 416719"/>
              <a:gd name="connsiteX0" fmla="*/ 0 w 33356"/>
              <a:gd name="connsiteY0" fmla="*/ 0 h 416719"/>
              <a:gd name="connsiteX1" fmla="*/ 33338 w 33356"/>
              <a:gd name="connsiteY1" fmla="*/ 83344 h 416719"/>
              <a:gd name="connsiteX2" fmla="*/ 4763 w 33356"/>
              <a:gd name="connsiteY2" fmla="*/ 192881 h 416719"/>
              <a:gd name="connsiteX3" fmla="*/ 4762 w 33356"/>
              <a:gd name="connsiteY3" fmla="*/ 416719 h 416719"/>
              <a:gd name="connsiteX0" fmla="*/ 7145 w 40503"/>
              <a:gd name="connsiteY0" fmla="*/ 0 h 411957"/>
              <a:gd name="connsiteX1" fmla="*/ 40483 w 40503"/>
              <a:gd name="connsiteY1" fmla="*/ 83344 h 411957"/>
              <a:gd name="connsiteX2" fmla="*/ 11908 w 40503"/>
              <a:gd name="connsiteY2" fmla="*/ 192881 h 411957"/>
              <a:gd name="connsiteX3" fmla="*/ 0 w 40503"/>
              <a:gd name="connsiteY3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3" h="411957">
                <a:moveTo>
                  <a:pt x="7145" y="0"/>
                </a:moveTo>
                <a:cubicBezTo>
                  <a:pt x="23417" y="25598"/>
                  <a:pt x="39689" y="51197"/>
                  <a:pt x="40483" y="83344"/>
                </a:cubicBezTo>
                <a:cubicBezTo>
                  <a:pt x="41277" y="115491"/>
                  <a:pt x="18655" y="138112"/>
                  <a:pt x="11908" y="192881"/>
                </a:cubicBezTo>
                <a:cubicBezTo>
                  <a:pt x="5161" y="247650"/>
                  <a:pt x="13096" y="331788"/>
                  <a:pt x="0" y="411957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29" name="Freeform 71">
            <a:extLst>
              <a:ext uri="{FF2B5EF4-FFF2-40B4-BE49-F238E27FC236}">
                <a16:creationId xmlns:a16="http://schemas.microsoft.com/office/drawing/2014/main" id="{C1B44046-A656-ADD7-6ECD-684AFF791484}"/>
              </a:ext>
            </a:extLst>
          </p:cNvPr>
          <p:cNvSpPr/>
          <p:nvPr/>
        </p:nvSpPr>
        <p:spPr>
          <a:xfrm>
            <a:off x="1340630" y="301906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0" name="Freeform 72">
            <a:extLst>
              <a:ext uri="{FF2B5EF4-FFF2-40B4-BE49-F238E27FC236}">
                <a16:creationId xmlns:a16="http://schemas.microsoft.com/office/drawing/2014/main" id="{A5145546-8F38-31C9-766E-E78C2E3A3B83}"/>
              </a:ext>
            </a:extLst>
          </p:cNvPr>
          <p:cNvSpPr/>
          <p:nvPr/>
        </p:nvSpPr>
        <p:spPr>
          <a:xfrm>
            <a:off x="1428228" y="303462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1" name="Freeform 73">
            <a:extLst>
              <a:ext uri="{FF2B5EF4-FFF2-40B4-BE49-F238E27FC236}">
                <a16:creationId xmlns:a16="http://schemas.microsoft.com/office/drawing/2014/main" id="{40CB97F2-9E87-7A79-327E-5A02F49D676D}"/>
              </a:ext>
            </a:extLst>
          </p:cNvPr>
          <p:cNvSpPr/>
          <p:nvPr/>
        </p:nvSpPr>
        <p:spPr>
          <a:xfrm>
            <a:off x="1784104" y="311971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2" name="Freeform 74">
            <a:extLst>
              <a:ext uri="{FF2B5EF4-FFF2-40B4-BE49-F238E27FC236}">
                <a16:creationId xmlns:a16="http://schemas.microsoft.com/office/drawing/2014/main" id="{046BC640-5366-8432-828C-9BBF86293710}"/>
              </a:ext>
            </a:extLst>
          </p:cNvPr>
          <p:cNvSpPr/>
          <p:nvPr/>
        </p:nvSpPr>
        <p:spPr>
          <a:xfrm>
            <a:off x="1865706" y="309949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3" name="Freeform 75">
            <a:extLst>
              <a:ext uri="{FF2B5EF4-FFF2-40B4-BE49-F238E27FC236}">
                <a16:creationId xmlns:a16="http://schemas.microsoft.com/office/drawing/2014/main" id="{04C04A8E-6BF2-0C9B-EEA7-CE3C536E0599}"/>
              </a:ext>
            </a:extLst>
          </p:cNvPr>
          <p:cNvSpPr/>
          <p:nvPr/>
        </p:nvSpPr>
        <p:spPr>
          <a:xfrm>
            <a:off x="1936902" y="305102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4" name="Freeform 76">
            <a:extLst>
              <a:ext uri="{FF2B5EF4-FFF2-40B4-BE49-F238E27FC236}">
                <a16:creationId xmlns:a16="http://schemas.microsoft.com/office/drawing/2014/main" id="{22322DA5-23FC-E929-DC4F-454357BD02E8}"/>
              </a:ext>
            </a:extLst>
          </p:cNvPr>
          <p:cNvSpPr/>
          <p:nvPr/>
        </p:nvSpPr>
        <p:spPr>
          <a:xfrm>
            <a:off x="2018504" y="303080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5" name="Freeform 77">
            <a:extLst>
              <a:ext uri="{FF2B5EF4-FFF2-40B4-BE49-F238E27FC236}">
                <a16:creationId xmlns:a16="http://schemas.microsoft.com/office/drawing/2014/main" id="{2BADAC8F-4FC1-7EAA-65AE-0ABDC84DFDA5}"/>
              </a:ext>
            </a:extLst>
          </p:cNvPr>
          <p:cNvSpPr/>
          <p:nvPr/>
        </p:nvSpPr>
        <p:spPr>
          <a:xfrm>
            <a:off x="2093620" y="312565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6" name="Freeform 78">
            <a:extLst>
              <a:ext uri="{FF2B5EF4-FFF2-40B4-BE49-F238E27FC236}">
                <a16:creationId xmlns:a16="http://schemas.microsoft.com/office/drawing/2014/main" id="{BC95840C-8599-32DA-3E2C-82DCBAA89BFE}"/>
              </a:ext>
            </a:extLst>
          </p:cNvPr>
          <p:cNvSpPr/>
          <p:nvPr/>
        </p:nvSpPr>
        <p:spPr>
          <a:xfrm>
            <a:off x="2175221" y="310543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7" name="Freeform 79">
            <a:extLst>
              <a:ext uri="{FF2B5EF4-FFF2-40B4-BE49-F238E27FC236}">
                <a16:creationId xmlns:a16="http://schemas.microsoft.com/office/drawing/2014/main" id="{F2326E34-7674-2B9C-3C90-FEB3677E7582}"/>
              </a:ext>
            </a:extLst>
          </p:cNvPr>
          <p:cNvSpPr/>
          <p:nvPr/>
        </p:nvSpPr>
        <p:spPr>
          <a:xfrm>
            <a:off x="2210765" y="306427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8" name="Freeform 80">
            <a:extLst>
              <a:ext uri="{FF2B5EF4-FFF2-40B4-BE49-F238E27FC236}">
                <a16:creationId xmlns:a16="http://schemas.microsoft.com/office/drawing/2014/main" id="{CEB272D6-31A3-C54B-AFE7-C798CDB9DEBB}"/>
              </a:ext>
            </a:extLst>
          </p:cNvPr>
          <p:cNvSpPr/>
          <p:nvPr/>
        </p:nvSpPr>
        <p:spPr>
          <a:xfrm>
            <a:off x="2292366" y="3044056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39" name="Freeform 81">
            <a:extLst>
              <a:ext uri="{FF2B5EF4-FFF2-40B4-BE49-F238E27FC236}">
                <a16:creationId xmlns:a16="http://schemas.microsoft.com/office/drawing/2014/main" id="{B2E31B07-9346-11A2-1D84-89F097674EEC}"/>
              </a:ext>
            </a:extLst>
          </p:cNvPr>
          <p:cNvSpPr/>
          <p:nvPr/>
        </p:nvSpPr>
        <p:spPr>
          <a:xfrm>
            <a:off x="1613276" y="306219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0" name="Freeform 82">
            <a:extLst>
              <a:ext uri="{FF2B5EF4-FFF2-40B4-BE49-F238E27FC236}">
                <a16:creationId xmlns:a16="http://schemas.microsoft.com/office/drawing/2014/main" id="{5E62200C-6B1A-2A4B-9BAC-CFB10CA8AB11}"/>
              </a:ext>
            </a:extLst>
          </p:cNvPr>
          <p:cNvSpPr/>
          <p:nvPr/>
        </p:nvSpPr>
        <p:spPr>
          <a:xfrm>
            <a:off x="1694877" y="304197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41" name="Group 3640">
            <a:extLst>
              <a:ext uri="{FF2B5EF4-FFF2-40B4-BE49-F238E27FC236}">
                <a16:creationId xmlns:a16="http://schemas.microsoft.com/office/drawing/2014/main" id="{845A2A6B-FBC0-44C5-3222-706BD9CE5673}"/>
              </a:ext>
            </a:extLst>
          </p:cNvPr>
          <p:cNvGrpSpPr/>
          <p:nvPr/>
        </p:nvGrpSpPr>
        <p:grpSpPr>
          <a:xfrm>
            <a:off x="1245814" y="2939421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3728" name="Oval 3727">
              <a:extLst>
                <a:ext uri="{FF2B5EF4-FFF2-40B4-BE49-F238E27FC236}">
                  <a16:creationId xmlns:a16="http://schemas.microsoft.com/office/drawing/2014/main" id="{1A065374-835E-E809-6284-586BEBE5C553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9" name="Oval 3728">
              <a:extLst>
                <a:ext uri="{FF2B5EF4-FFF2-40B4-BE49-F238E27FC236}">
                  <a16:creationId xmlns:a16="http://schemas.microsoft.com/office/drawing/2014/main" id="{BFA4F76F-F647-8C00-A36B-DA156920856D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0" name="Oval 3729">
              <a:extLst>
                <a:ext uri="{FF2B5EF4-FFF2-40B4-BE49-F238E27FC236}">
                  <a16:creationId xmlns:a16="http://schemas.microsoft.com/office/drawing/2014/main" id="{D408A711-2258-83DD-F89D-D9A4A0718B3A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1" name="Oval 3730">
              <a:extLst>
                <a:ext uri="{FF2B5EF4-FFF2-40B4-BE49-F238E27FC236}">
                  <a16:creationId xmlns:a16="http://schemas.microsoft.com/office/drawing/2014/main" id="{E8DD7832-5F46-5952-C4DD-2CAF7F23327E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2" name="Oval 3731">
              <a:extLst>
                <a:ext uri="{FF2B5EF4-FFF2-40B4-BE49-F238E27FC236}">
                  <a16:creationId xmlns:a16="http://schemas.microsoft.com/office/drawing/2014/main" id="{7F7FA715-3C09-9762-86AA-07FFA9B9F77F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3" name="Oval 3732">
              <a:extLst>
                <a:ext uri="{FF2B5EF4-FFF2-40B4-BE49-F238E27FC236}">
                  <a16:creationId xmlns:a16="http://schemas.microsoft.com/office/drawing/2014/main" id="{ED521AE7-EBD4-31EF-538A-5BCA32D5FAF7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4" name="Oval 3733">
              <a:extLst>
                <a:ext uri="{FF2B5EF4-FFF2-40B4-BE49-F238E27FC236}">
                  <a16:creationId xmlns:a16="http://schemas.microsoft.com/office/drawing/2014/main" id="{B814DBE4-1F06-E2EC-F887-146BA0398FDA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5" name="Oval 3734">
              <a:extLst>
                <a:ext uri="{FF2B5EF4-FFF2-40B4-BE49-F238E27FC236}">
                  <a16:creationId xmlns:a16="http://schemas.microsoft.com/office/drawing/2014/main" id="{AB3DA67B-DE17-78DB-D967-B1193093097F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6" name="Oval 3735">
              <a:extLst>
                <a:ext uri="{FF2B5EF4-FFF2-40B4-BE49-F238E27FC236}">
                  <a16:creationId xmlns:a16="http://schemas.microsoft.com/office/drawing/2014/main" id="{3908D1D1-B6C2-9F3D-90ED-40141EB78522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642" name="Freeform 84">
            <a:extLst>
              <a:ext uri="{FF2B5EF4-FFF2-40B4-BE49-F238E27FC236}">
                <a16:creationId xmlns:a16="http://schemas.microsoft.com/office/drawing/2014/main" id="{CF08AE9B-904C-ADC4-E16B-83405BDCBF0C}"/>
              </a:ext>
            </a:extLst>
          </p:cNvPr>
          <p:cNvSpPr/>
          <p:nvPr/>
        </p:nvSpPr>
        <p:spPr>
          <a:xfrm rot="10800000">
            <a:off x="2278254" y="3350588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3" name="Freeform 85">
            <a:extLst>
              <a:ext uri="{FF2B5EF4-FFF2-40B4-BE49-F238E27FC236}">
                <a16:creationId xmlns:a16="http://schemas.microsoft.com/office/drawing/2014/main" id="{4EAB1109-CB47-22C0-F351-56767BBC0EFC}"/>
              </a:ext>
            </a:extLst>
          </p:cNvPr>
          <p:cNvSpPr/>
          <p:nvPr/>
        </p:nvSpPr>
        <p:spPr>
          <a:xfrm rot="10800000">
            <a:off x="2169834" y="335058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4" name="Freeform 86">
            <a:extLst>
              <a:ext uri="{FF2B5EF4-FFF2-40B4-BE49-F238E27FC236}">
                <a16:creationId xmlns:a16="http://schemas.microsoft.com/office/drawing/2014/main" id="{B924F30F-969D-7392-52E6-8E39762F3737}"/>
              </a:ext>
            </a:extLst>
          </p:cNvPr>
          <p:cNvSpPr/>
          <p:nvPr/>
        </p:nvSpPr>
        <p:spPr>
          <a:xfrm rot="10800000">
            <a:off x="2321261" y="343808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5" name="Freeform 87">
            <a:extLst>
              <a:ext uri="{FF2B5EF4-FFF2-40B4-BE49-F238E27FC236}">
                <a16:creationId xmlns:a16="http://schemas.microsoft.com/office/drawing/2014/main" id="{DEB0C31D-FC97-20B9-2B7E-0FD06CA4420C}"/>
              </a:ext>
            </a:extLst>
          </p:cNvPr>
          <p:cNvSpPr/>
          <p:nvPr/>
        </p:nvSpPr>
        <p:spPr>
          <a:xfrm rot="10800000">
            <a:off x="2212841" y="343808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6" name="Freeform 88">
            <a:extLst>
              <a:ext uri="{FF2B5EF4-FFF2-40B4-BE49-F238E27FC236}">
                <a16:creationId xmlns:a16="http://schemas.microsoft.com/office/drawing/2014/main" id="{85E6C496-6462-6FF8-DE07-3DCEBAEB2B9B}"/>
              </a:ext>
            </a:extLst>
          </p:cNvPr>
          <p:cNvSpPr/>
          <p:nvPr/>
        </p:nvSpPr>
        <p:spPr>
          <a:xfrm rot="10800000">
            <a:off x="2177510" y="3302213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7" name="Freeform 89">
            <a:extLst>
              <a:ext uri="{FF2B5EF4-FFF2-40B4-BE49-F238E27FC236}">
                <a16:creationId xmlns:a16="http://schemas.microsoft.com/office/drawing/2014/main" id="{83049C23-2EF3-577C-E3BC-5EE4FC408720}"/>
              </a:ext>
            </a:extLst>
          </p:cNvPr>
          <p:cNvSpPr/>
          <p:nvPr/>
        </p:nvSpPr>
        <p:spPr>
          <a:xfrm rot="10800000">
            <a:off x="2069090" y="330221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8" name="Freeform 90">
            <a:extLst>
              <a:ext uri="{FF2B5EF4-FFF2-40B4-BE49-F238E27FC236}">
                <a16:creationId xmlns:a16="http://schemas.microsoft.com/office/drawing/2014/main" id="{4BB91B01-C165-A2AE-C107-E535FDB66271}"/>
              </a:ext>
            </a:extLst>
          </p:cNvPr>
          <p:cNvSpPr/>
          <p:nvPr/>
        </p:nvSpPr>
        <p:spPr>
          <a:xfrm rot="10800000">
            <a:off x="1931030" y="323483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49" name="Freeform 91">
            <a:extLst>
              <a:ext uri="{FF2B5EF4-FFF2-40B4-BE49-F238E27FC236}">
                <a16:creationId xmlns:a16="http://schemas.microsoft.com/office/drawing/2014/main" id="{78B4F9CE-4001-F58B-E3A4-F94CBE4508EE}"/>
              </a:ext>
            </a:extLst>
          </p:cNvPr>
          <p:cNvSpPr/>
          <p:nvPr/>
        </p:nvSpPr>
        <p:spPr>
          <a:xfrm rot="10800000">
            <a:off x="1822609" y="323483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0" name="Freeform 92">
            <a:extLst>
              <a:ext uri="{FF2B5EF4-FFF2-40B4-BE49-F238E27FC236}">
                <a16:creationId xmlns:a16="http://schemas.microsoft.com/office/drawing/2014/main" id="{2BF911D4-3946-C24D-A0F8-4A4E703649B6}"/>
              </a:ext>
            </a:extLst>
          </p:cNvPr>
          <p:cNvSpPr/>
          <p:nvPr/>
        </p:nvSpPr>
        <p:spPr>
          <a:xfrm rot="10800000">
            <a:off x="1750895" y="322135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1" name="Freeform 93">
            <a:extLst>
              <a:ext uri="{FF2B5EF4-FFF2-40B4-BE49-F238E27FC236}">
                <a16:creationId xmlns:a16="http://schemas.microsoft.com/office/drawing/2014/main" id="{CE744591-964E-4587-AE26-67F24C33618C}"/>
              </a:ext>
            </a:extLst>
          </p:cNvPr>
          <p:cNvSpPr/>
          <p:nvPr/>
        </p:nvSpPr>
        <p:spPr>
          <a:xfrm rot="10800000">
            <a:off x="1642474" y="322135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2" name="Freeform 94">
            <a:extLst>
              <a:ext uri="{FF2B5EF4-FFF2-40B4-BE49-F238E27FC236}">
                <a16:creationId xmlns:a16="http://schemas.microsoft.com/office/drawing/2014/main" id="{4D57C184-23FC-F939-77F1-221D295C7527}"/>
              </a:ext>
            </a:extLst>
          </p:cNvPr>
          <p:cNvSpPr/>
          <p:nvPr/>
        </p:nvSpPr>
        <p:spPr>
          <a:xfrm rot="10800000">
            <a:off x="1506121" y="332434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3" name="Freeform 95">
            <a:extLst>
              <a:ext uri="{FF2B5EF4-FFF2-40B4-BE49-F238E27FC236}">
                <a16:creationId xmlns:a16="http://schemas.microsoft.com/office/drawing/2014/main" id="{FA2F3578-EB13-4419-22A1-EDD592F337CF}"/>
              </a:ext>
            </a:extLst>
          </p:cNvPr>
          <p:cNvSpPr/>
          <p:nvPr/>
        </p:nvSpPr>
        <p:spPr>
          <a:xfrm rot="10800000">
            <a:off x="1602402" y="344108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4" name="Freeform 96">
            <a:extLst>
              <a:ext uri="{FF2B5EF4-FFF2-40B4-BE49-F238E27FC236}">
                <a16:creationId xmlns:a16="http://schemas.microsoft.com/office/drawing/2014/main" id="{067D2C4E-3192-3DD5-C734-63834D41D8B7}"/>
              </a:ext>
            </a:extLst>
          </p:cNvPr>
          <p:cNvSpPr/>
          <p:nvPr/>
        </p:nvSpPr>
        <p:spPr>
          <a:xfrm rot="10800000">
            <a:off x="1493982" y="344108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5" name="Freeform 97">
            <a:extLst>
              <a:ext uri="{FF2B5EF4-FFF2-40B4-BE49-F238E27FC236}">
                <a16:creationId xmlns:a16="http://schemas.microsoft.com/office/drawing/2014/main" id="{0CF2B641-5FCE-3155-E9A5-F909B1457942}"/>
              </a:ext>
            </a:extLst>
          </p:cNvPr>
          <p:cNvSpPr/>
          <p:nvPr/>
        </p:nvSpPr>
        <p:spPr>
          <a:xfrm rot="10800000">
            <a:off x="1211250" y="346732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6" name="Freeform 98">
            <a:extLst>
              <a:ext uri="{FF2B5EF4-FFF2-40B4-BE49-F238E27FC236}">
                <a16:creationId xmlns:a16="http://schemas.microsoft.com/office/drawing/2014/main" id="{2EE6ACDA-7E2D-517D-D23F-C9A6304A32DC}"/>
              </a:ext>
            </a:extLst>
          </p:cNvPr>
          <p:cNvSpPr/>
          <p:nvPr/>
        </p:nvSpPr>
        <p:spPr>
          <a:xfrm rot="10800000">
            <a:off x="1859315" y="341681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57" name="Freeform 99">
            <a:extLst>
              <a:ext uri="{FF2B5EF4-FFF2-40B4-BE49-F238E27FC236}">
                <a16:creationId xmlns:a16="http://schemas.microsoft.com/office/drawing/2014/main" id="{3D1981A1-DB46-EF7F-BF21-661566450711}"/>
              </a:ext>
            </a:extLst>
          </p:cNvPr>
          <p:cNvSpPr/>
          <p:nvPr/>
        </p:nvSpPr>
        <p:spPr>
          <a:xfrm rot="10800000">
            <a:off x="1750895" y="341681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58" name="Group 3657">
            <a:extLst>
              <a:ext uri="{FF2B5EF4-FFF2-40B4-BE49-F238E27FC236}">
                <a16:creationId xmlns:a16="http://schemas.microsoft.com/office/drawing/2014/main" id="{586C1F54-D551-83F5-6589-AA6CC7C45F11}"/>
              </a:ext>
            </a:extLst>
          </p:cNvPr>
          <p:cNvGrpSpPr/>
          <p:nvPr/>
        </p:nvGrpSpPr>
        <p:grpSpPr>
          <a:xfrm rot="10800000">
            <a:off x="1110154" y="3588450"/>
            <a:ext cx="1256277" cy="350125"/>
            <a:chOff x="703186" y="3173611"/>
            <a:chExt cx="1103683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3719" name="Oval 3718">
              <a:extLst>
                <a:ext uri="{FF2B5EF4-FFF2-40B4-BE49-F238E27FC236}">
                  <a16:creationId xmlns:a16="http://schemas.microsoft.com/office/drawing/2014/main" id="{315F3D58-F505-3EC4-EC6B-0B2BC3BD20F7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0" name="Oval 3719">
              <a:extLst>
                <a:ext uri="{FF2B5EF4-FFF2-40B4-BE49-F238E27FC236}">
                  <a16:creationId xmlns:a16="http://schemas.microsoft.com/office/drawing/2014/main" id="{5BF9539E-3751-F30D-A962-31E934C96434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1" name="Oval 3720">
              <a:extLst>
                <a:ext uri="{FF2B5EF4-FFF2-40B4-BE49-F238E27FC236}">
                  <a16:creationId xmlns:a16="http://schemas.microsoft.com/office/drawing/2014/main" id="{1AAFC614-78D9-9211-24FD-980FE47B8DAD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2" name="Oval 3721">
              <a:extLst>
                <a:ext uri="{FF2B5EF4-FFF2-40B4-BE49-F238E27FC236}">
                  <a16:creationId xmlns:a16="http://schemas.microsoft.com/office/drawing/2014/main" id="{F123D187-6A83-6294-9C3A-F2DA3C8BC736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3" name="Oval 3722">
              <a:extLst>
                <a:ext uri="{FF2B5EF4-FFF2-40B4-BE49-F238E27FC236}">
                  <a16:creationId xmlns:a16="http://schemas.microsoft.com/office/drawing/2014/main" id="{E0C73F71-52AC-0D24-55EA-072F957D5D6E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4" name="Oval 3723">
              <a:extLst>
                <a:ext uri="{FF2B5EF4-FFF2-40B4-BE49-F238E27FC236}">
                  <a16:creationId xmlns:a16="http://schemas.microsoft.com/office/drawing/2014/main" id="{94A2C074-FC74-34DC-2EBA-C9B009A108FB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5" name="Oval 3724">
              <a:extLst>
                <a:ext uri="{FF2B5EF4-FFF2-40B4-BE49-F238E27FC236}">
                  <a16:creationId xmlns:a16="http://schemas.microsoft.com/office/drawing/2014/main" id="{FBB10600-09AF-BD77-E65B-F7E2B430D7B8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6" name="Oval 3725">
              <a:extLst>
                <a:ext uri="{FF2B5EF4-FFF2-40B4-BE49-F238E27FC236}">
                  <a16:creationId xmlns:a16="http://schemas.microsoft.com/office/drawing/2014/main" id="{618D762B-B91B-A556-9A38-ABA0FA4A6244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7" name="Oval 3726">
              <a:extLst>
                <a:ext uri="{FF2B5EF4-FFF2-40B4-BE49-F238E27FC236}">
                  <a16:creationId xmlns:a16="http://schemas.microsoft.com/office/drawing/2014/main" id="{4B020F25-81A2-DC74-C43F-636940ADF54C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659" name="Freeform 101">
            <a:extLst>
              <a:ext uri="{FF2B5EF4-FFF2-40B4-BE49-F238E27FC236}">
                <a16:creationId xmlns:a16="http://schemas.microsoft.com/office/drawing/2014/main" id="{A8A3BA8F-114C-EDFA-3A71-C1E3697C2270}"/>
              </a:ext>
            </a:extLst>
          </p:cNvPr>
          <p:cNvSpPr/>
          <p:nvPr/>
        </p:nvSpPr>
        <p:spPr>
          <a:xfrm rot="10800000">
            <a:off x="2355572" y="323245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0" name="Freeform 102">
            <a:extLst>
              <a:ext uri="{FF2B5EF4-FFF2-40B4-BE49-F238E27FC236}">
                <a16:creationId xmlns:a16="http://schemas.microsoft.com/office/drawing/2014/main" id="{437027B1-807A-E622-E380-8F31F3406632}"/>
              </a:ext>
            </a:extLst>
          </p:cNvPr>
          <p:cNvSpPr/>
          <p:nvPr/>
        </p:nvSpPr>
        <p:spPr>
          <a:xfrm rot="10800000">
            <a:off x="2271279" y="324309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1" name="Freeform 103">
            <a:extLst>
              <a:ext uri="{FF2B5EF4-FFF2-40B4-BE49-F238E27FC236}">
                <a16:creationId xmlns:a16="http://schemas.microsoft.com/office/drawing/2014/main" id="{2601395E-DBD5-4460-44E8-742A4587FC2A}"/>
              </a:ext>
            </a:extLst>
          </p:cNvPr>
          <p:cNvSpPr/>
          <p:nvPr/>
        </p:nvSpPr>
        <p:spPr>
          <a:xfrm rot="10800000">
            <a:off x="2102445" y="327350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2" name="Freeform 104">
            <a:extLst>
              <a:ext uri="{FF2B5EF4-FFF2-40B4-BE49-F238E27FC236}">
                <a16:creationId xmlns:a16="http://schemas.microsoft.com/office/drawing/2014/main" id="{BB3B07AA-FA9B-90B1-CA8A-2DB9039E7F5C}"/>
              </a:ext>
            </a:extLst>
          </p:cNvPr>
          <p:cNvSpPr/>
          <p:nvPr/>
        </p:nvSpPr>
        <p:spPr>
          <a:xfrm rot="10800000">
            <a:off x="2018152" y="328414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3" name="Freeform 105">
            <a:extLst>
              <a:ext uri="{FF2B5EF4-FFF2-40B4-BE49-F238E27FC236}">
                <a16:creationId xmlns:a16="http://schemas.microsoft.com/office/drawing/2014/main" id="{C84E2974-1E15-2B60-A6EA-A54614013277}"/>
              </a:ext>
            </a:extLst>
          </p:cNvPr>
          <p:cNvSpPr/>
          <p:nvPr/>
        </p:nvSpPr>
        <p:spPr>
          <a:xfrm rot="10800000">
            <a:off x="1821992" y="3254496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4" name="Freeform 106">
            <a:extLst>
              <a:ext uri="{FF2B5EF4-FFF2-40B4-BE49-F238E27FC236}">
                <a16:creationId xmlns:a16="http://schemas.microsoft.com/office/drawing/2014/main" id="{68217411-D0D6-3346-A0E5-ED9FDD8DCEFE}"/>
              </a:ext>
            </a:extLst>
          </p:cNvPr>
          <p:cNvSpPr/>
          <p:nvPr/>
        </p:nvSpPr>
        <p:spPr>
          <a:xfrm rot="10800000">
            <a:off x="1737700" y="326513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5" name="Freeform 107">
            <a:extLst>
              <a:ext uri="{FF2B5EF4-FFF2-40B4-BE49-F238E27FC236}">
                <a16:creationId xmlns:a16="http://schemas.microsoft.com/office/drawing/2014/main" id="{A56E3426-F5BA-9917-A2EF-3FBD6B47F1FA}"/>
              </a:ext>
            </a:extLst>
          </p:cNvPr>
          <p:cNvSpPr/>
          <p:nvPr/>
        </p:nvSpPr>
        <p:spPr>
          <a:xfrm rot="10800000">
            <a:off x="1639680" y="325906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6" name="Freeform 108">
            <a:extLst>
              <a:ext uri="{FF2B5EF4-FFF2-40B4-BE49-F238E27FC236}">
                <a16:creationId xmlns:a16="http://schemas.microsoft.com/office/drawing/2014/main" id="{7EBFA564-02A5-3363-EED5-ACF06E439FBF}"/>
              </a:ext>
            </a:extLst>
          </p:cNvPr>
          <p:cNvSpPr/>
          <p:nvPr/>
        </p:nvSpPr>
        <p:spPr>
          <a:xfrm rot="10800000">
            <a:off x="1555387" y="326970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7" name="Freeform 109">
            <a:extLst>
              <a:ext uri="{FF2B5EF4-FFF2-40B4-BE49-F238E27FC236}">
                <a16:creationId xmlns:a16="http://schemas.microsoft.com/office/drawing/2014/main" id="{E11572C6-9D8C-87FA-0C95-7D4EC0A83691}"/>
              </a:ext>
            </a:extLst>
          </p:cNvPr>
          <p:cNvSpPr/>
          <p:nvPr/>
        </p:nvSpPr>
        <p:spPr>
          <a:xfrm rot="10800000">
            <a:off x="1516557" y="333294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8" name="Freeform 110">
            <a:extLst>
              <a:ext uri="{FF2B5EF4-FFF2-40B4-BE49-F238E27FC236}">
                <a16:creationId xmlns:a16="http://schemas.microsoft.com/office/drawing/2014/main" id="{C7610034-FC8E-90C0-0E14-FE4224DE7427}"/>
              </a:ext>
            </a:extLst>
          </p:cNvPr>
          <p:cNvSpPr/>
          <p:nvPr/>
        </p:nvSpPr>
        <p:spPr>
          <a:xfrm rot="10800000">
            <a:off x="1432264" y="334358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9" name="Freeform 111">
            <a:extLst>
              <a:ext uri="{FF2B5EF4-FFF2-40B4-BE49-F238E27FC236}">
                <a16:creationId xmlns:a16="http://schemas.microsoft.com/office/drawing/2014/main" id="{958051D6-9810-306B-0141-60E58238D6A5}"/>
              </a:ext>
            </a:extLst>
          </p:cNvPr>
          <p:cNvSpPr/>
          <p:nvPr/>
        </p:nvSpPr>
        <p:spPr>
          <a:xfrm rot="10800000">
            <a:off x="1411332" y="325607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0" name="Freeform 112">
            <a:extLst>
              <a:ext uri="{FF2B5EF4-FFF2-40B4-BE49-F238E27FC236}">
                <a16:creationId xmlns:a16="http://schemas.microsoft.com/office/drawing/2014/main" id="{73A4AD6B-BC2C-1726-4417-4138F7ACBE95}"/>
              </a:ext>
            </a:extLst>
          </p:cNvPr>
          <p:cNvSpPr/>
          <p:nvPr/>
        </p:nvSpPr>
        <p:spPr>
          <a:xfrm rot="10800000">
            <a:off x="1327039" y="326671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1" name="Freeform 113">
            <a:extLst>
              <a:ext uri="{FF2B5EF4-FFF2-40B4-BE49-F238E27FC236}">
                <a16:creationId xmlns:a16="http://schemas.microsoft.com/office/drawing/2014/main" id="{71C213E2-500F-DC47-2CE3-7F8167DE5531}"/>
              </a:ext>
            </a:extLst>
          </p:cNvPr>
          <p:cNvSpPr/>
          <p:nvPr/>
        </p:nvSpPr>
        <p:spPr>
          <a:xfrm rot="10800000">
            <a:off x="1722572" y="344957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2" name="Freeform 114">
            <a:extLst>
              <a:ext uri="{FF2B5EF4-FFF2-40B4-BE49-F238E27FC236}">
                <a16:creationId xmlns:a16="http://schemas.microsoft.com/office/drawing/2014/main" id="{40CDC112-9A5A-E88C-F43C-062936AF0BF8}"/>
              </a:ext>
            </a:extLst>
          </p:cNvPr>
          <p:cNvSpPr/>
          <p:nvPr/>
        </p:nvSpPr>
        <p:spPr>
          <a:xfrm rot="10800000">
            <a:off x="1638280" y="3460219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3" name="Freeform 115">
            <a:extLst>
              <a:ext uri="{FF2B5EF4-FFF2-40B4-BE49-F238E27FC236}">
                <a16:creationId xmlns:a16="http://schemas.microsoft.com/office/drawing/2014/main" id="{36AAC3F6-3BB2-34AB-D439-F318B715E172}"/>
              </a:ext>
            </a:extLst>
          </p:cNvPr>
          <p:cNvSpPr/>
          <p:nvPr/>
        </p:nvSpPr>
        <p:spPr>
          <a:xfrm rot="10800000">
            <a:off x="2005026" y="338941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4" name="Freeform 116">
            <a:extLst>
              <a:ext uri="{FF2B5EF4-FFF2-40B4-BE49-F238E27FC236}">
                <a16:creationId xmlns:a16="http://schemas.microsoft.com/office/drawing/2014/main" id="{F455E274-CE05-1ABD-8CC6-1D7041C7EF1F}"/>
              </a:ext>
            </a:extLst>
          </p:cNvPr>
          <p:cNvSpPr/>
          <p:nvPr/>
        </p:nvSpPr>
        <p:spPr>
          <a:xfrm rot="10800000">
            <a:off x="1920733" y="340005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5" name="Freeform 117">
            <a:extLst>
              <a:ext uri="{FF2B5EF4-FFF2-40B4-BE49-F238E27FC236}">
                <a16:creationId xmlns:a16="http://schemas.microsoft.com/office/drawing/2014/main" id="{D841423C-F64B-6132-0338-90218E3DC264}"/>
              </a:ext>
            </a:extLst>
          </p:cNvPr>
          <p:cNvSpPr/>
          <p:nvPr/>
        </p:nvSpPr>
        <p:spPr>
          <a:xfrm rot="10800000">
            <a:off x="2352729" y="344999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6" name="Freeform 118">
            <a:extLst>
              <a:ext uri="{FF2B5EF4-FFF2-40B4-BE49-F238E27FC236}">
                <a16:creationId xmlns:a16="http://schemas.microsoft.com/office/drawing/2014/main" id="{3EBB4D07-DB65-804A-5A95-B6C24A20E526}"/>
              </a:ext>
            </a:extLst>
          </p:cNvPr>
          <p:cNvSpPr/>
          <p:nvPr/>
        </p:nvSpPr>
        <p:spPr>
          <a:xfrm rot="10800000">
            <a:off x="2268437" y="3460633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77" name="Group 3676">
            <a:extLst>
              <a:ext uri="{FF2B5EF4-FFF2-40B4-BE49-F238E27FC236}">
                <a16:creationId xmlns:a16="http://schemas.microsoft.com/office/drawing/2014/main" id="{930504D6-FA10-4747-E19F-3B8DB72A8E44}"/>
              </a:ext>
            </a:extLst>
          </p:cNvPr>
          <p:cNvGrpSpPr/>
          <p:nvPr/>
        </p:nvGrpSpPr>
        <p:grpSpPr>
          <a:xfrm rot="10800000">
            <a:off x="1328819" y="3609957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3710" name="Oval 3709">
              <a:extLst>
                <a:ext uri="{FF2B5EF4-FFF2-40B4-BE49-F238E27FC236}">
                  <a16:creationId xmlns:a16="http://schemas.microsoft.com/office/drawing/2014/main" id="{10F530D6-C325-6CAB-C225-F6E4A0A3D7BB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1" name="Oval 3710">
              <a:extLst>
                <a:ext uri="{FF2B5EF4-FFF2-40B4-BE49-F238E27FC236}">
                  <a16:creationId xmlns:a16="http://schemas.microsoft.com/office/drawing/2014/main" id="{94770011-A2E9-95B9-5FB9-734E8AE6A680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2" name="Oval 3711">
              <a:extLst>
                <a:ext uri="{FF2B5EF4-FFF2-40B4-BE49-F238E27FC236}">
                  <a16:creationId xmlns:a16="http://schemas.microsoft.com/office/drawing/2014/main" id="{3D445041-96E5-EC94-F34E-843A6BA75D2D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3" name="Oval 3712">
              <a:extLst>
                <a:ext uri="{FF2B5EF4-FFF2-40B4-BE49-F238E27FC236}">
                  <a16:creationId xmlns:a16="http://schemas.microsoft.com/office/drawing/2014/main" id="{B430E5C7-89ED-B5A8-0730-3ABC9A72006A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4" name="Oval 3713">
              <a:extLst>
                <a:ext uri="{FF2B5EF4-FFF2-40B4-BE49-F238E27FC236}">
                  <a16:creationId xmlns:a16="http://schemas.microsoft.com/office/drawing/2014/main" id="{09EEFEF5-3A94-E7A0-E0DB-5D0E001E00C3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5" name="Oval 3714">
              <a:extLst>
                <a:ext uri="{FF2B5EF4-FFF2-40B4-BE49-F238E27FC236}">
                  <a16:creationId xmlns:a16="http://schemas.microsoft.com/office/drawing/2014/main" id="{5B00108D-8B40-A137-CB8C-3171AFC1179B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6" name="Oval 3715">
              <a:extLst>
                <a:ext uri="{FF2B5EF4-FFF2-40B4-BE49-F238E27FC236}">
                  <a16:creationId xmlns:a16="http://schemas.microsoft.com/office/drawing/2014/main" id="{DBAAC0B7-93C3-D80B-3B84-6CF1967B1E16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7" name="Oval 3716">
              <a:extLst>
                <a:ext uri="{FF2B5EF4-FFF2-40B4-BE49-F238E27FC236}">
                  <a16:creationId xmlns:a16="http://schemas.microsoft.com/office/drawing/2014/main" id="{7B1CFEA3-2674-7AA5-3F8E-B39B086853FF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8" name="Oval 3717">
              <a:extLst>
                <a:ext uri="{FF2B5EF4-FFF2-40B4-BE49-F238E27FC236}">
                  <a16:creationId xmlns:a16="http://schemas.microsoft.com/office/drawing/2014/main" id="{2D87A05A-7F72-F538-83B9-75765835E6D1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678" name="Freeform 120">
            <a:extLst>
              <a:ext uri="{FF2B5EF4-FFF2-40B4-BE49-F238E27FC236}">
                <a16:creationId xmlns:a16="http://schemas.microsoft.com/office/drawing/2014/main" id="{6C4CA57B-4B9B-F65C-2910-65C5C0D65D00}"/>
              </a:ext>
            </a:extLst>
          </p:cNvPr>
          <p:cNvSpPr/>
          <p:nvPr/>
        </p:nvSpPr>
        <p:spPr>
          <a:xfrm rot="10800000">
            <a:off x="2438791" y="327773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9" name="Freeform 121">
            <a:extLst>
              <a:ext uri="{FF2B5EF4-FFF2-40B4-BE49-F238E27FC236}">
                <a16:creationId xmlns:a16="http://schemas.microsoft.com/office/drawing/2014/main" id="{8138C53A-C26F-6958-6D1E-A996C1015503}"/>
              </a:ext>
            </a:extLst>
          </p:cNvPr>
          <p:cNvSpPr/>
          <p:nvPr/>
        </p:nvSpPr>
        <p:spPr>
          <a:xfrm rot="10800000">
            <a:off x="2341214" y="327773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0" name="Freeform 122">
            <a:extLst>
              <a:ext uri="{FF2B5EF4-FFF2-40B4-BE49-F238E27FC236}">
                <a16:creationId xmlns:a16="http://schemas.microsoft.com/office/drawing/2014/main" id="{57E3CB88-2E0E-ECD6-3DE8-80711912830B}"/>
              </a:ext>
            </a:extLst>
          </p:cNvPr>
          <p:cNvSpPr/>
          <p:nvPr/>
        </p:nvSpPr>
        <p:spPr>
          <a:xfrm rot="10800000">
            <a:off x="2176275" y="334529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1" name="Freeform 123">
            <a:extLst>
              <a:ext uri="{FF2B5EF4-FFF2-40B4-BE49-F238E27FC236}">
                <a16:creationId xmlns:a16="http://schemas.microsoft.com/office/drawing/2014/main" id="{AB390485-9112-AF88-D213-B455679959D4}"/>
              </a:ext>
            </a:extLst>
          </p:cNvPr>
          <p:cNvSpPr/>
          <p:nvPr/>
        </p:nvSpPr>
        <p:spPr>
          <a:xfrm rot="10800000">
            <a:off x="2078698" y="334529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2" name="Freeform 124">
            <a:extLst>
              <a:ext uri="{FF2B5EF4-FFF2-40B4-BE49-F238E27FC236}">
                <a16:creationId xmlns:a16="http://schemas.microsoft.com/office/drawing/2014/main" id="{DF3FC23D-27FC-89E1-30E2-EA2FF9EC6D89}"/>
              </a:ext>
            </a:extLst>
          </p:cNvPr>
          <p:cNvSpPr/>
          <p:nvPr/>
        </p:nvSpPr>
        <p:spPr>
          <a:xfrm rot="10800000">
            <a:off x="1833748" y="328784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3" name="Freeform 125">
            <a:extLst>
              <a:ext uri="{FF2B5EF4-FFF2-40B4-BE49-F238E27FC236}">
                <a16:creationId xmlns:a16="http://schemas.microsoft.com/office/drawing/2014/main" id="{71609ED7-F4B1-32B5-BDD0-41996646C518}"/>
              </a:ext>
            </a:extLst>
          </p:cNvPr>
          <p:cNvSpPr/>
          <p:nvPr/>
        </p:nvSpPr>
        <p:spPr>
          <a:xfrm rot="10800000">
            <a:off x="1736171" y="328784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4" name="Freeform 126">
            <a:extLst>
              <a:ext uri="{FF2B5EF4-FFF2-40B4-BE49-F238E27FC236}">
                <a16:creationId xmlns:a16="http://schemas.microsoft.com/office/drawing/2014/main" id="{62E4F591-92F0-E92E-26B3-B14689E9D02B}"/>
              </a:ext>
            </a:extLst>
          </p:cNvPr>
          <p:cNvSpPr/>
          <p:nvPr/>
        </p:nvSpPr>
        <p:spPr>
          <a:xfrm rot="10800000">
            <a:off x="1470598" y="329261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5" name="Freeform 127">
            <a:extLst>
              <a:ext uri="{FF2B5EF4-FFF2-40B4-BE49-F238E27FC236}">
                <a16:creationId xmlns:a16="http://schemas.microsoft.com/office/drawing/2014/main" id="{003F8342-6DA8-1080-5BBD-6C429A429AB4}"/>
              </a:ext>
            </a:extLst>
          </p:cNvPr>
          <p:cNvSpPr/>
          <p:nvPr/>
        </p:nvSpPr>
        <p:spPr>
          <a:xfrm rot="10800000">
            <a:off x="1373021" y="329261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6" name="Freeform 128">
            <a:extLst>
              <a:ext uri="{FF2B5EF4-FFF2-40B4-BE49-F238E27FC236}">
                <a16:creationId xmlns:a16="http://schemas.microsoft.com/office/drawing/2014/main" id="{2F33C7E1-9096-2752-0B96-B4EE6E6B8481}"/>
              </a:ext>
            </a:extLst>
          </p:cNvPr>
          <p:cNvSpPr/>
          <p:nvPr/>
        </p:nvSpPr>
        <p:spPr>
          <a:xfrm rot="10800000">
            <a:off x="1220226" y="331512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7" name="Freeform 129">
            <a:extLst>
              <a:ext uri="{FF2B5EF4-FFF2-40B4-BE49-F238E27FC236}">
                <a16:creationId xmlns:a16="http://schemas.microsoft.com/office/drawing/2014/main" id="{D7351A0E-95C4-C7D6-8612-9850ED9874B7}"/>
              </a:ext>
            </a:extLst>
          </p:cNvPr>
          <p:cNvSpPr/>
          <p:nvPr/>
        </p:nvSpPr>
        <p:spPr>
          <a:xfrm rot="10800000">
            <a:off x="2347984" y="345371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8" name="Freeform 130">
            <a:extLst>
              <a:ext uri="{FF2B5EF4-FFF2-40B4-BE49-F238E27FC236}">
                <a16:creationId xmlns:a16="http://schemas.microsoft.com/office/drawing/2014/main" id="{F3A36135-83CE-CC3A-E851-549F3EC41E81}"/>
              </a:ext>
            </a:extLst>
          </p:cNvPr>
          <p:cNvSpPr/>
          <p:nvPr/>
        </p:nvSpPr>
        <p:spPr>
          <a:xfrm rot="10800000">
            <a:off x="2276361" y="345837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9" name="Freeform 131">
            <a:extLst>
              <a:ext uri="{FF2B5EF4-FFF2-40B4-BE49-F238E27FC236}">
                <a16:creationId xmlns:a16="http://schemas.microsoft.com/office/drawing/2014/main" id="{4F43C335-C30A-364D-D3F6-D629647FD488}"/>
              </a:ext>
            </a:extLst>
          </p:cNvPr>
          <p:cNvSpPr/>
          <p:nvPr/>
        </p:nvSpPr>
        <p:spPr>
          <a:xfrm rot="10800000">
            <a:off x="1920485" y="337328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0" name="Freeform 132">
            <a:extLst>
              <a:ext uri="{FF2B5EF4-FFF2-40B4-BE49-F238E27FC236}">
                <a16:creationId xmlns:a16="http://schemas.microsoft.com/office/drawing/2014/main" id="{5DEB113D-CD8A-7DCD-28A4-B5B831C87AE8}"/>
              </a:ext>
            </a:extLst>
          </p:cNvPr>
          <p:cNvSpPr/>
          <p:nvPr/>
        </p:nvSpPr>
        <p:spPr>
          <a:xfrm rot="10800000">
            <a:off x="1822908" y="337328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1" name="Freeform 133">
            <a:extLst>
              <a:ext uri="{FF2B5EF4-FFF2-40B4-BE49-F238E27FC236}">
                <a16:creationId xmlns:a16="http://schemas.microsoft.com/office/drawing/2014/main" id="{C5E7A09D-4A2D-A422-04E1-073B0941A404}"/>
              </a:ext>
            </a:extLst>
          </p:cNvPr>
          <p:cNvSpPr/>
          <p:nvPr/>
        </p:nvSpPr>
        <p:spPr>
          <a:xfrm rot="10800000">
            <a:off x="1767687" y="344196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2" name="Freeform 134">
            <a:extLst>
              <a:ext uri="{FF2B5EF4-FFF2-40B4-BE49-F238E27FC236}">
                <a16:creationId xmlns:a16="http://schemas.microsoft.com/office/drawing/2014/main" id="{5A92E977-51F8-F817-F43F-EBE9991AE212}"/>
              </a:ext>
            </a:extLst>
          </p:cNvPr>
          <p:cNvSpPr/>
          <p:nvPr/>
        </p:nvSpPr>
        <p:spPr>
          <a:xfrm rot="10800000">
            <a:off x="1670110" y="344196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3" name="Freeform 135">
            <a:extLst>
              <a:ext uri="{FF2B5EF4-FFF2-40B4-BE49-F238E27FC236}">
                <a16:creationId xmlns:a16="http://schemas.microsoft.com/office/drawing/2014/main" id="{D8CADE4D-EE0D-6501-010D-97E171F17C98}"/>
              </a:ext>
            </a:extLst>
          </p:cNvPr>
          <p:cNvSpPr/>
          <p:nvPr/>
        </p:nvSpPr>
        <p:spPr>
          <a:xfrm rot="10800000">
            <a:off x="1513392" y="336733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4" name="Freeform 136">
            <a:extLst>
              <a:ext uri="{FF2B5EF4-FFF2-40B4-BE49-F238E27FC236}">
                <a16:creationId xmlns:a16="http://schemas.microsoft.com/office/drawing/2014/main" id="{A6958843-FD55-1337-B431-326F572F1B06}"/>
              </a:ext>
            </a:extLst>
          </p:cNvPr>
          <p:cNvSpPr/>
          <p:nvPr/>
        </p:nvSpPr>
        <p:spPr>
          <a:xfrm rot="10800000">
            <a:off x="1493825" y="342872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5" name="Freeform 137">
            <a:extLst>
              <a:ext uri="{FF2B5EF4-FFF2-40B4-BE49-F238E27FC236}">
                <a16:creationId xmlns:a16="http://schemas.microsoft.com/office/drawing/2014/main" id="{B5A3ABAA-C3EA-9DE5-9EBD-9A8DAFE40D22}"/>
              </a:ext>
            </a:extLst>
          </p:cNvPr>
          <p:cNvSpPr/>
          <p:nvPr/>
        </p:nvSpPr>
        <p:spPr>
          <a:xfrm rot="10800000">
            <a:off x="1396247" y="342872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6" name="Freeform 138">
            <a:extLst>
              <a:ext uri="{FF2B5EF4-FFF2-40B4-BE49-F238E27FC236}">
                <a16:creationId xmlns:a16="http://schemas.microsoft.com/office/drawing/2014/main" id="{EB05EA43-638C-C072-1996-23B6990AA5BA}"/>
              </a:ext>
            </a:extLst>
          </p:cNvPr>
          <p:cNvSpPr/>
          <p:nvPr/>
        </p:nvSpPr>
        <p:spPr>
          <a:xfrm rot="10800000">
            <a:off x="1315491" y="343080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7" name="Freeform 139">
            <a:extLst>
              <a:ext uri="{FF2B5EF4-FFF2-40B4-BE49-F238E27FC236}">
                <a16:creationId xmlns:a16="http://schemas.microsoft.com/office/drawing/2014/main" id="{D133F549-4E43-2692-681E-7F8837CEC60B}"/>
              </a:ext>
            </a:extLst>
          </p:cNvPr>
          <p:cNvSpPr/>
          <p:nvPr/>
        </p:nvSpPr>
        <p:spPr>
          <a:xfrm rot="10800000">
            <a:off x="1217914" y="343080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98" name="Freeform 140">
            <a:extLst>
              <a:ext uri="{FF2B5EF4-FFF2-40B4-BE49-F238E27FC236}">
                <a16:creationId xmlns:a16="http://schemas.microsoft.com/office/drawing/2014/main" id="{FDEEF1AC-FF11-97E0-5BFA-BE64EE0C87F2}"/>
              </a:ext>
            </a:extLst>
          </p:cNvPr>
          <p:cNvSpPr/>
          <p:nvPr/>
        </p:nvSpPr>
        <p:spPr>
          <a:xfrm rot="10800000">
            <a:off x="2091314" y="343080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99" name="Group 3698">
            <a:extLst>
              <a:ext uri="{FF2B5EF4-FFF2-40B4-BE49-F238E27FC236}">
                <a16:creationId xmlns:a16="http://schemas.microsoft.com/office/drawing/2014/main" id="{0ED61126-882B-8414-3AA6-E792BE45FD2B}"/>
              </a:ext>
            </a:extLst>
          </p:cNvPr>
          <p:cNvGrpSpPr/>
          <p:nvPr/>
        </p:nvGrpSpPr>
        <p:grpSpPr>
          <a:xfrm rot="10800000">
            <a:off x="1135950" y="3626078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3700" name="Oval 3699">
              <a:extLst>
                <a:ext uri="{FF2B5EF4-FFF2-40B4-BE49-F238E27FC236}">
                  <a16:creationId xmlns:a16="http://schemas.microsoft.com/office/drawing/2014/main" id="{49756ED7-AC9D-8E4C-1F35-4ECF1B5ED863}"/>
                </a:ext>
              </a:extLst>
            </p:cNvPr>
            <p:cNvSpPr/>
            <p:nvPr/>
          </p:nvSpPr>
          <p:spPr>
            <a:xfrm>
              <a:off x="1721522" y="322895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1" name="Oval 3700">
              <a:extLst>
                <a:ext uri="{FF2B5EF4-FFF2-40B4-BE49-F238E27FC236}">
                  <a16:creationId xmlns:a16="http://schemas.microsoft.com/office/drawing/2014/main" id="{E12506EF-AB54-4601-4ED8-D2F45EDB7372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2" name="Oval 3701">
              <a:extLst>
                <a:ext uri="{FF2B5EF4-FFF2-40B4-BE49-F238E27FC236}">
                  <a16:creationId xmlns:a16="http://schemas.microsoft.com/office/drawing/2014/main" id="{216E1E5A-9A71-62E3-6C65-B0ABD60967EC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3" name="Oval 3702">
              <a:extLst>
                <a:ext uri="{FF2B5EF4-FFF2-40B4-BE49-F238E27FC236}">
                  <a16:creationId xmlns:a16="http://schemas.microsoft.com/office/drawing/2014/main" id="{2CA2D9DB-3126-AB56-DD06-13AB37F7A6F8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4" name="Oval 3703">
              <a:extLst>
                <a:ext uri="{FF2B5EF4-FFF2-40B4-BE49-F238E27FC236}">
                  <a16:creationId xmlns:a16="http://schemas.microsoft.com/office/drawing/2014/main" id="{82CE3432-77D9-80BF-BB8F-3100314F491B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5" name="Oval 3704">
              <a:extLst>
                <a:ext uri="{FF2B5EF4-FFF2-40B4-BE49-F238E27FC236}">
                  <a16:creationId xmlns:a16="http://schemas.microsoft.com/office/drawing/2014/main" id="{6E0F9C46-2891-FF60-426F-E146085F14E7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6" name="Oval 3705">
              <a:extLst>
                <a:ext uri="{FF2B5EF4-FFF2-40B4-BE49-F238E27FC236}">
                  <a16:creationId xmlns:a16="http://schemas.microsoft.com/office/drawing/2014/main" id="{15F74245-7C57-5F7D-4177-067E01B5CE3F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7" name="Oval 3706">
              <a:extLst>
                <a:ext uri="{FF2B5EF4-FFF2-40B4-BE49-F238E27FC236}">
                  <a16:creationId xmlns:a16="http://schemas.microsoft.com/office/drawing/2014/main" id="{F03BC65C-60D9-FB58-4247-584C54361C3E}"/>
                </a:ext>
              </a:extLst>
            </p:cNvPr>
            <p:cNvSpPr/>
            <p:nvPr/>
          </p:nvSpPr>
          <p:spPr>
            <a:xfrm>
              <a:off x="126672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8" name="Oval 3707">
              <a:extLst>
                <a:ext uri="{FF2B5EF4-FFF2-40B4-BE49-F238E27FC236}">
                  <a16:creationId xmlns:a16="http://schemas.microsoft.com/office/drawing/2014/main" id="{4858AD01-BA2F-EDFA-13E7-9B310BB5E4A8}"/>
                </a:ext>
              </a:extLst>
            </p:cNvPr>
            <p:cNvSpPr/>
            <p:nvPr/>
          </p:nvSpPr>
          <p:spPr>
            <a:xfrm>
              <a:off x="1607301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9" name="Oval 3708">
              <a:extLst>
                <a:ext uri="{FF2B5EF4-FFF2-40B4-BE49-F238E27FC236}">
                  <a16:creationId xmlns:a16="http://schemas.microsoft.com/office/drawing/2014/main" id="{6AFEABFA-F626-A019-A891-E1952652E197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757" name="Freeform 199">
            <a:extLst>
              <a:ext uri="{FF2B5EF4-FFF2-40B4-BE49-F238E27FC236}">
                <a16:creationId xmlns:a16="http://schemas.microsoft.com/office/drawing/2014/main" id="{B727C66D-0986-1A32-183A-7BED7BA0B95D}"/>
              </a:ext>
            </a:extLst>
          </p:cNvPr>
          <p:cNvSpPr/>
          <p:nvPr/>
        </p:nvSpPr>
        <p:spPr>
          <a:xfrm flipH="1">
            <a:off x="4688668" y="3088260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58" name="Freeform 200">
            <a:extLst>
              <a:ext uri="{FF2B5EF4-FFF2-40B4-BE49-F238E27FC236}">
                <a16:creationId xmlns:a16="http://schemas.microsoft.com/office/drawing/2014/main" id="{3AE1E06A-8D2B-020C-F192-4F331333B9CD}"/>
              </a:ext>
            </a:extLst>
          </p:cNvPr>
          <p:cNvSpPr/>
          <p:nvPr/>
        </p:nvSpPr>
        <p:spPr>
          <a:xfrm flipH="1">
            <a:off x="4580248" y="308376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59" name="Freeform 201">
            <a:extLst>
              <a:ext uri="{FF2B5EF4-FFF2-40B4-BE49-F238E27FC236}">
                <a16:creationId xmlns:a16="http://schemas.microsoft.com/office/drawing/2014/main" id="{97BF4ACE-6FB2-68E5-597F-810BA4982C6E}"/>
              </a:ext>
            </a:extLst>
          </p:cNvPr>
          <p:cNvSpPr/>
          <p:nvPr/>
        </p:nvSpPr>
        <p:spPr>
          <a:xfrm flipH="1">
            <a:off x="4731675" y="300075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0" name="Freeform 202">
            <a:extLst>
              <a:ext uri="{FF2B5EF4-FFF2-40B4-BE49-F238E27FC236}">
                <a16:creationId xmlns:a16="http://schemas.microsoft.com/office/drawing/2014/main" id="{E0BD4BE2-26EA-37C0-36D2-0B6DEEC60AEC}"/>
              </a:ext>
            </a:extLst>
          </p:cNvPr>
          <p:cNvSpPr/>
          <p:nvPr/>
        </p:nvSpPr>
        <p:spPr>
          <a:xfrm flipH="1">
            <a:off x="4623254" y="299626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1" name="Freeform 203">
            <a:extLst>
              <a:ext uri="{FF2B5EF4-FFF2-40B4-BE49-F238E27FC236}">
                <a16:creationId xmlns:a16="http://schemas.microsoft.com/office/drawing/2014/main" id="{F90AFBC7-0BAF-17D4-5BE0-CA85B262ACD1}"/>
              </a:ext>
            </a:extLst>
          </p:cNvPr>
          <p:cNvSpPr/>
          <p:nvPr/>
        </p:nvSpPr>
        <p:spPr>
          <a:xfrm flipH="1">
            <a:off x="4587924" y="3136635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2" name="Freeform 204">
            <a:extLst>
              <a:ext uri="{FF2B5EF4-FFF2-40B4-BE49-F238E27FC236}">
                <a16:creationId xmlns:a16="http://schemas.microsoft.com/office/drawing/2014/main" id="{DF5E718A-48E1-706B-3617-F8E566402C12}"/>
              </a:ext>
            </a:extLst>
          </p:cNvPr>
          <p:cNvSpPr/>
          <p:nvPr/>
        </p:nvSpPr>
        <p:spPr>
          <a:xfrm flipH="1">
            <a:off x="4479504" y="3132140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3" name="Freeform 205">
            <a:extLst>
              <a:ext uri="{FF2B5EF4-FFF2-40B4-BE49-F238E27FC236}">
                <a16:creationId xmlns:a16="http://schemas.microsoft.com/office/drawing/2014/main" id="{8A28C16D-8792-860D-B0BF-3A2BDCFDA5E7}"/>
              </a:ext>
            </a:extLst>
          </p:cNvPr>
          <p:cNvSpPr/>
          <p:nvPr/>
        </p:nvSpPr>
        <p:spPr>
          <a:xfrm flipH="1">
            <a:off x="4341443" y="320400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4" name="Freeform 206">
            <a:extLst>
              <a:ext uri="{FF2B5EF4-FFF2-40B4-BE49-F238E27FC236}">
                <a16:creationId xmlns:a16="http://schemas.microsoft.com/office/drawing/2014/main" id="{38A62366-EFCD-0B93-5B41-FEB5AD59CD7B}"/>
              </a:ext>
            </a:extLst>
          </p:cNvPr>
          <p:cNvSpPr/>
          <p:nvPr/>
        </p:nvSpPr>
        <p:spPr>
          <a:xfrm flipH="1">
            <a:off x="4233023" y="319951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5" name="Freeform 207">
            <a:extLst>
              <a:ext uri="{FF2B5EF4-FFF2-40B4-BE49-F238E27FC236}">
                <a16:creationId xmlns:a16="http://schemas.microsoft.com/office/drawing/2014/main" id="{FCB0FA8C-D88A-BF5A-B856-3274E6DFADD0}"/>
              </a:ext>
            </a:extLst>
          </p:cNvPr>
          <p:cNvSpPr/>
          <p:nvPr/>
        </p:nvSpPr>
        <p:spPr>
          <a:xfrm flipH="1">
            <a:off x="4161308" y="321748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6" name="Freeform 208">
            <a:extLst>
              <a:ext uri="{FF2B5EF4-FFF2-40B4-BE49-F238E27FC236}">
                <a16:creationId xmlns:a16="http://schemas.microsoft.com/office/drawing/2014/main" id="{F5F0AD07-D983-304A-6BC0-77FDBC6A8792}"/>
              </a:ext>
            </a:extLst>
          </p:cNvPr>
          <p:cNvSpPr/>
          <p:nvPr/>
        </p:nvSpPr>
        <p:spPr>
          <a:xfrm flipH="1">
            <a:off x="4052888" y="321299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7" name="Freeform 209">
            <a:extLst>
              <a:ext uri="{FF2B5EF4-FFF2-40B4-BE49-F238E27FC236}">
                <a16:creationId xmlns:a16="http://schemas.microsoft.com/office/drawing/2014/main" id="{051FFC4D-5F3C-E986-C015-C5FAEDDD9973}"/>
              </a:ext>
            </a:extLst>
          </p:cNvPr>
          <p:cNvSpPr/>
          <p:nvPr/>
        </p:nvSpPr>
        <p:spPr>
          <a:xfrm flipH="1">
            <a:off x="4024955" y="311450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8" name="Freeform 210">
            <a:extLst>
              <a:ext uri="{FF2B5EF4-FFF2-40B4-BE49-F238E27FC236}">
                <a16:creationId xmlns:a16="http://schemas.microsoft.com/office/drawing/2014/main" id="{5CB69E4D-1899-BA84-1ACC-F8E5EA516465}"/>
              </a:ext>
            </a:extLst>
          </p:cNvPr>
          <p:cNvSpPr/>
          <p:nvPr/>
        </p:nvSpPr>
        <p:spPr>
          <a:xfrm flipH="1">
            <a:off x="3916535" y="311000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69" name="Freeform 211">
            <a:extLst>
              <a:ext uri="{FF2B5EF4-FFF2-40B4-BE49-F238E27FC236}">
                <a16:creationId xmlns:a16="http://schemas.microsoft.com/office/drawing/2014/main" id="{C5E8A9AD-24C2-7EB4-6A48-F09128359261}"/>
              </a:ext>
            </a:extLst>
          </p:cNvPr>
          <p:cNvSpPr/>
          <p:nvPr/>
        </p:nvSpPr>
        <p:spPr>
          <a:xfrm flipH="1">
            <a:off x="4012815" y="299776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0" name="Freeform 212">
            <a:extLst>
              <a:ext uri="{FF2B5EF4-FFF2-40B4-BE49-F238E27FC236}">
                <a16:creationId xmlns:a16="http://schemas.microsoft.com/office/drawing/2014/main" id="{9F633E65-A10E-F2F8-B3D6-1F63FB912D34}"/>
              </a:ext>
            </a:extLst>
          </p:cNvPr>
          <p:cNvSpPr/>
          <p:nvPr/>
        </p:nvSpPr>
        <p:spPr>
          <a:xfrm flipH="1">
            <a:off x="3904395" y="299326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1" name="Freeform 213">
            <a:extLst>
              <a:ext uri="{FF2B5EF4-FFF2-40B4-BE49-F238E27FC236}">
                <a16:creationId xmlns:a16="http://schemas.microsoft.com/office/drawing/2014/main" id="{26CD151C-CA50-A6E8-FC8F-141B38BE98DE}"/>
              </a:ext>
            </a:extLst>
          </p:cNvPr>
          <p:cNvSpPr/>
          <p:nvPr/>
        </p:nvSpPr>
        <p:spPr>
          <a:xfrm flipH="1">
            <a:off x="3621663" y="297151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2" name="Freeform 214">
            <a:extLst>
              <a:ext uri="{FF2B5EF4-FFF2-40B4-BE49-F238E27FC236}">
                <a16:creationId xmlns:a16="http://schemas.microsoft.com/office/drawing/2014/main" id="{EDB6223D-F845-9FD7-CA91-93F943643CF1}"/>
              </a:ext>
            </a:extLst>
          </p:cNvPr>
          <p:cNvSpPr/>
          <p:nvPr/>
        </p:nvSpPr>
        <p:spPr>
          <a:xfrm flipH="1">
            <a:off x="3513243" y="296702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3" name="Freeform 215">
            <a:extLst>
              <a:ext uri="{FF2B5EF4-FFF2-40B4-BE49-F238E27FC236}">
                <a16:creationId xmlns:a16="http://schemas.microsoft.com/office/drawing/2014/main" id="{BC758D98-AC63-EA8E-6804-9301D64A9A81}"/>
              </a:ext>
            </a:extLst>
          </p:cNvPr>
          <p:cNvSpPr/>
          <p:nvPr/>
        </p:nvSpPr>
        <p:spPr>
          <a:xfrm flipH="1">
            <a:off x="4269728" y="3022031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4" name="Freeform 216">
            <a:extLst>
              <a:ext uri="{FF2B5EF4-FFF2-40B4-BE49-F238E27FC236}">
                <a16:creationId xmlns:a16="http://schemas.microsoft.com/office/drawing/2014/main" id="{5126DCEF-3C43-4CC7-1EEF-130A34FCE860}"/>
              </a:ext>
            </a:extLst>
          </p:cNvPr>
          <p:cNvSpPr/>
          <p:nvPr/>
        </p:nvSpPr>
        <p:spPr>
          <a:xfrm flipH="1">
            <a:off x="4161308" y="301753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775" name="Group 3774">
            <a:extLst>
              <a:ext uri="{FF2B5EF4-FFF2-40B4-BE49-F238E27FC236}">
                <a16:creationId xmlns:a16="http://schemas.microsoft.com/office/drawing/2014/main" id="{0963E46B-141A-60B5-2065-B2550CF06A16}"/>
              </a:ext>
            </a:extLst>
          </p:cNvPr>
          <p:cNvGrpSpPr/>
          <p:nvPr/>
        </p:nvGrpSpPr>
        <p:grpSpPr>
          <a:xfrm flipH="1">
            <a:off x="3438604" y="2891189"/>
            <a:ext cx="1338240" cy="350125"/>
            <a:chOff x="703186" y="3173611"/>
            <a:chExt cx="1175691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3919" name="Oval 3918">
              <a:extLst>
                <a:ext uri="{FF2B5EF4-FFF2-40B4-BE49-F238E27FC236}">
                  <a16:creationId xmlns:a16="http://schemas.microsoft.com/office/drawing/2014/main" id="{7AB34255-4F18-132A-3713-7CCA4F1F4729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0" name="Oval 3919">
              <a:extLst>
                <a:ext uri="{FF2B5EF4-FFF2-40B4-BE49-F238E27FC236}">
                  <a16:creationId xmlns:a16="http://schemas.microsoft.com/office/drawing/2014/main" id="{7B5F89E2-5438-C4A5-DF9E-068E67514F8D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1" name="Oval 3920">
              <a:extLst>
                <a:ext uri="{FF2B5EF4-FFF2-40B4-BE49-F238E27FC236}">
                  <a16:creationId xmlns:a16="http://schemas.microsoft.com/office/drawing/2014/main" id="{5745DFFC-5E72-0EBB-1302-EFDE5D892989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2" name="Oval 3921">
              <a:extLst>
                <a:ext uri="{FF2B5EF4-FFF2-40B4-BE49-F238E27FC236}">
                  <a16:creationId xmlns:a16="http://schemas.microsoft.com/office/drawing/2014/main" id="{0C946539-CCE3-2091-2110-6349A58A8232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3" name="Oval 3922">
              <a:extLst>
                <a:ext uri="{FF2B5EF4-FFF2-40B4-BE49-F238E27FC236}">
                  <a16:creationId xmlns:a16="http://schemas.microsoft.com/office/drawing/2014/main" id="{5098F055-4E91-D3F1-E693-AF5C2B7A9981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4" name="Oval 3923">
              <a:extLst>
                <a:ext uri="{FF2B5EF4-FFF2-40B4-BE49-F238E27FC236}">
                  <a16:creationId xmlns:a16="http://schemas.microsoft.com/office/drawing/2014/main" id="{6C85AF9C-22C0-0889-3E2A-D16C423DA011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5" name="Oval 3924">
              <a:extLst>
                <a:ext uri="{FF2B5EF4-FFF2-40B4-BE49-F238E27FC236}">
                  <a16:creationId xmlns:a16="http://schemas.microsoft.com/office/drawing/2014/main" id="{68581CE8-69B0-1436-EC03-1FAACDD74CFF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6" name="Oval 3925">
              <a:extLst>
                <a:ext uri="{FF2B5EF4-FFF2-40B4-BE49-F238E27FC236}">
                  <a16:creationId xmlns:a16="http://schemas.microsoft.com/office/drawing/2014/main" id="{903E39CF-EDE1-2168-A378-F64C05033D6F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7" name="Oval 3926">
              <a:extLst>
                <a:ext uri="{FF2B5EF4-FFF2-40B4-BE49-F238E27FC236}">
                  <a16:creationId xmlns:a16="http://schemas.microsoft.com/office/drawing/2014/main" id="{306689C4-CA64-DDBC-C0CD-0F32D5C4BFF6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8" name="Oval 3927">
              <a:extLst>
                <a:ext uri="{FF2B5EF4-FFF2-40B4-BE49-F238E27FC236}">
                  <a16:creationId xmlns:a16="http://schemas.microsoft.com/office/drawing/2014/main" id="{1507DAAB-8AE0-8B37-345E-3DD130D06819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776" name="Freeform 218">
            <a:extLst>
              <a:ext uri="{FF2B5EF4-FFF2-40B4-BE49-F238E27FC236}">
                <a16:creationId xmlns:a16="http://schemas.microsoft.com/office/drawing/2014/main" id="{36468BCD-7F5B-4BC7-BE81-CB9348119698}"/>
              </a:ext>
            </a:extLst>
          </p:cNvPr>
          <p:cNvSpPr/>
          <p:nvPr/>
        </p:nvSpPr>
        <p:spPr>
          <a:xfrm flipH="1">
            <a:off x="4491380" y="322116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7" name="Freeform 219">
            <a:extLst>
              <a:ext uri="{FF2B5EF4-FFF2-40B4-BE49-F238E27FC236}">
                <a16:creationId xmlns:a16="http://schemas.microsoft.com/office/drawing/2014/main" id="{B8BC5B26-CA2E-FF98-CE48-34580F5C1FE6}"/>
              </a:ext>
            </a:extLst>
          </p:cNvPr>
          <p:cNvSpPr/>
          <p:nvPr/>
        </p:nvSpPr>
        <p:spPr>
          <a:xfrm flipH="1">
            <a:off x="4407088" y="322116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8" name="Freeform 220">
            <a:extLst>
              <a:ext uri="{FF2B5EF4-FFF2-40B4-BE49-F238E27FC236}">
                <a16:creationId xmlns:a16="http://schemas.microsoft.com/office/drawing/2014/main" id="{0F8A37D7-A12F-ED7C-8DD9-30DFAA8A5F07}"/>
              </a:ext>
            </a:extLst>
          </p:cNvPr>
          <p:cNvSpPr/>
          <p:nvPr/>
        </p:nvSpPr>
        <p:spPr>
          <a:xfrm flipH="1">
            <a:off x="4238253" y="318011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79" name="Freeform 221">
            <a:extLst>
              <a:ext uri="{FF2B5EF4-FFF2-40B4-BE49-F238E27FC236}">
                <a16:creationId xmlns:a16="http://schemas.microsoft.com/office/drawing/2014/main" id="{19A210C4-20DA-717D-FB70-2884FFB09E60}"/>
              </a:ext>
            </a:extLst>
          </p:cNvPr>
          <p:cNvSpPr/>
          <p:nvPr/>
        </p:nvSpPr>
        <p:spPr>
          <a:xfrm flipH="1">
            <a:off x="4153961" y="318011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0" name="Freeform 222">
            <a:extLst>
              <a:ext uri="{FF2B5EF4-FFF2-40B4-BE49-F238E27FC236}">
                <a16:creationId xmlns:a16="http://schemas.microsoft.com/office/drawing/2014/main" id="{D622B85C-2953-5FF4-B3D5-5F84EF6CA501}"/>
              </a:ext>
            </a:extLst>
          </p:cNvPr>
          <p:cNvSpPr/>
          <p:nvPr/>
        </p:nvSpPr>
        <p:spPr>
          <a:xfrm flipH="1">
            <a:off x="3957801" y="3199120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1" name="Freeform 223">
            <a:extLst>
              <a:ext uri="{FF2B5EF4-FFF2-40B4-BE49-F238E27FC236}">
                <a16:creationId xmlns:a16="http://schemas.microsoft.com/office/drawing/2014/main" id="{5F93F4A8-8265-C047-690B-7FAD47967C8F}"/>
              </a:ext>
            </a:extLst>
          </p:cNvPr>
          <p:cNvSpPr/>
          <p:nvPr/>
        </p:nvSpPr>
        <p:spPr>
          <a:xfrm flipH="1">
            <a:off x="3873508" y="319912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2" name="Freeform 224">
            <a:extLst>
              <a:ext uri="{FF2B5EF4-FFF2-40B4-BE49-F238E27FC236}">
                <a16:creationId xmlns:a16="http://schemas.microsoft.com/office/drawing/2014/main" id="{F7E14E18-138C-29BC-48E7-B3E6A302D906}"/>
              </a:ext>
            </a:extLst>
          </p:cNvPr>
          <p:cNvSpPr/>
          <p:nvPr/>
        </p:nvSpPr>
        <p:spPr>
          <a:xfrm flipH="1">
            <a:off x="3775488" y="319455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3" name="Freeform 225">
            <a:extLst>
              <a:ext uri="{FF2B5EF4-FFF2-40B4-BE49-F238E27FC236}">
                <a16:creationId xmlns:a16="http://schemas.microsoft.com/office/drawing/2014/main" id="{402B0B27-A750-5A1E-7494-935BF4E600D1}"/>
              </a:ext>
            </a:extLst>
          </p:cNvPr>
          <p:cNvSpPr/>
          <p:nvPr/>
        </p:nvSpPr>
        <p:spPr>
          <a:xfrm flipH="1">
            <a:off x="3691196" y="319455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4" name="Freeform 226">
            <a:extLst>
              <a:ext uri="{FF2B5EF4-FFF2-40B4-BE49-F238E27FC236}">
                <a16:creationId xmlns:a16="http://schemas.microsoft.com/office/drawing/2014/main" id="{50D3FFF2-AACC-7BF2-2B6D-AC9E4C3AD77F}"/>
              </a:ext>
            </a:extLst>
          </p:cNvPr>
          <p:cNvSpPr/>
          <p:nvPr/>
        </p:nvSpPr>
        <p:spPr>
          <a:xfrm flipH="1">
            <a:off x="3568073" y="312067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5" name="Freeform 227">
            <a:extLst>
              <a:ext uri="{FF2B5EF4-FFF2-40B4-BE49-F238E27FC236}">
                <a16:creationId xmlns:a16="http://schemas.microsoft.com/office/drawing/2014/main" id="{3BDDD6F6-3241-AA29-D6BE-D2B1C145040F}"/>
              </a:ext>
            </a:extLst>
          </p:cNvPr>
          <p:cNvSpPr/>
          <p:nvPr/>
        </p:nvSpPr>
        <p:spPr>
          <a:xfrm flipH="1">
            <a:off x="3547140" y="319754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6" name="Freeform 228">
            <a:extLst>
              <a:ext uri="{FF2B5EF4-FFF2-40B4-BE49-F238E27FC236}">
                <a16:creationId xmlns:a16="http://schemas.microsoft.com/office/drawing/2014/main" id="{6B13258D-DB5E-C049-BD2F-1FF9A0CBEABB}"/>
              </a:ext>
            </a:extLst>
          </p:cNvPr>
          <p:cNvSpPr/>
          <p:nvPr/>
        </p:nvSpPr>
        <p:spPr>
          <a:xfrm flipH="1">
            <a:off x="3462847" y="319754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7" name="Freeform 229">
            <a:extLst>
              <a:ext uri="{FF2B5EF4-FFF2-40B4-BE49-F238E27FC236}">
                <a16:creationId xmlns:a16="http://schemas.microsoft.com/office/drawing/2014/main" id="{64465D60-5F23-73A4-8454-58D39CE5E073}"/>
              </a:ext>
            </a:extLst>
          </p:cNvPr>
          <p:cNvSpPr/>
          <p:nvPr/>
        </p:nvSpPr>
        <p:spPr>
          <a:xfrm flipH="1">
            <a:off x="3858381" y="300403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8" name="Freeform 230">
            <a:extLst>
              <a:ext uri="{FF2B5EF4-FFF2-40B4-BE49-F238E27FC236}">
                <a16:creationId xmlns:a16="http://schemas.microsoft.com/office/drawing/2014/main" id="{8BE7C756-4F4B-CD0C-4DC8-B122F0A98541}"/>
              </a:ext>
            </a:extLst>
          </p:cNvPr>
          <p:cNvSpPr/>
          <p:nvPr/>
        </p:nvSpPr>
        <p:spPr>
          <a:xfrm flipH="1">
            <a:off x="3774088" y="300403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89" name="Freeform 231">
            <a:extLst>
              <a:ext uri="{FF2B5EF4-FFF2-40B4-BE49-F238E27FC236}">
                <a16:creationId xmlns:a16="http://schemas.microsoft.com/office/drawing/2014/main" id="{ACB16048-ACCC-9888-DC5F-336E308B7C10}"/>
              </a:ext>
            </a:extLst>
          </p:cNvPr>
          <p:cNvSpPr/>
          <p:nvPr/>
        </p:nvSpPr>
        <p:spPr>
          <a:xfrm flipH="1">
            <a:off x="4140834" y="306420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0" name="Freeform 232">
            <a:extLst>
              <a:ext uri="{FF2B5EF4-FFF2-40B4-BE49-F238E27FC236}">
                <a16:creationId xmlns:a16="http://schemas.microsoft.com/office/drawing/2014/main" id="{BACE5CE0-2F68-D696-F3AE-01495C10CFAD}"/>
              </a:ext>
            </a:extLst>
          </p:cNvPr>
          <p:cNvSpPr/>
          <p:nvPr/>
        </p:nvSpPr>
        <p:spPr>
          <a:xfrm flipH="1">
            <a:off x="4056542" y="306420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1" name="Freeform 233">
            <a:extLst>
              <a:ext uri="{FF2B5EF4-FFF2-40B4-BE49-F238E27FC236}">
                <a16:creationId xmlns:a16="http://schemas.microsoft.com/office/drawing/2014/main" id="{DA689E82-A270-A231-CDA2-4D56523D5B71}"/>
              </a:ext>
            </a:extLst>
          </p:cNvPr>
          <p:cNvSpPr/>
          <p:nvPr/>
        </p:nvSpPr>
        <p:spPr>
          <a:xfrm flipH="1">
            <a:off x="4488538" y="300362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2" name="Freeform 234">
            <a:extLst>
              <a:ext uri="{FF2B5EF4-FFF2-40B4-BE49-F238E27FC236}">
                <a16:creationId xmlns:a16="http://schemas.microsoft.com/office/drawing/2014/main" id="{2C06B726-2A2B-A8C3-ECDB-FDDAF46C9502}"/>
              </a:ext>
            </a:extLst>
          </p:cNvPr>
          <p:cNvSpPr/>
          <p:nvPr/>
        </p:nvSpPr>
        <p:spPr>
          <a:xfrm flipH="1">
            <a:off x="4404245" y="300362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793" name="Group 3792">
            <a:extLst>
              <a:ext uri="{FF2B5EF4-FFF2-40B4-BE49-F238E27FC236}">
                <a16:creationId xmlns:a16="http://schemas.microsoft.com/office/drawing/2014/main" id="{0CACFD01-D6A9-FB75-9366-D162003E5F85}"/>
              </a:ext>
            </a:extLst>
          </p:cNvPr>
          <p:cNvGrpSpPr/>
          <p:nvPr/>
        </p:nvGrpSpPr>
        <p:grpSpPr>
          <a:xfrm flipH="1">
            <a:off x="3464628" y="2902281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3910" name="Oval 3909">
              <a:extLst>
                <a:ext uri="{FF2B5EF4-FFF2-40B4-BE49-F238E27FC236}">
                  <a16:creationId xmlns:a16="http://schemas.microsoft.com/office/drawing/2014/main" id="{83982B9D-B953-2648-DA21-22EE1D1409B6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1" name="Oval 3910">
              <a:extLst>
                <a:ext uri="{FF2B5EF4-FFF2-40B4-BE49-F238E27FC236}">
                  <a16:creationId xmlns:a16="http://schemas.microsoft.com/office/drawing/2014/main" id="{C9A2F016-944F-110C-D04D-462221BB874E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2" name="Oval 3911">
              <a:extLst>
                <a:ext uri="{FF2B5EF4-FFF2-40B4-BE49-F238E27FC236}">
                  <a16:creationId xmlns:a16="http://schemas.microsoft.com/office/drawing/2014/main" id="{690F3DDF-5139-6B47-CFE6-C5C3E8ECBF75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3" name="Oval 3912">
              <a:extLst>
                <a:ext uri="{FF2B5EF4-FFF2-40B4-BE49-F238E27FC236}">
                  <a16:creationId xmlns:a16="http://schemas.microsoft.com/office/drawing/2014/main" id="{AFB3A7AA-B144-C1CB-8E5F-0FE48D78263C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4" name="Oval 3913">
              <a:extLst>
                <a:ext uri="{FF2B5EF4-FFF2-40B4-BE49-F238E27FC236}">
                  <a16:creationId xmlns:a16="http://schemas.microsoft.com/office/drawing/2014/main" id="{CFE8B727-F71E-DDBB-2F94-9606A9EE82E8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5" name="Oval 3914">
              <a:extLst>
                <a:ext uri="{FF2B5EF4-FFF2-40B4-BE49-F238E27FC236}">
                  <a16:creationId xmlns:a16="http://schemas.microsoft.com/office/drawing/2014/main" id="{936E8EA3-B1A2-23D8-7E1B-034C3ED9A8E7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6" name="Oval 3915">
              <a:extLst>
                <a:ext uri="{FF2B5EF4-FFF2-40B4-BE49-F238E27FC236}">
                  <a16:creationId xmlns:a16="http://schemas.microsoft.com/office/drawing/2014/main" id="{A1916ADE-2409-BCB7-4ED6-B162E61D0C34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7" name="Oval 3916">
              <a:extLst>
                <a:ext uri="{FF2B5EF4-FFF2-40B4-BE49-F238E27FC236}">
                  <a16:creationId xmlns:a16="http://schemas.microsoft.com/office/drawing/2014/main" id="{D97174AC-5E97-DA7D-06B8-34523110B4C5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8" name="Oval 3917">
              <a:extLst>
                <a:ext uri="{FF2B5EF4-FFF2-40B4-BE49-F238E27FC236}">
                  <a16:creationId xmlns:a16="http://schemas.microsoft.com/office/drawing/2014/main" id="{649326BA-AE66-256C-32B6-4292874F822A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794" name="Freeform 236">
            <a:extLst>
              <a:ext uri="{FF2B5EF4-FFF2-40B4-BE49-F238E27FC236}">
                <a16:creationId xmlns:a16="http://schemas.microsoft.com/office/drawing/2014/main" id="{37DCC90D-0189-C2A4-68A2-230195D728F8}"/>
              </a:ext>
            </a:extLst>
          </p:cNvPr>
          <p:cNvSpPr/>
          <p:nvPr/>
        </p:nvSpPr>
        <p:spPr>
          <a:xfrm flipH="1">
            <a:off x="4685505" y="321526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5" name="Freeform 237">
            <a:extLst>
              <a:ext uri="{FF2B5EF4-FFF2-40B4-BE49-F238E27FC236}">
                <a16:creationId xmlns:a16="http://schemas.microsoft.com/office/drawing/2014/main" id="{73C5D313-798B-19C4-2CE0-507ACEF34BB9}"/>
              </a:ext>
            </a:extLst>
          </p:cNvPr>
          <p:cNvSpPr/>
          <p:nvPr/>
        </p:nvSpPr>
        <p:spPr>
          <a:xfrm flipH="1">
            <a:off x="4587927" y="319504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6" name="Freeform 238">
            <a:extLst>
              <a:ext uri="{FF2B5EF4-FFF2-40B4-BE49-F238E27FC236}">
                <a16:creationId xmlns:a16="http://schemas.microsoft.com/office/drawing/2014/main" id="{35283A77-719B-36E7-DBB5-4849817CAC20}"/>
              </a:ext>
            </a:extLst>
          </p:cNvPr>
          <p:cNvSpPr/>
          <p:nvPr/>
        </p:nvSpPr>
        <p:spPr>
          <a:xfrm flipH="1">
            <a:off x="4422989" y="314770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7" name="Freeform 239">
            <a:extLst>
              <a:ext uri="{FF2B5EF4-FFF2-40B4-BE49-F238E27FC236}">
                <a16:creationId xmlns:a16="http://schemas.microsoft.com/office/drawing/2014/main" id="{92167ACA-75DD-BDF9-864C-8BEAEC4622B0}"/>
              </a:ext>
            </a:extLst>
          </p:cNvPr>
          <p:cNvSpPr/>
          <p:nvPr/>
        </p:nvSpPr>
        <p:spPr>
          <a:xfrm flipH="1">
            <a:off x="4325412" y="312748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8" name="Freeform 240">
            <a:extLst>
              <a:ext uri="{FF2B5EF4-FFF2-40B4-BE49-F238E27FC236}">
                <a16:creationId xmlns:a16="http://schemas.microsoft.com/office/drawing/2014/main" id="{B7599AF3-004E-471F-18C7-8AAF6C1982BA}"/>
              </a:ext>
            </a:extLst>
          </p:cNvPr>
          <p:cNvSpPr/>
          <p:nvPr/>
        </p:nvSpPr>
        <p:spPr>
          <a:xfrm flipH="1">
            <a:off x="4080462" y="320515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99" name="Freeform 241">
            <a:extLst>
              <a:ext uri="{FF2B5EF4-FFF2-40B4-BE49-F238E27FC236}">
                <a16:creationId xmlns:a16="http://schemas.microsoft.com/office/drawing/2014/main" id="{DDCCCC60-B5E8-17B5-9201-87E196F1B684}"/>
              </a:ext>
            </a:extLst>
          </p:cNvPr>
          <p:cNvSpPr/>
          <p:nvPr/>
        </p:nvSpPr>
        <p:spPr>
          <a:xfrm flipH="1">
            <a:off x="3982885" y="318493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0" name="Freeform 242">
            <a:extLst>
              <a:ext uri="{FF2B5EF4-FFF2-40B4-BE49-F238E27FC236}">
                <a16:creationId xmlns:a16="http://schemas.microsoft.com/office/drawing/2014/main" id="{CF31B436-8C62-B5BD-21B6-D9E7A53DB8C1}"/>
              </a:ext>
            </a:extLst>
          </p:cNvPr>
          <p:cNvSpPr/>
          <p:nvPr/>
        </p:nvSpPr>
        <p:spPr>
          <a:xfrm flipH="1">
            <a:off x="3466940" y="317787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1" name="Freeform 243">
            <a:extLst>
              <a:ext uri="{FF2B5EF4-FFF2-40B4-BE49-F238E27FC236}">
                <a16:creationId xmlns:a16="http://schemas.microsoft.com/office/drawing/2014/main" id="{B365415E-1F9A-64F6-9C2F-4CCC6EB7641F}"/>
              </a:ext>
            </a:extLst>
          </p:cNvPr>
          <p:cNvSpPr/>
          <p:nvPr/>
        </p:nvSpPr>
        <p:spPr>
          <a:xfrm flipH="1">
            <a:off x="3385603" y="3157651"/>
            <a:ext cx="46103" cy="38867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5388 w 38744"/>
              <a:gd name="connsiteY0" fmla="*/ 0 h 416719"/>
              <a:gd name="connsiteX1" fmla="*/ 38726 w 38744"/>
              <a:gd name="connsiteY1" fmla="*/ 83344 h 416719"/>
              <a:gd name="connsiteX2" fmla="*/ 10151 w 38744"/>
              <a:gd name="connsiteY2" fmla="*/ 192881 h 416719"/>
              <a:gd name="connsiteX3" fmla="*/ 10150 w 38744"/>
              <a:gd name="connsiteY3" fmla="*/ 416719 h 416719"/>
              <a:gd name="connsiteX0" fmla="*/ 0 w 33356"/>
              <a:gd name="connsiteY0" fmla="*/ 0 h 416719"/>
              <a:gd name="connsiteX1" fmla="*/ 33338 w 33356"/>
              <a:gd name="connsiteY1" fmla="*/ 83344 h 416719"/>
              <a:gd name="connsiteX2" fmla="*/ 4763 w 33356"/>
              <a:gd name="connsiteY2" fmla="*/ 192881 h 416719"/>
              <a:gd name="connsiteX3" fmla="*/ 4762 w 33356"/>
              <a:gd name="connsiteY3" fmla="*/ 416719 h 416719"/>
              <a:gd name="connsiteX0" fmla="*/ 7145 w 40503"/>
              <a:gd name="connsiteY0" fmla="*/ 0 h 411957"/>
              <a:gd name="connsiteX1" fmla="*/ 40483 w 40503"/>
              <a:gd name="connsiteY1" fmla="*/ 83344 h 411957"/>
              <a:gd name="connsiteX2" fmla="*/ 11908 w 40503"/>
              <a:gd name="connsiteY2" fmla="*/ 192881 h 411957"/>
              <a:gd name="connsiteX3" fmla="*/ 0 w 40503"/>
              <a:gd name="connsiteY3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3" h="411957">
                <a:moveTo>
                  <a:pt x="7145" y="0"/>
                </a:moveTo>
                <a:cubicBezTo>
                  <a:pt x="23417" y="25598"/>
                  <a:pt x="39689" y="51197"/>
                  <a:pt x="40483" y="83344"/>
                </a:cubicBezTo>
                <a:cubicBezTo>
                  <a:pt x="41277" y="115491"/>
                  <a:pt x="18655" y="138112"/>
                  <a:pt x="11908" y="192881"/>
                </a:cubicBezTo>
                <a:cubicBezTo>
                  <a:pt x="5161" y="247650"/>
                  <a:pt x="13096" y="331788"/>
                  <a:pt x="0" y="411957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2" name="Freeform 244">
            <a:extLst>
              <a:ext uri="{FF2B5EF4-FFF2-40B4-BE49-F238E27FC236}">
                <a16:creationId xmlns:a16="http://schemas.microsoft.com/office/drawing/2014/main" id="{5F8579A1-1ED1-BF91-74BE-1B84F76DE0A1}"/>
              </a:ext>
            </a:extLst>
          </p:cNvPr>
          <p:cNvSpPr/>
          <p:nvPr/>
        </p:nvSpPr>
        <p:spPr>
          <a:xfrm flipH="1">
            <a:off x="4594698" y="301906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3" name="Freeform 245">
            <a:extLst>
              <a:ext uri="{FF2B5EF4-FFF2-40B4-BE49-F238E27FC236}">
                <a16:creationId xmlns:a16="http://schemas.microsoft.com/office/drawing/2014/main" id="{7628FCD6-BB46-7517-9007-81A1598C0F7D}"/>
              </a:ext>
            </a:extLst>
          </p:cNvPr>
          <p:cNvSpPr/>
          <p:nvPr/>
        </p:nvSpPr>
        <p:spPr>
          <a:xfrm flipH="1">
            <a:off x="4523075" y="303462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4" name="Freeform 246">
            <a:extLst>
              <a:ext uri="{FF2B5EF4-FFF2-40B4-BE49-F238E27FC236}">
                <a16:creationId xmlns:a16="http://schemas.microsoft.com/office/drawing/2014/main" id="{3B89B7C6-D892-6B5E-1B9F-6193661FE54A}"/>
              </a:ext>
            </a:extLst>
          </p:cNvPr>
          <p:cNvSpPr/>
          <p:nvPr/>
        </p:nvSpPr>
        <p:spPr>
          <a:xfrm flipH="1">
            <a:off x="4167198" y="311971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5" name="Freeform 247">
            <a:extLst>
              <a:ext uri="{FF2B5EF4-FFF2-40B4-BE49-F238E27FC236}">
                <a16:creationId xmlns:a16="http://schemas.microsoft.com/office/drawing/2014/main" id="{C79A3425-F8D2-2316-F837-D434A550DDDC}"/>
              </a:ext>
            </a:extLst>
          </p:cNvPr>
          <p:cNvSpPr/>
          <p:nvPr/>
        </p:nvSpPr>
        <p:spPr>
          <a:xfrm flipH="1">
            <a:off x="4069621" y="309949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6" name="Freeform 248">
            <a:extLst>
              <a:ext uri="{FF2B5EF4-FFF2-40B4-BE49-F238E27FC236}">
                <a16:creationId xmlns:a16="http://schemas.microsoft.com/office/drawing/2014/main" id="{461F1EE0-5B52-C9C5-9F3E-6AD2F33B03E0}"/>
              </a:ext>
            </a:extLst>
          </p:cNvPr>
          <p:cNvSpPr/>
          <p:nvPr/>
        </p:nvSpPr>
        <p:spPr>
          <a:xfrm flipH="1">
            <a:off x="4014401" y="305102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7" name="Freeform 249">
            <a:extLst>
              <a:ext uri="{FF2B5EF4-FFF2-40B4-BE49-F238E27FC236}">
                <a16:creationId xmlns:a16="http://schemas.microsoft.com/office/drawing/2014/main" id="{169AAEB7-0BE2-D682-5A33-C28766C89B98}"/>
              </a:ext>
            </a:extLst>
          </p:cNvPr>
          <p:cNvSpPr/>
          <p:nvPr/>
        </p:nvSpPr>
        <p:spPr>
          <a:xfrm flipH="1">
            <a:off x="3916824" y="303080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8" name="Freeform 250">
            <a:extLst>
              <a:ext uri="{FF2B5EF4-FFF2-40B4-BE49-F238E27FC236}">
                <a16:creationId xmlns:a16="http://schemas.microsoft.com/office/drawing/2014/main" id="{1E3EF510-0CF3-2DF8-333A-ED73DEA535CB}"/>
              </a:ext>
            </a:extLst>
          </p:cNvPr>
          <p:cNvSpPr/>
          <p:nvPr/>
        </p:nvSpPr>
        <p:spPr>
          <a:xfrm flipH="1">
            <a:off x="3857683" y="312565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09" name="Freeform 251">
            <a:extLst>
              <a:ext uri="{FF2B5EF4-FFF2-40B4-BE49-F238E27FC236}">
                <a16:creationId xmlns:a16="http://schemas.microsoft.com/office/drawing/2014/main" id="{398BDF40-FEBE-5806-A04D-A87C15BCBCFF}"/>
              </a:ext>
            </a:extLst>
          </p:cNvPr>
          <p:cNvSpPr/>
          <p:nvPr/>
        </p:nvSpPr>
        <p:spPr>
          <a:xfrm flipH="1">
            <a:off x="3760106" y="310543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0" name="Freeform 252">
            <a:extLst>
              <a:ext uri="{FF2B5EF4-FFF2-40B4-BE49-F238E27FC236}">
                <a16:creationId xmlns:a16="http://schemas.microsoft.com/office/drawing/2014/main" id="{DB66B6A7-BCEE-6CCD-A3B3-B7A1400B03ED}"/>
              </a:ext>
            </a:extLst>
          </p:cNvPr>
          <p:cNvSpPr/>
          <p:nvPr/>
        </p:nvSpPr>
        <p:spPr>
          <a:xfrm flipH="1">
            <a:off x="3740538" y="306427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1" name="Freeform 253">
            <a:extLst>
              <a:ext uri="{FF2B5EF4-FFF2-40B4-BE49-F238E27FC236}">
                <a16:creationId xmlns:a16="http://schemas.microsoft.com/office/drawing/2014/main" id="{353AC6EB-FDFD-C666-FFD8-AA52F641E985}"/>
              </a:ext>
            </a:extLst>
          </p:cNvPr>
          <p:cNvSpPr/>
          <p:nvPr/>
        </p:nvSpPr>
        <p:spPr>
          <a:xfrm flipH="1">
            <a:off x="3642961" y="3044056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2" name="Freeform 254">
            <a:extLst>
              <a:ext uri="{FF2B5EF4-FFF2-40B4-BE49-F238E27FC236}">
                <a16:creationId xmlns:a16="http://schemas.microsoft.com/office/drawing/2014/main" id="{CB82EA70-6D86-8B1A-1B11-782D86448EDA}"/>
              </a:ext>
            </a:extLst>
          </p:cNvPr>
          <p:cNvSpPr/>
          <p:nvPr/>
        </p:nvSpPr>
        <p:spPr>
          <a:xfrm flipH="1">
            <a:off x="4338027" y="306219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3" name="Freeform 255">
            <a:extLst>
              <a:ext uri="{FF2B5EF4-FFF2-40B4-BE49-F238E27FC236}">
                <a16:creationId xmlns:a16="http://schemas.microsoft.com/office/drawing/2014/main" id="{B08CF078-A69F-0287-FD68-36D6E42DAE75}"/>
              </a:ext>
            </a:extLst>
          </p:cNvPr>
          <p:cNvSpPr/>
          <p:nvPr/>
        </p:nvSpPr>
        <p:spPr>
          <a:xfrm flipH="1">
            <a:off x="4240450" y="304197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814" name="Group 3813">
            <a:extLst>
              <a:ext uri="{FF2B5EF4-FFF2-40B4-BE49-F238E27FC236}">
                <a16:creationId xmlns:a16="http://schemas.microsoft.com/office/drawing/2014/main" id="{BA686F7B-850A-3650-98A7-6F91CA1E6DF5}"/>
              </a:ext>
            </a:extLst>
          </p:cNvPr>
          <p:cNvGrpSpPr/>
          <p:nvPr/>
        </p:nvGrpSpPr>
        <p:grpSpPr>
          <a:xfrm flipH="1">
            <a:off x="3382664" y="2939421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3901" name="Oval 3900">
              <a:extLst>
                <a:ext uri="{FF2B5EF4-FFF2-40B4-BE49-F238E27FC236}">
                  <a16:creationId xmlns:a16="http://schemas.microsoft.com/office/drawing/2014/main" id="{DB3C2440-8E19-A865-7E41-B2ABD99DF950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2" name="Oval 3901">
              <a:extLst>
                <a:ext uri="{FF2B5EF4-FFF2-40B4-BE49-F238E27FC236}">
                  <a16:creationId xmlns:a16="http://schemas.microsoft.com/office/drawing/2014/main" id="{D697508F-D370-B985-8558-2BCCE784F4AE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3" name="Oval 3902">
              <a:extLst>
                <a:ext uri="{FF2B5EF4-FFF2-40B4-BE49-F238E27FC236}">
                  <a16:creationId xmlns:a16="http://schemas.microsoft.com/office/drawing/2014/main" id="{51940F6A-94B9-D6A6-FE1F-60B561CB4FAB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4" name="Oval 3903">
              <a:extLst>
                <a:ext uri="{FF2B5EF4-FFF2-40B4-BE49-F238E27FC236}">
                  <a16:creationId xmlns:a16="http://schemas.microsoft.com/office/drawing/2014/main" id="{7BF56C00-7FB1-236C-0153-94CAB7B58695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5" name="Oval 3904">
              <a:extLst>
                <a:ext uri="{FF2B5EF4-FFF2-40B4-BE49-F238E27FC236}">
                  <a16:creationId xmlns:a16="http://schemas.microsoft.com/office/drawing/2014/main" id="{1DF02E3F-1FB6-7BF2-11B4-27EEB237F20B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6" name="Oval 3905">
              <a:extLst>
                <a:ext uri="{FF2B5EF4-FFF2-40B4-BE49-F238E27FC236}">
                  <a16:creationId xmlns:a16="http://schemas.microsoft.com/office/drawing/2014/main" id="{D204D3FB-F8BB-B46C-8574-18354F1B2FE1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7" name="Oval 3906">
              <a:extLst>
                <a:ext uri="{FF2B5EF4-FFF2-40B4-BE49-F238E27FC236}">
                  <a16:creationId xmlns:a16="http://schemas.microsoft.com/office/drawing/2014/main" id="{9A014B92-63B1-9801-0A4F-8479444FAE8C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8" name="Oval 3907">
              <a:extLst>
                <a:ext uri="{FF2B5EF4-FFF2-40B4-BE49-F238E27FC236}">
                  <a16:creationId xmlns:a16="http://schemas.microsoft.com/office/drawing/2014/main" id="{62028ED5-BB53-0132-DF3F-8709E0C76907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9" name="Oval 3908">
              <a:extLst>
                <a:ext uri="{FF2B5EF4-FFF2-40B4-BE49-F238E27FC236}">
                  <a16:creationId xmlns:a16="http://schemas.microsoft.com/office/drawing/2014/main" id="{0AF9E639-6995-379B-C488-728B3D776766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815" name="Freeform 257">
            <a:extLst>
              <a:ext uri="{FF2B5EF4-FFF2-40B4-BE49-F238E27FC236}">
                <a16:creationId xmlns:a16="http://schemas.microsoft.com/office/drawing/2014/main" id="{3A4991A9-5C13-A59F-D722-780F7347490C}"/>
              </a:ext>
            </a:extLst>
          </p:cNvPr>
          <p:cNvSpPr/>
          <p:nvPr/>
        </p:nvSpPr>
        <p:spPr>
          <a:xfrm rot="10800000" flipH="1">
            <a:off x="3699532" y="3350588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6" name="Freeform 258">
            <a:extLst>
              <a:ext uri="{FF2B5EF4-FFF2-40B4-BE49-F238E27FC236}">
                <a16:creationId xmlns:a16="http://schemas.microsoft.com/office/drawing/2014/main" id="{D357B325-AC7B-9FB7-3FF4-DEDD950C9CB9}"/>
              </a:ext>
            </a:extLst>
          </p:cNvPr>
          <p:cNvSpPr/>
          <p:nvPr/>
        </p:nvSpPr>
        <p:spPr>
          <a:xfrm rot="10800000" flipH="1">
            <a:off x="3751143" y="335058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7" name="Freeform 259">
            <a:extLst>
              <a:ext uri="{FF2B5EF4-FFF2-40B4-BE49-F238E27FC236}">
                <a16:creationId xmlns:a16="http://schemas.microsoft.com/office/drawing/2014/main" id="{B69069B6-2B92-DA7F-1AA8-C053F96C6317}"/>
              </a:ext>
            </a:extLst>
          </p:cNvPr>
          <p:cNvSpPr/>
          <p:nvPr/>
        </p:nvSpPr>
        <p:spPr>
          <a:xfrm rot="10800000" flipH="1">
            <a:off x="3656526" y="343808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8" name="Freeform 260">
            <a:extLst>
              <a:ext uri="{FF2B5EF4-FFF2-40B4-BE49-F238E27FC236}">
                <a16:creationId xmlns:a16="http://schemas.microsoft.com/office/drawing/2014/main" id="{F8C405BD-8536-033C-BB7F-58D0F083EE11}"/>
              </a:ext>
            </a:extLst>
          </p:cNvPr>
          <p:cNvSpPr/>
          <p:nvPr/>
        </p:nvSpPr>
        <p:spPr>
          <a:xfrm rot="10800000" flipH="1">
            <a:off x="3708137" y="343808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19" name="Freeform 261">
            <a:extLst>
              <a:ext uri="{FF2B5EF4-FFF2-40B4-BE49-F238E27FC236}">
                <a16:creationId xmlns:a16="http://schemas.microsoft.com/office/drawing/2014/main" id="{099EF9A1-3070-E412-372D-46DBA8F24C64}"/>
              </a:ext>
            </a:extLst>
          </p:cNvPr>
          <p:cNvSpPr/>
          <p:nvPr/>
        </p:nvSpPr>
        <p:spPr>
          <a:xfrm rot="10800000" flipH="1">
            <a:off x="3800276" y="3302213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0" name="Freeform 262">
            <a:extLst>
              <a:ext uri="{FF2B5EF4-FFF2-40B4-BE49-F238E27FC236}">
                <a16:creationId xmlns:a16="http://schemas.microsoft.com/office/drawing/2014/main" id="{88857048-C213-0AF8-91D5-9765914614B6}"/>
              </a:ext>
            </a:extLst>
          </p:cNvPr>
          <p:cNvSpPr/>
          <p:nvPr/>
        </p:nvSpPr>
        <p:spPr>
          <a:xfrm rot="10800000" flipH="1">
            <a:off x="3851887" y="330221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1" name="Freeform 263">
            <a:extLst>
              <a:ext uri="{FF2B5EF4-FFF2-40B4-BE49-F238E27FC236}">
                <a16:creationId xmlns:a16="http://schemas.microsoft.com/office/drawing/2014/main" id="{18F411C9-67B8-438A-126F-7F39F58B54FA}"/>
              </a:ext>
            </a:extLst>
          </p:cNvPr>
          <p:cNvSpPr/>
          <p:nvPr/>
        </p:nvSpPr>
        <p:spPr>
          <a:xfrm rot="10800000" flipH="1">
            <a:off x="4046757" y="323483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2" name="Freeform 264">
            <a:extLst>
              <a:ext uri="{FF2B5EF4-FFF2-40B4-BE49-F238E27FC236}">
                <a16:creationId xmlns:a16="http://schemas.microsoft.com/office/drawing/2014/main" id="{248F1EB3-7CC6-6731-B096-E44641D09D8E}"/>
              </a:ext>
            </a:extLst>
          </p:cNvPr>
          <p:cNvSpPr/>
          <p:nvPr/>
        </p:nvSpPr>
        <p:spPr>
          <a:xfrm rot="10800000" flipH="1">
            <a:off x="4098368" y="323483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3" name="Freeform 265">
            <a:extLst>
              <a:ext uri="{FF2B5EF4-FFF2-40B4-BE49-F238E27FC236}">
                <a16:creationId xmlns:a16="http://schemas.microsoft.com/office/drawing/2014/main" id="{7DE41E9A-E8FA-738B-098B-CCB9012C482B}"/>
              </a:ext>
            </a:extLst>
          </p:cNvPr>
          <p:cNvSpPr/>
          <p:nvPr/>
        </p:nvSpPr>
        <p:spPr>
          <a:xfrm rot="10800000" flipH="1">
            <a:off x="4226892" y="322135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4" name="Freeform 266">
            <a:extLst>
              <a:ext uri="{FF2B5EF4-FFF2-40B4-BE49-F238E27FC236}">
                <a16:creationId xmlns:a16="http://schemas.microsoft.com/office/drawing/2014/main" id="{897CC364-579F-B749-8033-6A52C5229891}"/>
              </a:ext>
            </a:extLst>
          </p:cNvPr>
          <p:cNvSpPr/>
          <p:nvPr/>
        </p:nvSpPr>
        <p:spPr>
          <a:xfrm rot="10800000" flipH="1">
            <a:off x="4278503" y="322135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5" name="Freeform 267">
            <a:extLst>
              <a:ext uri="{FF2B5EF4-FFF2-40B4-BE49-F238E27FC236}">
                <a16:creationId xmlns:a16="http://schemas.microsoft.com/office/drawing/2014/main" id="{FE3AC411-FD11-74BF-4870-F243E14A7483}"/>
              </a:ext>
            </a:extLst>
          </p:cNvPr>
          <p:cNvSpPr/>
          <p:nvPr/>
        </p:nvSpPr>
        <p:spPr>
          <a:xfrm rot="10800000" flipH="1">
            <a:off x="4414856" y="332434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6" name="Freeform 268">
            <a:extLst>
              <a:ext uri="{FF2B5EF4-FFF2-40B4-BE49-F238E27FC236}">
                <a16:creationId xmlns:a16="http://schemas.microsoft.com/office/drawing/2014/main" id="{8363B985-4994-127A-F192-CAD0D5659E71}"/>
              </a:ext>
            </a:extLst>
          </p:cNvPr>
          <p:cNvSpPr/>
          <p:nvPr/>
        </p:nvSpPr>
        <p:spPr>
          <a:xfrm rot="10800000" flipH="1">
            <a:off x="4375385" y="344108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7" name="Freeform 269">
            <a:extLst>
              <a:ext uri="{FF2B5EF4-FFF2-40B4-BE49-F238E27FC236}">
                <a16:creationId xmlns:a16="http://schemas.microsoft.com/office/drawing/2014/main" id="{9F05B474-2747-5ADB-9E41-520B4840CAEA}"/>
              </a:ext>
            </a:extLst>
          </p:cNvPr>
          <p:cNvSpPr/>
          <p:nvPr/>
        </p:nvSpPr>
        <p:spPr>
          <a:xfrm rot="10800000" flipH="1">
            <a:off x="4426996" y="344108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8" name="Freeform 270">
            <a:extLst>
              <a:ext uri="{FF2B5EF4-FFF2-40B4-BE49-F238E27FC236}">
                <a16:creationId xmlns:a16="http://schemas.microsoft.com/office/drawing/2014/main" id="{34ACBFE5-DA3C-EB50-9C3B-1FA9A95FE0EB}"/>
              </a:ext>
            </a:extLst>
          </p:cNvPr>
          <p:cNvSpPr/>
          <p:nvPr/>
        </p:nvSpPr>
        <p:spPr>
          <a:xfrm rot="10800000" flipH="1">
            <a:off x="4766537" y="346732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9" name="Freeform 271">
            <a:extLst>
              <a:ext uri="{FF2B5EF4-FFF2-40B4-BE49-F238E27FC236}">
                <a16:creationId xmlns:a16="http://schemas.microsoft.com/office/drawing/2014/main" id="{374CC56F-20C5-08DE-090F-1FA7A512D01B}"/>
              </a:ext>
            </a:extLst>
          </p:cNvPr>
          <p:cNvSpPr/>
          <p:nvPr/>
        </p:nvSpPr>
        <p:spPr>
          <a:xfrm rot="10800000" flipH="1">
            <a:off x="4118472" y="341681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0" name="Freeform 272">
            <a:extLst>
              <a:ext uri="{FF2B5EF4-FFF2-40B4-BE49-F238E27FC236}">
                <a16:creationId xmlns:a16="http://schemas.microsoft.com/office/drawing/2014/main" id="{FF3BE354-33F9-9E1C-3584-A460A2A50159}"/>
              </a:ext>
            </a:extLst>
          </p:cNvPr>
          <p:cNvSpPr/>
          <p:nvPr/>
        </p:nvSpPr>
        <p:spPr>
          <a:xfrm rot="10800000" flipH="1">
            <a:off x="4170083" y="341681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831" name="Group 3830">
            <a:extLst>
              <a:ext uri="{FF2B5EF4-FFF2-40B4-BE49-F238E27FC236}">
                <a16:creationId xmlns:a16="http://schemas.microsoft.com/office/drawing/2014/main" id="{CF9CCFB3-B4B9-5049-9C6F-A6471E0A183B}"/>
              </a:ext>
            </a:extLst>
          </p:cNvPr>
          <p:cNvGrpSpPr/>
          <p:nvPr/>
        </p:nvGrpSpPr>
        <p:grpSpPr>
          <a:xfrm rot="10800000" flipH="1">
            <a:off x="3623106" y="3588450"/>
            <a:ext cx="1256277" cy="350125"/>
            <a:chOff x="703186" y="3173611"/>
            <a:chExt cx="1103683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3892" name="Oval 3891">
              <a:extLst>
                <a:ext uri="{FF2B5EF4-FFF2-40B4-BE49-F238E27FC236}">
                  <a16:creationId xmlns:a16="http://schemas.microsoft.com/office/drawing/2014/main" id="{46C4230C-69FE-621B-FB81-4FCB91B46FE6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3" name="Oval 3892">
              <a:extLst>
                <a:ext uri="{FF2B5EF4-FFF2-40B4-BE49-F238E27FC236}">
                  <a16:creationId xmlns:a16="http://schemas.microsoft.com/office/drawing/2014/main" id="{5223DF6B-00AA-DB99-8D22-AA31687F39D9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4" name="Oval 3893">
              <a:extLst>
                <a:ext uri="{FF2B5EF4-FFF2-40B4-BE49-F238E27FC236}">
                  <a16:creationId xmlns:a16="http://schemas.microsoft.com/office/drawing/2014/main" id="{1FEB8BBE-25A5-14B8-DA02-CBE65D110621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5" name="Oval 3894">
              <a:extLst>
                <a:ext uri="{FF2B5EF4-FFF2-40B4-BE49-F238E27FC236}">
                  <a16:creationId xmlns:a16="http://schemas.microsoft.com/office/drawing/2014/main" id="{8E9991C5-BA36-645F-BA2A-93C614F78A5D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6" name="Oval 3895">
              <a:extLst>
                <a:ext uri="{FF2B5EF4-FFF2-40B4-BE49-F238E27FC236}">
                  <a16:creationId xmlns:a16="http://schemas.microsoft.com/office/drawing/2014/main" id="{D0600599-9B39-94BC-1F19-D8F4B96A5852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7" name="Oval 3896">
              <a:extLst>
                <a:ext uri="{FF2B5EF4-FFF2-40B4-BE49-F238E27FC236}">
                  <a16:creationId xmlns:a16="http://schemas.microsoft.com/office/drawing/2014/main" id="{5B17179D-A574-CE67-9D04-3AB4E53A9ED2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8" name="Oval 3897">
              <a:extLst>
                <a:ext uri="{FF2B5EF4-FFF2-40B4-BE49-F238E27FC236}">
                  <a16:creationId xmlns:a16="http://schemas.microsoft.com/office/drawing/2014/main" id="{FD4FABC2-3CFB-BA28-F58C-33635ADC4D3D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9" name="Oval 3898">
              <a:extLst>
                <a:ext uri="{FF2B5EF4-FFF2-40B4-BE49-F238E27FC236}">
                  <a16:creationId xmlns:a16="http://schemas.microsoft.com/office/drawing/2014/main" id="{EADC5160-FB2A-17C3-036F-D8EA56F72C78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0" name="Oval 3899">
              <a:extLst>
                <a:ext uri="{FF2B5EF4-FFF2-40B4-BE49-F238E27FC236}">
                  <a16:creationId xmlns:a16="http://schemas.microsoft.com/office/drawing/2014/main" id="{03408D52-88EE-30AA-6F8E-20862F9D1455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832" name="Freeform 274">
            <a:extLst>
              <a:ext uri="{FF2B5EF4-FFF2-40B4-BE49-F238E27FC236}">
                <a16:creationId xmlns:a16="http://schemas.microsoft.com/office/drawing/2014/main" id="{FA61BE2A-0E53-AB5B-1C0D-F2B74176D120}"/>
              </a:ext>
            </a:extLst>
          </p:cNvPr>
          <p:cNvSpPr/>
          <p:nvPr/>
        </p:nvSpPr>
        <p:spPr>
          <a:xfrm rot="10800000" flipH="1">
            <a:off x="3598555" y="323245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3" name="Freeform 275">
            <a:extLst>
              <a:ext uri="{FF2B5EF4-FFF2-40B4-BE49-F238E27FC236}">
                <a16:creationId xmlns:a16="http://schemas.microsoft.com/office/drawing/2014/main" id="{A8ACF2D8-F214-F2A6-083C-6D32F9E4C9CE}"/>
              </a:ext>
            </a:extLst>
          </p:cNvPr>
          <p:cNvSpPr/>
          <p:nvPr/>
        </p:nvSpPr>
        <p:spPr>
          <a:xfrm rot="10800000" flipH="1">
            <a:off x="3680047" y="324309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4" name="Freeform 276">
            <a:extLst>
              <a:ext uri="{FF2B5EF4-FFF2-40B4-BE49-F238E27FC236}">
                <a16:creationId xmlns:a16="http://schemas.microsoft.com/office/drawing/2014/main" id="{3ACEC379-729E-BF6F-5E94-4A5DD6393AB2}"/>
              </a:ext>
            </a:extLst>
          </p:cNvPr>
          <p:cNvSpPr/>
          <p:nvPr/>
        </p:nvSpPr>
        <p:spPr>
          <a:xfrm rot="10800000" flipH="1">
            <a:off x="3851682" y="327350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5" name="Freeform 277">
            <a:extLst>
              <a:ext uri="{FF2B5EF4-FFF2-40B4-BE49-F238E27FC236}">
                <a16:creationId xmlns:a16="http://schemas.microsoft.com/office/drawing/2014/main" id="{6BB339D5-BD7F-8E6F-A0C9-7D7A2F675842}"/>
              </a:ext>
            </a:extLst>
          </p:cNvPr>
          <p:cNvSpPr/>
          <p:nvPr/>
        </p:nvSpPr>
        <p:spPr>
          <a:xfrm rot="10800000" flipH="1">
            <a:off x="3933174" y="328414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6" name="Freeform 278">
            <a:extLst>
              <a:ext uri="{FF2B5EF4-FFF2-40B4-BE49-F238E27FC236}">
                <a16:creationId xmlns:a16="http://schemas.microsoft.com/office/drawing/2014/main" id="{9D8FCFC7-D9D4-5A41-6706-17913E822A04}"/>
              </a:ext>
            </a:extLst>
          </p:cNvPr>
          <p:cNvSpPr/>
          <p:nvPr/>
        </p:nvSpPr>
        <p:spPr>
          <a:xfrm rot="10800000" flipH="1">
            <a:off x="4132134" y="3254496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7" name="Freeform 279">
            <a:extLst>
              <a:ext uri="{FF2B5EF4-FFF2-40B4-BE49-F238E27FC236}">
                <a16:creationId xmlns:a16="http://schemas.microsoft.com/office/drawing/2014/main" id="{23F25636-3E28-9EDB-0F6A-FA8F7D1F1C07}"/>
              </a:ext>
            </a:extLst>
          </p:cNvPr>
          <p:cNvSpPr/>
          <p:nvPr/>
        </p:nvSpPr>
        <p:spPr>
          <a:xfrm rot="10800000" flipH="1">
            <a:off x="4213626" y="326513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8" name="Freeform 280">
            <a:extLst>
              <a:ext uri="{FF2B5EF4-FFF2-40B4-BE49-F238E27FC236}">
                <a16:creationId xmlns:a16="http://schemas.microsoft.com/office/drawing/2014/main" id="{0237DE68-FF73-4984-F401-4F976F329BDB}"/>
              </a:ext>
            </a:extLst>
          </p:cNvPr>
          <p:cNvSpPr/>
          <p:nvPr/>
        </p:nvSpPr>
        <p:spPr>
          <a:xfrm rot="10800000" flipH="1">
            <a:off x="4314447" y="325906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39" name="Freeform 281">
            <a:extLst>
              <a:ext uri="{FF2B5EF4-FFF2-40B4-BE49-F238E27FC236}">
                <a16:creationId xmlns:a16="http://schemas.microsoft.com/office/drawing/2014/main" id="{797B3BDD-8742-3834-88D2-558D76FCE811}"/>
              </a:ext>
            </a:extLst>
          </p:cNvPr>
          <p:cNvSpPr/>
          <p:nvPr/>
        </p:nvSpPr>
        <p:spPr>
          <a:xfrm rot="10800000" flipH="1">
            <a:off x="4395938" y="326970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0" name="Freeform 282">
            <a:extLst>
              <a:ext uri="{FF2B5EF4-FFF2-40B4-BE49-F238E27FC236}">
                <a16:creationId xmlns:a16="http://schemas.microsoft.com/office/drawing/2014/main" id="{AF297891-6C3D-68DE-9F3E-50787B8E4E39}"/>
              </a:ext>
            </a:extLst>
          </p:cNvPr>
          <p:cNvSpPr/>
          <p:nvPr/>
        </p:nvSpPr>
        <p:spPr>
          <a:xfrm rot="10800000" flipH="1">
            <a:off x="4437570" y="333294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1" name="Freeform 283">
            <a:extLst>
              <a:ext uri="{FF2B5EF4-FFF2-40B4-BE49-F238E27FC236}">
                <a16:creationId xmlns:a16="http://schemas.microsoft.com/office/drawing/2014/main" id="{1C5F559A-D53F-2A21-7DF4-7931A126D5FA}"/>
              </a:ext>
            </a:extLst>
          </p:cNvPr>
          <p:cNvSpPr/>
          <p:nvPr/>
        </p:nvSpPr>
        <p:spPr>
          <a:xfrm rot="10800000" flipH="1">
            <a:off x="4519062" y="334358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2" name="Freeform 284">
            <a:extLst>
              <a:ext uri="{FF2B5EF4-FFF2-40B4-BE49-F238E27FC236}">
                <a16:creationId xmlns:a16="http://schemas.microsoft.com/office/drawing/2014/main" id="{2331E552-89D6-0BFC-A689-68442E09E8E3}"/>
              </a:ext>
            </a:extLst>
          </p:cNvPr>
          <p:cNvSpPr/>
          <p:nvPr/>
        </p:nvSpPr>
        <p:spPr>
          <a:xfrm rot="10800000" flipH="1">
            <a:off x="4542795" y="325607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3" name="Freeform 285">
            <a:extLst>
              <a:ext uri="{FF2B5EF4-FFF2-40B4-BE49-F238E27FC236}">
                <a16:creationId xmlns:a16="http://schemas.microsoft.com/office/drawing/2014/main" id="{15EF4ECB-4F2E-F7B6-2445-66ED6B8E148C}"/>
              </a:ext>
            </a:extLst>
          </p:cNvPr>
          <p:cNvSpPr/>
          <p:nvPr/>
        </p:nvSpPr>
        <p:spPr>
          <a:xfrm rot="10800000" flipH="1">
            <a:off x="4624287" y="326671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4" name="Freeform 286">
            <a:extLst>
              <a:ext uri="{FF2B5EF4-FFF2-40B4-BE49-F238E27FC236}">
                <a16:creationId xmlns:a16="http://schemas.microsoft.com/office/drawing/2014/main" id="{1AEF0D3D-8CE9-4DB4-4050-48C8B77CF1AB}"/>
              </a:ext>
            </a:extLst>
          </p:cNvPr>
          <p:cNvSpPr/>
          <p:nvPr/>
        </p:nvSpPr>
        <p:spPr>
          <a:xfrm rot="10800000" flipH="1">
            <a:off x="4231554" y="344957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5" name="Freeform 287">
            <a:extLst>
              <a:ext uri="{FF2B5EF4-FFF2-40B4-BE49-F238E27FC236}">
                <a16:creationId xmlns:a16="http://schemas.microsoft.com/office/drawing/2014/main" id="{9233D9DA-50D3-5CBE-A9F6-5B3024CBCFAC}"/>
              </a:ext>
            </a:extLst>
          </p:cNvPr>
          <p:cNvSpPr/>
          <p:nvPr/>
        </p:nvSpPr>
        <p:spPr>
          <a:xfrm rot="10800000" flipH="1">
            <a:off x="4313046" y="3460219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6" name="Freeform 288">
            <a:extLst>
              <a:ext uri="{FF2B5EF4-FFF2-40B4-BE49-F238E27FC236}">
                <a16:creationId xmlns:a16="http://schemas.microsoft.com/office/drawing/2014/main" id="{8665FA2A-1CE5-CCDD-AD3D-C646443F5ACA}"/>
              </a:ext>
            </a:extLst>
          </p:cNvPr>
          <p:cNvSpPr/>
          <p:nvPr/>
        </p:nvSpPr>
        <p:spPr>
          <a:xfrm rot="10800000" flipH="1">
            <a:off x="3949101" y="338941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7" name="Freeform 289">
            <a:extLst>
              <a:ext uri="{FF2B5EF4-FFF2-40B4-BE49-F238E27FC236}">
                <a16:creationId xmlns:a16="http://schemas.microsoft.com/office/drawing/2014/main" id="{BCD87259-F8AE-1A51-0F9E-2BB6A6FDAC39}"/>
              </a:ext>
            </a:extLst>
          </p:cNvPr>
          <p:cNvSpPr/>
          <p:nvPr/>
        </p:nvSpPr>
        <p:spPr>
          <a:xfrm rot="10800000" flipH="1">
            <a:off x="4030593" y="340005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8" name="Freeform 290">
            <a:extLst>
              <a:ext uri="{FF2B5EF4-FFF2-40B4-BE49-F238E27FC236}">
                <a16:creationId xmlns:a16="http://schemas.microsoft.com/office/drawing/2014/main" id="{890B53F1-F599-1B0D-72AD-9D00F14796F5}"/>
              </a:ext>
            </a:extLst>
          </p:cNvPr>
          <p:cNvSpPr/>
          <p:nvPr/>
        </p:nvSpPr>
        <p:spPr>
          <a:xfrm rot="10800000" flipH="1">
            <a:off x="3601397" y="344999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49" name="Freeform 291">
            <a:extLst>
              <a:ext uri="{FF2B5EF4-FFF2-40B4-BE49-F238E27FC236}">
                <a16:creationId xmlns:a16="http://schemas.microsoft.com/office/drawing/2014/main" id="{FB1DBBFF-3A43-7697-9295-9330950BA59F}"/>
              </a:ext>
            </a:extLst>
          </p:cNvPr>
          <p:cNvSpPr/>
          <p:nvPr/>
        </p:nvSpPr>
        <p:spPr>
          <a:xfrm rot="10800000" flipH="1">
            <a:off x="3682889" y="3460633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850" name="Group 3849">
            <a:extLst>
              <a:ext uri="{FF2B5EF4-FFF2-40B4-BE49-F238E27FC236}">
                <a16:creationId xmlns:a16="http://schemas.microsoft.com/office/drawing/2014/main" id="{5F4B4DA9-161A-6844-6366-0F582BB00E71}"/>
              </a:ext>
            </a:extLst>
          </p:cNvPr>
          <p:cNvGrpSpPr/>
          <p:nvPr/>
        </p:nvGrpSpPr>
        <p:grpSpPr>
          <a:xfrm rot="10800000" flipH="1">
            <a:off x="3572711" y="3609957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3883" name="Oval 3882">
              <a:extLst>
                <a:ext uri="{FF2B5EF4-FFF2-40B4-BE49-F238E27FC236}">
                  <a16:creationId xmlns:a16="http://schemas.microsoft.com/office/drawing/2014/main" id="{33C55A9C-FA40-E233-9CEF-26AFEDB5B26A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4" name="Oval 3883">
              <a:extLst>
                <a:ext uri="{FF2B5EF4-FFF2-40B4-BE49-F238E27FC236}">
                  <a16:creationId xmlns:a16="http://schemas.microsoft.com/office/drawing/2014/main" id="{911061E0-FE78-6CDC-5176-40F613B5CE73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5" name="Oval 3884">
              <a:extLst>
                <a:ext uri="{FF2B5EF4-FFF2-40B4-BE49-F238E27FC236}">
                  <a16:creationId xmlns:a16="http://schemas.microsoft.com/office/drawing/2014/main" id="{CC34FF77-81FA-6C12-1071-193336BBD774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6" name="Oval 3885">
              <a:extLst>
                <a:ext uri="{FF2B5EF4-FFF2-40B4-BE49-F238E27FC236}">
                  <a16:creationId xmlns:a16="http://schemas.microsoft.com/office/drawing/2014/main" id="{1A24760B-DF9B-7314-D6FB-93700C9F7042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7" name="Oval 3886">
              <a:extLst>
                <a:ext uri="{FF2B5EF4-FFF2-40B4-BE49-F238E27FC236}">
                  <a16:creationId xmlns:a16="http://schemas.microsoft.com/office/drawing/2014/main" id="{828C8952-C9FC-35A8-EC43-F9387C4750B2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8" name="Oval 3887">
              <a:extLst>
                <a:ext uri="{FF2B5EF4-FFF2-40B4-BE49-F238E27FC236}">
                  <a16:creationId xmlns:a16="http://schemas.microsoft.com/office/drawing/2014/main" id="{B80E74A6-4E7D-ED81-A227-B63525756904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9" name="Oval 3888">
              <a:extLst>
                <a:ext uri="{FF2B5EF4-FFF2-40B4-BE49-F238E27FC236}">
                  <a16:creationId xmlns:a16="http://schemas.microsoft.com/office/drawing/2014/main" id="{2DA38C0C-70B5-7470-6F30-F03A502F7232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0" name="Oval 3889">
              <a:extLst>
                <a:ext uri="{FF2B5EF4-FFF2-40B4-BE49-F238E27FC236}">
                  <a16:creationId xmlns:a16="http://schemas.microsoft.com/office/drawing/2014/main" id="{48D9827B-6E4A-BB60-7A9C-1675B6DA406D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1" name="Oval 3890">
              <a:extLst>
                <a:ext uri="{FF2B5EF4-FFF2-40B4-BE49-F238E27FC236}">
                  <a16:creationId xmlns:a16="http://schemas.microsoft.com/office/drawing/2014/main" id="{B1292D41-6C07-679B-DA4D-210FA34205EA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851" name="Freeform 293">
            <a:extLst>
              <a:ext uri="{FF2B5EF4-FFF2-40B4-BE49-F238E27FC236}">
                <a16:creationId xmlns:a16="http://schemas.microsoft.com/office/drawing/2014/main" id="{300E77B7-BE07-FDD0-812E-955A8F236461}"/>
              </a:ext>
            </a:extLst>
          </p:cNvPr>
          <p:cNvSpPr/>
          <p:nvPr/>
        </p:nvSpPr>
        <p:spPr>
          <a:xfrm rot="10800000" flipH="1">
            <a:off x="3512512" y="327773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2" name="Freeform 294">
            <a:extLst>
              <a:ext uri="{FF2B5EF4-FFF2-40B4-BE49-F238E27FC236}">
                <a16:creationId xmlns:a16="http://schemas.microsoft.com/office/drawing/2014/main" id="{C52B2BA8-8AC6-05D9-9BBB-BFFB314CA6EF}"/>
              </a:ext>
            </a:extLst>
          </p:cNvPr>
          <p:cNvSpPr/>
          <p:nvPr/>
        </p:nvSpPr>
        <p:spPr>
          <a:xfrm rot="10800000" flipH="1">
            <a:off x="3594114" y="327773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3" name="Freeform 295">
            <a:extLst>
              <a:ext uri="{FF2B5EF4-FFF2-40B4-BE49-F238E27FC236}">
                <a16:creationId xmlns:a16="http://schemas.microsoft.com/office/drawing/2014/main" id="{D6893D6B-2216-5114-A49D-07FC63506C39}"/>
              </a:ext>
            </a:extLst>
          </p:cNvPr>
          <p:cNvSpPr/>
          <p:nvPr/>
        </p:nvSpPr>
        <p:spPr>
          <a:xfrm rot="10800000" flipH="1">
            <a:off x="3775027" y="334529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4" name="Freeform 296">
            <a:extLst>
              <a:ext uri="{FF2B5EF4-FFF2-40B4-BE49-F238E27FC236}">
                <a16:creationId xmlns:a16="http://schemas.microsoft.com/office/drawing/2014/main" id="{13E5B81A-9B5C-8143-7FBE-76E31CC6F5E4}"/>
              </a:ext>
            </a:extLst>
          </p:cNvPr>
          <p:cNvSpPr/>
          <p:nvPr/>
        </p:nvSpPr>
        <p:spPr>
          <a:xfrm rot="10800000" flipH="1">
            <a:off x="3856629" y="334529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5" name="Freeform 297">
            <a:extLst>
              <a:ext uri="{FF2B5EF4-FFF2-40B4-BE49-F238E27FC236}">
                <a16:creationId xmlns:a16="http://schemas.microsoft.com/office/drawing/2014/main" id="{33ECE742-AA99-D6B5-9398-ABA5B205E48E}"/>
              </a:ext>
            </a:extLst>
          </p:cNvPr>
          <p:cNvSpPr/>
          <p:nvPr/>
        </p:nvSpPr>
        <p:spPr>
          <a:xfrm rot="10800000" flipH="1">
            <a:off x="4117554" y="328784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6" name="Freeform 298">
            <a:extLst>
              <a:ext uri="{FF2B5EF4-FFF2-40B4-BE49-F238E27FC236}">
                <a16:creationId xmlns:a16="http://schemas.microsoft.com/office/drawing/2014/main" id="{9126DB8D-5132-8974-1E60-95CC3B4AFBC2}"/>
              </a:ext>
            </a:extLst>
          </p:cNvPr>
          <p:cNvSpPr/>
          <p:nvPr/>
        </p:nvSpPr>
        <p:spPr>
          <a:xfrm rot="10800000" flipH="1">
            <a:off x="4199156" y="328784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7" name="Freeform 299">
            <a:extLst>
              <a:ext uri="{FF2B5EF4-FFF2-40B4-BE49-F238E27FC236}">
                <a16:creationId xmlns:a16="http://schemas.microsoft.com/office/drawing/2014/main" id="{7EB5E47B-735F-A37B-2A87-E765737B6448}"/>
              </a:ext>
            </a:extLst>
          </p:cNvPr>
          <p:cNvSpPr/>
          <p:nvPr/>
        </p:nvSpPr>
        <p:spPr>
          <a:xfrm rot="10800000" flipH="1">
            <a:off x="4480705" y="329261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8" name="Freeform 300">
            <a:extLst>
              <a:ext uri="{FF2B5EF4-FFF2-40B4-BE49-F238E27FC236}">
                <a16:creationId xmlns:a16="http://schemas.microsoft.com/office/drawing/2014/main" id="{64AB76E5-8B4E-2957-4697-1784283D1653}"/>
              </a:ext>
            </a:extLst>
          </p:cNvPr>
          <p:cNvSpPr/>
          <p:nvPr/>
        </p:nvSpPr>
        <p:spPr>
          <a:xfrm rot="10800000" flipH="1">
            <a:off x="4562306" y="329261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59" name="Freeform 301">
            <a:extLst>
              <a:ext uri="{FF2B5EF4-FFF2-40B4-BE49-F238E27FC236}">
                <a16:creationId xmlns:a16="http://schemas.microsoft.com/office/drawing/2014/main" id="{287D0915-C221-F118-8F0C-B6CD0FC01BC5}"/>
              </a:ext>
            </a:extLst>
          </p:cNvPr>
          <p:cNvSpPr/>
          <p:nvPr/>
        </p:nvSpPr>
        <p:spPr>
          <a:xfrm rot="10800000" flipH="1">
            <a:off x="4731077" y="331512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0" name="Freeform 302">
            <a:extLst>
              <a:ext uri="{FF2B5EF4-FFF2-40B4-BE49-F238E27FC236}">
                <a16:creationId xmlns:a16="http://schemas.microsoft.com/office/drawing/2014/main" id="{F71A7D6B-C313-CEF8-C778-B24499B3F9C2}"/>
              </a:ext>
            </a:extLst>
          </p:cNvPr>
          <p:cNvSpPr/>
          <p:nvPr/>
        </p:nvSpPr>
        <p:spPr>
          <a:xfrm rot="10800000" flipH="1">
            <a:off x="3587343" y="345371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1" name="Freeform 303">
            <a:extLst>
              <a:ext uri="{FF2B5EF4-FFF2-40B4-BE49-F238E27FC236}">
                <a16:creationId xmlns:a16="http://schemas.microsoft.com/office/drawing/2014/main" id="{D077C4E2-BD60-5A7B-35BD-681EC4A631FA}"/>
              </a:ext>
            </a:extLst>
          </p:cNvPr>
          <p:cNvSpPr/>
          <p:nvPr/>
        </p:nvSpPr>
        <p:spPr>
          <a:xfrm rot="10800000" flipH="1">
            <a:off x="3674941" y="345837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2" name="Freeform 304">
            <a:extLst>
              <a:ext uri="{FF2B5EF4-FFF2-40B4-BE49-F238E27FC236}">
                <a16:creationId xmlns:a16="http://schemas.microsoft.com/office/drawing/2014/main" id="{FA9AC944-7263-9C87-5F0A-47BB5A34E0C3}"/>
              </a:ext>
            </a:extLst>
          </p:cNvPr>
          <p:cNvSpPr/>
          <p:nvPr/>
        </p:nvSpPr>
        <p:spPr>
          <a:xfrm rot="10800000" flipH="1">
            <a:off x="4030818" y="337328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3" name="Freeform 305">
            <a:extLst>
              <a:ext uri="{FF2B5EF4-FFF2-40B4-BE49-F238E27FC236}">
                <a16:creationId xmlns:a16="http://schemas.microsoft.com/office/drawing/2014/main" id="{C658A1ED-ED71-51B2-DA9F-91CF42209D7A}"/>
              </a:ext>
            </a:extLst>
          </p:cNvPr>
          <p:cNvSpPr/>
          <p:nvPr/>
        </p:nvSpPr>
        <p:spPr>
          <a:xfrm rot="10800000" flipH="1">
            <a:off x="4112420" y="337328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4" name="Freeform 306">
            <a:extLst>
              <a:ext uri="{FF2B5EF4-FFF2-40B4-BE49-F238E27FC236}">
                <a16:creationId xmlns:a16="http://schemas.microsoft.com/office/drawing/2014/main" id="{6A15B5EE-BA16-26BD-1ED3-755E27C93E15}"/>
              </a:ext>
            </a:extLst>
          </p:cNvPr>
          <p:cNvSpPr/>
          <p:nvPr/>
        </p:nvSpPr>
        <p:spPr>
          <a:xfrm rot="10800000" flipH="1">
            <a:off x="4183616" y="344196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5" name="Freeform 307">
            <a:extLst>
              <a:ext uri="{FF2B5EF4-FFF2-40B4-BE49-F238E27FC236}">
                <a16:creationId xmlns:a16="http://schemas.microsoft.com/office/drawing/2014/main" id="{BE1B011E-DC0B-B49B-63D3-309ADE10F535}"/>
              </a:ext>
            </a:extLst>
          </p:cNvPr>
          <p:cNvSpPr/>
          <p:nvPr/>
        </p:nvSpPr>
        <p:spPr>
          <a:xfrm rot="10800000" flipH="1">
            <a:off x="4265217" y="344196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6" name="Freeform 308">
            <a:extLst>
              <a:ext uri="{FF2B5EF4-FFF2-40B4-BE49-F238E27FC236}">
                <a16:creationId xmlns:a16="http://schemas.microsoft.com/office/drawing/2014/main" id="{E830C3FF-25C1-F104-E8CB-B43450D27DB0}"/>
              </a:ext>
            </a:extLst>
          </p:cNvPr>
          <p:cNvSpPr/>
          <p:nvPr/>
        </p:nvSpPr>
        <p:spPr>
          <a:xfrm rot="10800000" flipH="1">
            <a:off x="4421935" y="336733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7" name="Freeform 309">
            <a:extLst>
              <a:ext uri="{FF2B5EF4-FFF2-40B4-BE49-F238E27FC236}">
                <a16:creationId xmlns:a16="http://schemas.microsoft.com/office/drawing/2014/main" id="{54497AC4-2987-3C59-8754-5FC19B2BB646}"/>
              </a:ext>
            </a:extLst>
          </p:cNvPr>
          <p:cNvSpPr/>
          <p:nvPr/>
        </p:nvSpPr>
        <p:spPr>
          <a:xfrm rot="10800000" flipH="1">
            <a:off x="4457478" y="342872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8" name="Freeform 310">
            <a:extLst>
              <a:ext uri="{FF2B5EF4-FFF2-40B4-BE49-F238E27FC236}">
                <a16:creationId xmlns:a16="http://schemas.microsoft.com/office/drawing/2014/main" id="{DE67A787-7A44-EDAD-B32E-5795C7C95CB0}"/>
              </a:ext>
            </a:extLst>
          </p:cNvPr>
          <p:cNvSpPr/>
          <p:nvPr/>
        </p:nvSpPr>
        <p:spPr>
          <a:xfrm rot="10800000" flipH="1">
            <a:off x="4539080" y="342872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69" name="Freeform 311">
            <a:extLst>
              <a:ext uri="{FF2B5EF4-FFF2-40B4-BE49-F238E27FC236}">
                <a16:creationId xmlns:a16="http://schemas.microsoft.com/office/drawing/2014/main" id="{4B69BFE6-53A1-FB9C-C48E-B58782AF3659}"/>
              </a:ext>
            </a:extLst>
          </p:cNvPr>
          <p:cNvSpPr/>
          <p:nvPr/>
        </p:nvSpPr>
        <p:spPr>
          <a:xfrm rot="10800000" flipH="1">
            <a:off x="4635812" y="343080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70" name="Freeform 312">
            <a:extLst>
              <a:ext uri="{FF2B5EF4-FFF2-40B4-BE49-F238E27FC236}">
                <a16:creationId xmlns:a16="http://schemas.microsoft.com/office/drawing/2014/main" id="{F77159BF-81DC-48D7-8616-70EE11AE6992}"/>
              </a:ext>
            </a:extLst>
          </p:cNvPr>
          <p:cNvSpPr/>
          <p:nvPr/>
        </p:nvSpPr>
        <p:spPr>
          <a:xfrm rot="10800000" flipH="1">
            <a:off x="4717413" y="343080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71" name="Freeform 313">
            <a:extLst>
              <a:ext uri="{FF2B5EF4-FFF2-40B4-BE49-F238E27FC236}">
                <a16:creationId xmlns:a16="http://schemas.microsoft.com/office/drawing/2014/main" id="{0AC31B2D-D91F-82BF-711D-0CAD5D972E82}"/>
              </a:ext>
            </a:extLst>
          </p:cNvPr>
          <p:cNvSpPr/>
          <p:nvPr/>
        </p:nvSpPr>
        <p:spPr>
          <a:xfrm rot="10800000" flipH="1">
            <a:off x="3859989" y="343080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872" name="Group 3871">
            <a:extLst>
              <a:ext uri="{FF2B5EF4-FFF2-40B4-BE49-F238E27FC236}">
                <a16:creationId xmlns:a16="http://schemas.microsoft.com/office/drawing/2014/main" id="{B252C64B-6496-A37C-9157-70B3350A6576}"/>
              </a:ext>
            </a:extLst>
          </p:cNvPr>
          <p:cNvGrpSpPr/>
          <p:nvPr/>
        </p:nvGrpSpPr>
        <p:grpSpPr>
          <a:xfrm rot="10800000" flipH="1">
            <a:off x="3492528" y="3626078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3873" name="Oval 3872">
              <a:extLst>
                <a:ext uri="{FF2B5EF4-FFF2-40B4-BE49-F238E27FC236}">
                  <a16:creationId xmlns:a16="http://schemas.microsoft.com/office/drawing/2014/main" id="{8697591B-C5AE-2704-7266-60B85249B543}"/>
                </a:ext>
              </a:extLst>
            </p:cNvPr>
            <p:cNvSpPr/>
            <p:nvPr/>
          </p:nvSpPr>
          <p:spPr>
            <a:xfrm>
              <a:off x="1721522" y="322895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4" name="Oval 3873">
              <a:extLst>
                <a:ext uri="{FF2B5EF4-FFF2-40B4-BE49-F238E27FC236}">
                  <a16:creationId xmlns:a16="http://schemas.microsoft.com/office/drawing/2014/main" id="{92CBDEB4-7D3E-EB01-7D55-7A09B5A4E184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5" name="Oval 3874">
              <a:extLst>
                <a:ext uri="{FF2B5EF4-FFF2-40B4-BE49-F238E27FC236}">
                  <a16:creationId xmlns:a16="http://schemas.microsoft.com/office/drawing/2014/main" id="{1D7B827E-69D4-4FE0-F397-ADDC2F26C607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6" name="Oval 3875">
              <a:extLst>
                <a:ext uri="{FF2B5EF4-FFF2-40B4-BE49-F238E27FC236}">
                  <a16:creationId xmlns:a16="http://schemas.microsoft.com/office/drawing/2014/main" id="{496F0A5E-E27B-9225-19C7-542CD205D88C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7" name="Oval 3876">
              <a:extLst>
                <a:ext uri="{FF2B5EF4-FFF2-40B4-BE49-F238E27FC236}">
                  <a16:creationId xmlns:a16="http://schemas.microsoft.com/office/drawing/2014/main" id="{3AA80264-EF9A-B919-B599-B61E2906919B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8" name="Oval 3877">
              <a:extLst>
                <a:ext uri="{FF2B5EF4-FFF2-40B4-BE49-F238E27FC236}">
                  <a16:creationId xmlns:a16="http://schemas.microsoft.com/office/drawing/2014/main" id="{9AF8C281-0D06-B5F1-8F29-2E7EAA4CEE05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9" name="Oval 3878">
              <a:extLst>
                <a:ext uri="{FF2B5EF4-FFF2-40B4-BE49-F238E27FC236}">
                  <a16:creationId xmlns:a16="http://schemas.microsoft.com/office/drawing/2014/main" id="{09C9CA53-2734-9F93-21E3-71EC2B09FDBF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0" name="Oval 3879">
              <a:extLst>
                <a:ext uri="{FF2B5EF4-FFF2-40B4-BE49-F238E27FC236}">
                  <a16:creationId xmlns:a16="http://schemas.microsoft.com/office/drawing/2014/main" id="{C9EE27A2-6F1D-D1B5-E9A6-4F659F769820}"/>
                </a:ext>
              </a:extLst>
            </p:cNvPr>
            <p:cNvSpPr/>
            <p:nvPr/>
          </p:nvSpPr>
          <p:spPr>
            <a:xfrm>
              <a:off x="126672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1" name="Oval 3880">
              <a:extLst>
                <a:ext uri="{FF2B5EF4-FFF2-40B4-BE49-F238E27FC236}">
                  <a16:creationId xmlns:a16="http://schemas.microsoft.com/office/drawing/2014/main" id="{A69A4639-2314-2584-9BC6-346B9B01B472}"/>
                </a:ext>
              </a:extLst>
            </p:cNvPr>
            <p:cNvSpPr/>
            <p:nvPr/>
          </p:nvSpPr>
          <p:spPr>
            <a:xfrm>
              <a:off x="1607301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2" name="Oval 3881">
              <a:extLst>
                <a:ext uri="{FF2B5EF4-FFF2-40B4-BE49-F238E27FC236}">
                  <a16:creationId xmlns:a16="http://schemas.microsoft.com/office/drawing/2014/main" id="{8B641E21-9E99-08B0-2BA3-A7623E07A08A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29" name="Right Triangle 848">
            <a:extLst>
              <a:ext uri="{FF2B5EF4-FFF2-40B4-BE49-F238E27FC236}">
                <a16:creationId xmlns:a16="http://schemas.microsoft.com/office/drawing/2014/main" id="{A4B787D1-BB9D-31E1-85B3-A1EA95BA8B57}"/>
              </a:ext>
            </a:extLst>
          </p:cNvPr>
          <p:cNvSpPr/>
          <p:nvPr/>
        </p:nvSpPr>
        <p:spPr>
          <a:xfrm rot="10542496">
            <a:off x="3231697" y="2142945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0" name="Right Triangle 848">
            <a:extLst>
              <a:ext uri="{FF2B5EF4-FFF2-40B4-BE49-F238E27FC236}">
                <a16:creationId xmlns:a16="http://schemas.microsoft.com/office/drawing/2014/main" id="{59F3FF59-AD0C-CD5B-49FF-D167A5C225BB}"/>
              </a:ext>
            </a:extLst>
          </p:cNvPr>
          <p:cNvSpPr/>
          <p:nvPr/>
        </p:nvSpPr>
        <p:spPr>
          <a:xfrm rot="1842725">
            <a:off x="3667771" y="2199445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1" name="Right Triangle 848">
            <a:extLst>
              <a:ext uri="{FF2B5EF4-FFF2-40B4-BE49-F238E27FC236}">
                <a16:creationId xmlns:a16="http://schemas.microsoft.com/office/drawing/2014/main" id="{09D2A57B-F905-FF77-9B65-6710503759BC}"/>
              </a:ext>
            </a:extLst>
          </p:cNvPr>
          <p:cNvSpPr/>
          <p:nvPr/>
        </p:nvSpPr>
        <p:spPr>
          <a:xfrm rot="15781300">
            <a:off x="3057898" y="2375742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2" name="Right Triangle 848">
            <a:extLst>
              <a:ext uri="{FF2B5EF4-FFF2-40B4-BE49-F238E27FC236}">
                <a16:creationId xmlns:a16="http://schemas.microsoft.com/office/drawing/2014/main" id="{06550262-7AEE-3A29-42F7-22FAE279E8A3}"/>
              </a:ext>
            </a:extLst>
          </p:cNvPr>
          <p:cNvSpPr/>
          <p:nvPr/>
        </p:nvSpPr>
        <p:spPr>
          <a:xfrm rot="289045">
            <a:off x="2859155" y="2163969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3" name="Right Triangle 848">
            <a:extLst>
              <a:ext uri="{FF2B5EF4-FFF2-40B4-BE49-F238E27FC236}">
                <a16:creationId xmlns:a16="http://schemas.microsoft.com/office/drawing/2014/main" id="{165E4692-E392-C425-F884-6A0576440DAB}"/>
              </a:ext>
            </a:extLst>
          </p:cNvPr>
          <p:cNvSpPr/>
          <p:nvPr/>
        </p:nvSpPr>
        <p:spPr>
          <a:xfrm rot="1752142">
            <a:off x="2507984" y="4636515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4" name="Right Triangle 848">
            <a:extLst>
              <a:ext uri="{FF2B5EF4-FFF2-40B4-BE49-F238E27FC236}">
                <a16:creationId xmlns:a16="http://schemas.microsoft.com/office/drawing/2014/main" id="{8B7756BF-E03D-78F3-EF78-602439F496BA}"/>
              </a:ext>
            </a:extLst>
          </p:cNvPr>
          <p:cNvSpPr/>
          <p:nvPr/>
        </p:nvSpPr>
        <p:spPr>
          <a:xfrm rot="1842725">
            <a:off x="3516093" y="4413251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5" name="Right Triangle 848">
            <a:extLst>
              <a:ext uri="{FF2B5EF4-FFF2-40B4-BE49-F238E27FC236}">
                <a16:creationId xmlns:a16="http://schemas.microsoft.com/office/drawing/2014/main" id="{A6C23789-E40D-C74B-5F64-7375612E55ED}"/>
              </a:ext>
            </a:extLst>
          </p:cNvPr>
          <p:cNvSpPr/>
          <p:nvPr/>
        </p:nvSpPr>
        <p:spPr>
          <a:xfrm rot="1752142">
            <a:off x="3066553" y="4842984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6" name="Right Triangle 848">
            <a:extLst>
              <a:ext uri="{FF2B5EF4-FFF2-40B4-BE49-F238E27FC236}">
                <a16:creationId xmlns:a16="http://schemas.microsoft.com/office/drawing/2014/main" id="{50C57097-974B-EC86-556C-7573E216E83A}"/>
              </a:ext>
            </a:extLst>
          </p:cNvPr>
          <p:cNvSpPr/>
          <p:nvPr/>
        </p:nvSpPr>
        <p:spPr>
          <a:xfrm rot="10542496">
            <a:off x="3308608" y="4706996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937" name="Straight Connector 3936">
            <a:extLst>
              <a:ext uri="{FF2B5EF4-FFF2-40B4-BE49-F238E27FC236}">
                <a16:creationId xmlns:a16="http://schemas.microsoft.com/office/drawing/2014/main" id="{E36A952E-9826-0678-63B1-1C183C2356BC}"/>
              </a:ext>
            </a:extLst>
          </p:cNvPr>
          <p:cNvCxnSpPr>
            <a:cxnSpLocks/>
          </p:cNvCxnSpPr>
          <p:nvPr/>
        </p:nvCxnSpPr>
        <p:spPr>
          <a:xfrm flipH="1">
            <a:off x="2090738" y="4035789"/>
            <a:ext cx="408142" cy="148922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3938" name="TextBox 3937">
            <a:extLst>
              <a:ext uri="{FF2B5EF4-FFF2-40B4-BE49-F238E27FC236}">
                <a16:creationId xmlns:a16="http://schemas.microsoft.com/office/drawing/2014/main" id="{520114BD-55CD-EFDF-8485-5A3D9465B9AC}"/>
              </a:ext>
            </a:extLst>
          </p:cNvPr>
          <p:cNvSpPr txBox="1"/>
          <p:nvPr/>
        </p:nvSpPr>
        <p:spPr>
          <a:xfrm>
            <a:off x="1217903" y="4050324"/>
            <a:ext cx="801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Serotonin</a:t>
            </a:r>
            <a:b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transporter</a:t>
            </a:r>
          </a:p>
        </p:txBody>
      </p:sp>
      <p:cxnSp>
        <p:nvCxnSpPr>
          <p:cNvPr id="3939" name="Straight Connector 3938">
            <a:extLst>
              <a:ext uri="{FF2B5EF4-FFF2-40B4-BE49-F238E27FC236}">
                <a16:creationId xmlns:a16="http://schemas.microsoft.com/office/drawing/2014/main" id="{6846A2D9-1AAD-D4D5-629E-6482B3953717}"/>
              </a:ext>
            </a:extLst>
          </p:cNvPr>
          <p:cNvCxnSpPr/>
          <p:nvPr/>
        </p:nvCxnSpPr>
        <p:spPr>
          <a:xfrm flipH="1">
            <a:off x="1968384" y="4184802"/>
            <a:ext cx="122932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3940" name="TextBox 3939">
            <a:extLst>
              <a:ext uri="{FF2B5EF4-FFF2-40B4-BE49-F238E27FC236}">
                <a16:creationId xmlns:a16="http://schemas.microsoft.com/office/drawing/2014/main" id="{E38B23FF-1A21-10D0-6B4A-D75DC4FE32E5}"/>
              </a:ext>
            </a:extLst>
          </p:cNvPr>
          <p:cNvSpPr txBox="1"/>
          <p:nvPr/>
        </p:nvSpPr>
        <p:spPr>
          <a:xfrm>
            <a:off x="1290037" y="4542026"/>
            <a:ext cx="729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Serotonin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molecule</a:t>
            </a:r>
          </a:p>
        </p:txBody>
      </p:sp>
      <p:cxnSp>
        <p:nvCxnSpPr>
          <p:cNvPr id="3941" name="Straight Connector 3940">
            <a:extLst>
              <a:ext uri="{FF2B5EF4-FFF2-40B4-BE49-F238E27FC236}">
                <a16:creationId xmlns:a16="http://schemas.microsoft.com/office/drawing/2014/main" id="{B7E9628A-4ACD-8AF9-0856-3E2F7993DC91}"/>
              </a:ext>
            </a:extLst>
          </p:cNvPr>
          <p:cNvCxnSpPr/>
          <p:nvPr/>
        </p:nvCxnSpPr>
        <p:spPr>
          <a:xfrm flipH="1">
            <a:off x="1970505" y="4684365"/>
            <a:ext cx="122932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3942" name="Straight Connector 3941">
            <a:extLst>
              <a:ext uri="{FF2B5EF4-FFF2-40B4-BE49-F238E27FC236}">
                <a16:creationId xmlns:a16="http://schemas.microsoft.com/office/drawing/2014/main" id="{562A715F-2DEF-71E3-E42B-CDB9B4702F68}"/>
              </a:ext>
            </a:extLst>
          </p:cNvPr>
          <p:cNvCxnSpPr>
            <a:cxnSpLocks/>
          </p:cNvCxnSpPr>
          <p:nvPr/>
        </p:nvCxnSpPr>
        <p:spPr>
          <a:xfrm flipH="1" flipV="1">
            <a:off x="2085975" y="4684774"/>
            <a:ext cx="498192" cy="2051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3943" name="Freeform 388">
            <a:extLst>
              <a:ext uri="{FF2B5EF4-FFF2-40B4-BE49-F238E27FC236}">
                <a16:creationId xmlns:a16="http://schemas.microsoft.com/office/drawing/2014/main" id="{0222EE31-00C9-6224-66AF-F1ECEA9B97D0}"/>
              </a:ext>
            </a:extLst>
          </p:cNvPr>
          <p:cNvSpPr/>
          <p:nvPr/>
        </p:nvSpPr>
        <p:spPr>
          <a:xfrm>
            <a:off x="5945621" y="2751626"/>
            <a:ext cx="985245" cy="1492367"/>
          </a:xfrm>
          <a:custGeom>
            <a:avLst/>
            <a:gdLst>
              <a:gd name="connsiteX0" fmla="*/ 286250 w 865571"/>
              <a:gd name="connsiteY0" fmla="*/ 7102 h 1581777"/>
              <a:gd name="connsiteX1" fmla="*/ 443412 w 865571"/>
              <a:gd name="connsiteY1" fmla="*/ 66634 h 1581777"/>
              <a:gd name="connsiteX2" fmla="*/ 626769 w 865571"/>
              <a:gd name="connsiteY2" fmla="*/ 16627 h 1581777"/>
              <a:gd name="connsiteX3" fmla="*/ 700587 w 865571"/>
              <a:gd name="connsiteY3" fmla="*/ 38059 h 1581777"/>
              <a:gd name="connsiteX4" fmla="*/ 798219 w 865571"/>
              <a:gd name="connsiteY4" fmla="*/ 180934 h 1581777"/>
              <a:gd name="connsiteX5" fmla="*/ 724400 w 865571"/>
              <a:gd name="connsiteY5" fmla="*/ 469065 h 1581777"/>
              <a:gd name="connsiteX6" fmla="*/ 743450 w 865571"/>
              <a:gd name="connsiteY6" fmla="*/ 797677 h 1581777"/>
              <a:gd name="connsiteX7" fmla="*/ 852987 w 865571"/>
              <a:gd name="connsiteY7" fmla="*/ 1131052 h 1581777"/>
              <a:gd name="connsiteX8" fmla="*/ 843462 w 865571"/>
              <a:gd name="connsiteY8" fmla="*/ 1376321 h 1581777"/>
              <a:gd name="connsiteX9" fmla="*/ 676775 w 865571"/>
              <a:gd name="connsiteY9" fmla="*/ 1566821 h 1581777"/>
              <a:gd name="connsiteX10" fmla="*/ 469606 w 865571"/>
              <a:gd name="connsiteY10" fmla="*/ 1533484 h 1581777"/>
              <a:gd name="connsiteX11" fmla="*/ 283869 w 865571"/>
              <a:gd name="connsiteY11" fmla="*/ 1581109 h 1581777"/>
              <a:gd name="connsiteX12" fmla="*/ 119562 w 865571"/>
              <a:gd name="connsiteY12" fmla="*/ 1490621 h 1581777"/>
              <a:gd name="connsiteX13" fmla="*/ 500 w 865571"/>
              <a:gd name="connsiteY13" fmla="*/ 1200109 h 1581777"/>
              <a:gd name="connsiteX14" fmla="*/ 164806 w 865571"/>
              <a:gd name="connsiteY14" fmla="*/ 847684 h 1581777"/>
              <a:gd name="connsiteX15" fmla="*/ 171950 w 865571"/>
              <a:gd name="connsiteY15" fmla="*/ 557171 h 1581777"/>
              <a:gd name="connsiteX16" fmla="*/ 219575 w 865571"/>
              <a:gd name="connsiteY16" fmla="*/ 395246 h 1581777"/>
              <a:gd name="connsiteX17" fmla="*/ 105275 w 865571"/>
              <a:gd name="connsiteY17" fmla="*/ 221415 h 1581777"/>
              <a:gd name="connsiteX18" fmla="*/ 224337 w 865571"/>
              <a:gd name="connsiteY18" fmla="*/ 23771 h 1581777"/>
              <a:gd name="connsiteX19" fmla="*/ 286250 w 865571"/>
              <a:gd name="connsiteY19" fmla="*/ 7102 h 158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65571" h="1581777">
                <a:moveTo>
                  <a:pt x="286250" y="7102"/>
                </a:moveTo>
                <a:cubicBezTo>
                  <a:pt x="322762" y="14246"/>
                  <a:pt x="386659" y="65047"/>
                  <a:pt x="443412" y="66634"/>
                </a:cubicBezTo>
                <a:cubicBezTo>
                  <a:pt x="500165" y="68221"/>
                  <a:pt x="583907" y="21390"/>
                  <a:pt x="626769" y="16627"/>
                </a:cubicBezTo>
                <a:cubicBezTo>
                  <a:pt x="669632" y="11865"/>
                  <a:pt x="672012" y="10675"/>
                  <a:pt x="700587" y="38059"/>
                </a:cubicBezTo>
                <a:cubicBezTo>
                  <a:pt x="729162" y="65443"/>
                  <a:pt x="794250" y="109100"/>
                  <a:pt x="798219" y="180934"/>
                </a:cubicBezTo>
                <a:cubicBezTo>
                  <a:pt x="802188" y="252768"/>
                  <a:pt x="733528" y="366274"/>
                  <a:pt x="724400" y="469065"/>
                </a:cubicBezTo>
                <a:cubicBezTo>
                  <a:pt x="715272" y="571856"/>
                  <a:pt x="722019" y="687346"/>
                  <a:pt x="743450" y="797677"/>
                </a:cubicBezTo>
                <a:cubicBezTo>
                  <a:pt x="764881" y="908008"/>
                  <a:pt x="836318" y="1034611"/>
                  <a:pt x="852987" y="1131052"/>
                </a:cubicBezTo>
                <a:cubicBezTo>
                  <a:pt x="869656" y="1227493"/>
                  <a:pt x="872831" y="1303693"/>
                  <a:pt x="843462" y="1376321"/>
                </a:cubicBezTo>
                <a:cubicBezTo>
                  <a:pt x="814093" y="1448949"/>
                  <a:pt x="739084" y="1540627"/>
                  <a:pt x="676775" y="1566821"/>
                </a:cubicBezTo>
                <a:cubicBezTo>
                  <a:pt x="614466" y="1593015"/>
                  <a:pt x="535090" y="1531103"/>
                  <a:pt x="469606" y="1533484"/>
                </a:cubicBezTo>
                <a:cubicBezTo>
                  <a:pt x="404122" y="1535865"/>
                  <a:pt x="342210" y="1588253"/>
                  <a:pt x="283869" y="1581109"/>
                </a:cubicBezTo>
                <a:cubicBezTo>
                  <a:pt x="225528" y="1573965"/>
                  <a:pt x="166790" y="1554121"/>
                  <a:pt x="119562" y="1490621"/>
                </a:cubicBezTo>
                <a:cubicBezTo>
                  <a:pt x="72334" y="1427121"/>
                  <a:pt x="-7041" y="1307265"/>
                  <a:pt x="500" y="1200109"/>
                </a:cubicBezTo>
                <a:cubicBezTo>
                  <a:pt x="8041" y="1092953"/>
                  <a:pt x="136231" y="954840"/>
                  <a:pt x="164806" y="847684"/>
                </a:cubicBezTo>
                <a:cubicBezTo>
                  <a:pt x="193381" y="740528"/>
                  <a:pt x="162822" y="632577"/>
                  <a:pt x="171950" y="557171"/>
                </a:cubicBezTo>
                <a:cubicBezTo>
                  <a:pt x="181078" y="481765"/>
                  <a:pt x="230687" y="451205"/>
                  <a:pt x="219575" y="395246"/>
                </a:cubicBezTo>
                <a:cubicBezTo>
                  <a:pt x="208462" y="339287"/>
                  <a:pt x="104481" y="283327"/>
                  <a:pt x="105275" y="221415"/>
                </a:cubicBezTo>
                <a:cubicBezTo>
                  <a:pt x="106069" y="159503"/>
                  <a:pt x="192587" y="57505"/>
                  <a:pt x="224337" y="23771"/>
                </a:cubicBezTo>
                <a:cubicBezTo>
                  <a:pt x="256087" y="-9963"/>
                  <a:pt x="249738" y="-42"/>
                  <a:pt x="286250" y="7102"/>
                </a:cubicBez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50000">
                <a:srgbClr val="FFFFFF"/>
              </a:gs>
              <a:gs pos="100000">
                <a:srgbClr val="44546A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44" name="Freeform 389">
            <a:extLst>
              <a:ext uri="{FF2B5EF4-FFF2-40B4-BE49-F238E27FC236}">
                <a16:creationId xmlns:a16="http://schemas.microsoft.com/office/drawing/2014/main" id="{0D1ED5E6-FAD9-83F9-D46C-4C615101791E}"/>
              </a:ext>
            </a:extLst>
          </p:cNvPr>
          <p:cNvSpPr/>
          <p:nvPr/>
        </p:nvSpPr>
        <p:spPr>
          <a:xfrm flipH="1">
            <a:off x="6502835" y="2739986"/>
            <a:ext cx="551595" cy="1514962"/>
          </a:xfrm>
          <a:custGeom>
            <a:avLst/>
            <a:gdLst>
              <a:gd name="connsiteX0" fmla="*/ 263221 w 471627"/>
              <a:gd name="connsiteY0" fmla="*/ 7534 h 1605679"/>
              <a:gd name="connsiteX1" fmla="*/ 158446 w 471627"/>
              <a:gd name="connsiteY1" fmla="*/ 69447 h 1605679"/>
              <a:gd name="connsiteX2" fmla="*/ 106058 w 471627"/>
              <a:gd name="connsiteY2" fmla="*/ 193272 h 1605679"/>
              <a:gd name="connsiteX3" fmla="*/ 132252 w 471627"/>
              <a:gd name="connsiteY3" fmla="*/ 359959 h 1605679"/>
              <a:gd name="connsiteX4" fmla="*/ 187021 w 471627"/>
              <a:gd name="connsiteY4" fmla="*/ 469497 h 1605679"/>
              <a:gd name="connsiteX5" fmla="*/ 153683 w 471627"/>
              <a:gd name="connsiteY5" fmla="*/ 667140 h 1605679"/>
              <a:gd name="connsiteX6" fmla="*/ 148921 w 471627"/>
              <a:gd name="connsiteY6" fmla="*/ 826684 h 1605679"/>
              <a:gd name="connsiteX7" fmla="*/ 67958 w 471627"/>
              <a:gd name="connsiteY7" fmla="*/ 993372 h 1605679"/>
              <a:gd name="connsiteX8" fmla="*/ 3664 w 471627"/>
              <a:gd name="connsiteY8" fmla="*/ 1167203 h 1605679"/>
              <a:gd name="connsiteX9" fmla="*/ 17952 w 471627"/>
              <a:gd name="connsiteY9" fmla="*/ 1374372 h 1605679"/>
              <a:gd name="connsiteX10" fmla="*/ 101296 w 471627"/>
              <a:gd name="connsiteY10" fmla="*/ 1514865 h 1605679"/>
              <a:gd name="connsiteX11" fmla="*/ 298939 w 471627"/>
              <a:gd name="connsiteY11" fmla="*/ 1605353 h 1605679"/>
              <a:gd name="connsiteX12" fmla="*/ 427527 w 471627"/>
              <a:gd name="connsiteY12" fmla="*/ 1483909 h 1605679"/>
              <a:gd name="connsiteX13" fmla="*/ 468008 w 471627"/>
              <a:gd name="connsiteY13" fmla="*/ 1241022 h 1605679"/>
              <a:gd name="connsiteX14" fmla="*/ 465627 w 471627"/>
              <a:gd name="connsiteY14" fmla="*/ 945747 h 1605679"/>
              <a:gd name="connsiteX15" fmla="*/ 432289 w 471627"/>
              <a:gd name="connsiteY15" fmla="*/ 586178 h 1605679"/>
              <a:gd name="connsiteX16" fmla="*/ 415621 w 471627"/>
              <a:gd name="connsiteY16" fmla="*/ 224228 h 1605679"/>
              <a:gd name="connsiteX17" fmla="*/ 344183 w 471627"/>
              <a:gd name="connsiteY17" fmla="*/ 24203 h 1605679"/>
              <a:gd name="connsiteX18" fmla="*/ 263221 w 471627"/>
              <a:gd name="connsiteY18" fmla="*/ 7534 h 1605679"/>
              <a:gd name="connsiteX0" fmla="*/ 263221 w 477348"/>
              <a:gd name="connsiteY0" fmla="*/ 7534 h 1605679"/>
              <a:gd name="connsiteX1" fmla="*/ 158446 w 477348"/>
              <a:gd name="connsiteY1" fmla="*/ 69447 h 1605679"/>
              <a:gd name="connsiteX2" fmla="*/ 106058 w 477348"/>
              <a:gd name="connsiteY2" fmla="*/ 193272 h 1605679"/>
              <a:gd name="connsiteX3" fmla="*/ 132252 w 477348"/>
              <a:gd name="connsiteY3" fmla="*/ 359959 h 1605679"/>
              <a:gd name="connsiteX4" fmla="*/ 187021 w 477348"/>
              <a:gd name="connsiteY4" fmla="*/ 469497 h 1605679"/>
              <a:gd name="connsiteX5" fmla="*/ 153683 w 477348"/>
              <a:gd name="connsiteY5" fmla="*/ 667140 h 1605679"/>
              <a:gd name="connsiteX6" fmla="*/ 148921 w 477348"/>
              <a:gd name="connsiteY6" fmla="*/ 826684 h 1605679"/>
              <a:gd name="connsiteX7" fmla="*/ 67958 w 477348"/>
              <a:gd name="connsiteY7" fmla="*/ 993372 h 1605679"/>
              <a:gd name="connsiteX8" fmla="*/ 3664 w 477348"/>
              <a:gd name="connsiteY8" fmla="*/ 1167203 h 1605679"/>
              <a:gd name="connsiteX9" fmla="*/ 17952 w 477348"/>
              <a:gd name="connsiteY9" fmla="*/ 1374372 h 1605679"/>
              <a:gd name="connsiteX10" fmla="*/ 101296 w 477348"/>
              <a:gd name="connsiteY10" fmla="*/ 1514865 h 1605679"/>
              <a:gd name="connsiteX11" fmla="*/ 298939 w 477348"/>
              <a:gd name="connsiteY11" fmla="*/ 1605353 h 1605679"/>
              <a:gd name="connsiteX12" fmla="*/ 427527 w 477348"/>
              <a:gd name="connsiteY12" fmla="*/ 1483909 h 1605679"/>
              <a:gd name="connsiteX13" fmla="*/ 475152 w 477348"/>
              <a:gd name="connsiteY13" fmla="*/ 1224354 h 1605679"/>
              <a:gd name="connsiteX14" fmla="*/ 465627 w 477348"/>
              <a:gd name="connsiteY14" fmla="*/ 945747 h 1605679"/>
              <a:gd name="connsiteX15" fmla="*/ 432289 w 477348"/>
              <a:gd name="connsiteY15" fmla="*/ 586178 h 1605679"/>
              <a:gd name="connsiteX16" fmla="*/ 415621 w 477348"/>
              <a:gd name="connsiteY16" fmla="*/ 224228 h 1605679"/>
              <a:gd name="connsiteX17" fmla="*/ 344183 w 477348"/>
              <a:gd name="connsiteY17" fmla="*/ 24203 h 1605679"/>
              <a:gd name="connsiteX18" fmla="*/ 263221 w 477348"/>
              <a:gd name="connsiteY18" fmla="*/ 7534 h 1605679"/>
              <a:gd name="connsiteX0" fmla="*/ 263221 w 483546"/>
              <a:gd name="connsiteY0" fmla="*/ 7534 h 1605679"/>
              <a:gd name="connsiteX1" fmla="*/ 158446 w 483546"/>
              <a:gd name="connsiteY1" fmla="*/ 69447 h 1605679"/>
              <a:gd name="connsiteX2" fmla="*/ 106058 w 483546"/>
              <a:gd name="connsiteY2" fmla="*/ 193272 h 1605679"/>
              <a:gd name="connsiteX3" fmla="*/ 132252 w 483546"/>
              <a:gd name="connsiteY3" fmla="*/ 359959 h 1605679"/>
              <a:gd name="connsiteX4" fmla="*/ 187021 w 483546"/>
              <a:gd name="connsiteY4" fmla="*/ 469497 h 1605679"/>
              <a:gd name="connsiteX5" fmla="*/ 153683 w 483546"/>
              <a:gd name="connsiteY5" fmla="*/ 667140 h 1605679"/>
              <a:gd name="connsiteX6" fmla="*/ 148921 w 483546"/>
              <a:gd name="connsiteY6" fmla="*/ 826684 h 1605679"/>
              <a:gd name="connsiteX7" fmla="*/ 67958 w 483546"/>
              <a:gd name="connsiteY7" fmla="*/ 993372 h 1605679"/>
              <a:gd name="connsiteX8" fmla="*/ 3664 w 483546"/>
              <a:gd name="connsiteY8" fmla="*/ 1167203 h 1605679"/>
              <a:gd name="connsiteX9" fmla="*/ 17952 w 483546"/>
              <a:gd name="connsiteY9" fmla="*/ 1374372 h 1605679"/>
              <a:gd name="connsiteX10" fmla="*/ 101296 w 483546"/>
              <a:gd name="connsiteY10" fmla="*/ 1514865 h 1605679"/>
              <a:gd name="connsiteX11" fmla="*/ 298939 w 483546"/>
              <a:gd name="connsiteY11" fmla="*/ 1605353 h 1605679"/>
              <a:gd name="connsiteX12" fmla="*/ 427527 w 483546"/>
              <a:gd name="connsiteY12" fmla="*/ 1483909 h 1605679"/>
              <a:gd name="connsiteX13" fmla="*/ 475152 w 483546"/>
              <a:gd name="connsiteY13" fmla="*/ 1224354 h 1605679"/>
              <a:gd name="connsiteX14" fmla="*/ 465627 w 483546"/>
              <a:gd name="connsiteY14" fmla="*/ 945747 h 1605679"/>
              <a:gd name="connsiteX15" fmla="*/ 432289 w 483546"/>
              <a:gd name="connsiteY15" fmla="*/ 586178 h 1605679"/>
              <a:gd name="connsiteX16" fmla="*/ 415621 w 483546"/>
              <a:gd name="connsiteY16" fmla="*/ 224228 h 1605679"/>
              <a:gd name="connsiteX17" fmla="*/ 344183 w 483546"/>
              <a:gd name="connsiteY17" fmla="*/ 24203 h 1605679"/>
              <a:gd name="connsiteX18" fmla="*/ 263221 w 483546"/>
              <a:gd name="connsiteY18" fmla="*/ 7534 h 1605679"/>
              <a:gd name="connsiteX0" fmla="*/ 263221 w 476375"/>
              <a:gd name="connsiteY0" fmla="*/ 7534 h 1605727"/>
              <a:gd name="connsiteX1" fmla="*/ 158446 w 476375"/>
              <a:gd name="connsiteY1" fmla="*/ 69447 h 1605727"/>
              <a:gd name="connsiteX2" fmla="*/ 106058 w 476375"/>
              <a:gd name="connsiteY2" fmla="*/ 193272 h 1605727"/>
              <a:gd name="connsiteX3" fmla="*/ 132252 w 476375"/>
              <a:gd name="connsiteY3" fmla="*/ 359959 h 1605727"/>
              <a:gd name="connsiteX4" fmla="*/ 187021 w 476375"/>
              <a:gd name="connsiteY4" fmla="*/ 469497 h 1605727"/>
              <a:gd name="connsiteX5" fmla="*/ 153683 w 476375"/>
              <a:gd name="connsiteY5" fmla="*/ 667140 h 1605727"/>
              <a:gd name="connsiteX6" fmla="*/ 148921 w 476375"/>
              <a:gd name="connsiteY6" fmla="*/ 826684 h 1605727"/>
              <a:gd name="connsiteX7" fmla="*/ 67958 w 476375"/>
              <a:gd name="connsiteY7" fmla="*/ 993372 h 1605727"/>
              <a:gd name="connsiteX8" fmla="*/ 3664 w 476375"/>
              <a:gd name="connsiteY8" fmla="*/ 1167203 h 1605727"/>
              <a:gd name="connsiteX9" fmla="*/ 17952 w 476375"/>
              <a:gd name="connsiteY9" fmla="*/ 1374372 h 1605727"/>
              <a:gd name="connsiteX10" fmla="*/ 101296 w 476375"/>
              <a:gd name="connsiteY10" fmla="*/ 1514865 h 1605727"/>
              <a:gd name="connsiteX11" fmla="*/ 298939 w 476375"/>
              <a:gd name="connsiteY11" fmla="*/ 1605353 h 1605727"/>
              <a:gd name="connsiteX12" fmla="*/ 441815 w 476375"/>
              <a:gd name="connsiteY12" fmla="*/ 1481528 h 1605727"/>
              <a:gd name="connsiteX13" fmla="*/ 475152 w 476375"/>
              <a:gd name="connsiteY13" fmla="*/ 1224354 h 1605727"/>
              <a:gd name="connsiteX14" fmla="*/ 465627 w 476375"/>
              <a:gd name="connsiteY14" fmla="*/ 945747 h 1605727"/>
              <a:gd name="connsiteX15" fmla="*/ 432289 w 476375"/>
              <a:gd name="connsiteY15" fmla="*/ 586178 h 1605727"/>
              <a:gd name="connsiteX16" fmla="*/ 415621 w 476375"/>
              <a:gd name="connsiteY16" fmla="*/ 224228 h 1605727"/>
              <a:gd name="connsiteX17" fmla="*/ 344183 w 476375"/>
              <a:gd name="connsiteY17" fmla="*/ 24203 h 1605727"/>
              <a:gd name="connsiteX18" fmla="*/ 263221 w 476375"/>
              <a:gd name="connsiteY18" fmla="*/ 7534 h 1605727"/>
              <a:gd name="connsiteX0" fmla="*/ 263221 w 476375"/>
              <a:gd name="connsiteY0" fmla="*/ 7534 h 1605727"/>
              <a:gd name="connsiteX1" fmla="*/ 158446 w 476375"/>
              <a:gd name="connsiteY1" fmla="*/ 69447 h 1605727"/>
              <a:gd name="connsiteX2" fmla="*/ 106058 w 476375"/>
              <a:gd name="connsiteY2" fmla="*/ 193272 h 1605727"/>
              <a:gd name="connsiteX3" fmla="*/ 132252 w 476375"/>
              <a:gd name="connsiteY3" fmla="*/ 359959 h 1605727"/>
              <a:gd name="connsiteX4" fmla="*/ 187021 w 476375"/>
              <a:gd name="connsiteY4" fmla="*/ 469497 h 1605727"/>
              <a:gd name="connsiteX5" fmla="*/ 153683 w 476375"/>
              <a:gd name="connsiteY5" fmla="*/ 667140 h 1605727"/>
              <a:gd name="connsiteX6" fmla="*/ 148921 w 476375"/>
              <a:gd name="connsiteY6" fmla="*/ 826684 h 1605727"/>
              <a:gd name="connsiteX7" fmla="*/ 67958 w 476375"/>
              <a:gd name="connsiteY7" fmla="*/ 993372 h 1605727"/>
              <a:gd name="connsiteX8" fmla="*/ 3664 w 476375"/>
              <a:gd name="connsiteY8" fmla="*/ 1167203 h 1605727"/>
              <a:gd name="connsiteX9" fmla="*/ 17952 w 476375"/>
              <a:gd name="connsiteY9" fmla="*/ 1374372 h 1605727"/>
              <a:gd name="connsiteX10" fmla="*/ 101296 w 476375"/>
              <a:gd name="connsiteY10" fmla="*/ 1514865 h 1605727"/>
              <a:gd name="connsiteX11" fmla="*/ 298939 w 476375"/>
              <a:gd name="connsiteY11" fmla="*/ 1605353 h 1605727"/>
              <a:gd name="connsiteX12" fmla="*/ 441815 w 476375"/>
              <a:gd name="connsiteY12" fmla="*/ 1481528 h 1605727"/>
              <a:gd name="connsiteX13" fmla="*/ 475152 w 476375"/>
              <a:gd name="connsiteY13" fmla="*/ 1224354 h 1605727"/>
              <a:gd name="connsiteX14" fmla="*/ 465627 w 476375"/>
              <a:gd name="connsiteY14" fmla="*/ 945747 h 1605727"/>
              <a:gd name="connsiteX15" fmla="*/ 432289 w 476375"/>
              <a:gd name="connsiteY15" fmla="*/ 586178 h 1605727"/>
              <a:gd name="connsiteX16" fmla="*/ 415621 w 476375"/>
              <a:gd name="connsiteY16" fmla="*/ 224228 h 1605727"/>
              <a:gd name="connsiteX17" fmla="*/ 344183 w 476375"/>
              <a:gd name="connsiteY17" fmla="*/ 24203 h 1605727"/>
              <a:gd name="connsiteX18" fmla="*/ 263221 w 476375"/>
              <a:gd name="connsiteY18" fmla="*/ 7534 h 1605727"/>
              <a:gd name="connsiteX0" fmla="*/ 263221 w 484596"/>
              <a:gd name="connsiteY0" fmla="*/ 7534 h 1605727"/>
              <a:gd name="connsiteX1" fmla="*/ 158446 w 484596"/>
              <a:gd name="connsiteY1" fmla="*/ 69447 h 1605727"/>
              <a:gd name="connsiteX2" fmla="*/ 106058 w 484596"/>
              <a:gd name="connsiteY2" fmla="*/ 193272 h 1605727"/>
              <a:gd name="connsiteX3" fmla="*/ 132252 w 484596"/>
              <a:gd name="connsiteY3" fmla="*/ 359959 h 1605727"/>
              <a:gd name="connsiteX4" fmla="*/ 187021 w 484596"/>
              <a:gd name="connsiteY4" fmla="*/ 469497 h 1605727"/>
              <a:gd name="connsiteX5" fmla="*/ 153683 w 484596"/>
              <a:gd name="connsiteY5" fmla="*/ 667140 h 1605727"/>
              <a:gd name="connsiteX6" fmla="*/ 148921 w 484596"/>
              <a:gd name="connsiteY6" fmla="*/ 826684 h 1605727"/>
              <a:gd name="connsiteX7" fmla="*/ 67958 w 484596"/>
              <a:gd name="connsiteY7" fmla="*/ 993372 h 1605727"/>
              <a:gd name="connsiteX8" fmla="*/ 3664 w 484596"/>
              <a:gd name="connsiteY8" fmla="*/ 1167203 h 1605727"/>
              <a:gd name="connsiteX9" fmla="*/ 17952 w 484596"/>
              <a:gd name="connsiteY9" fmla="*/ 1374372 h 1605727"/>
              <a:gd name="connsiteX10" fmla="*/ 101296 w 484596"/>
              <a:gd name="connsiteY10" fmla="*/ 1514865 h 1605727"/>
              <a:gd name="connsiteX11" fmla="*/ 298939 w 484596"/>
              <a:gd name="connsiteY11" fmla="*/ 1605353 h 1605727"/>
              <a:gd name="connsiteX12" fmla="*/ 441815 w 484596"/>
              <a:gd name="connsiteY12" fmla="*/ 1481528 h 1605727"/>
              <a:gd name="connsiteX13" fmla="*/ 475152 w 484596"/>
              <a:gd name="connsiteY13" fmla="*/ 1224354 h 1605727"/>
              <a:gd name="connsiteX14" fmla="*/ 465627 w 484596"/>
              <a:gd name="connsiteY14" fmla="*/ 945747 h 1605727"/>
              <a:gd name="connsiteX15" fmla="*/ 432289 w 484596"/>
              <a:gd name="connsiteY15" fmla="*/ 586178 h 1605727"/>
              <a:gd name="connsiteX16" fmla="*/ 415621 w 484596"/>
              <a:gd name="connsiteY16" fmla="*/ 224228 h 1605727"/>
              <a:gd name="connsiteX17" fmla="*/ 344183 w 484596"/>
              <a:gd name="connsiteY17" fmla="*/ 24203 h 1605727"/>
              <a:gd name="connsiteX18" fmla="*/ 263221 w 484596"/>
              <a:gd name="connsiteY18" fmla="*/ 7534 h 1605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4596" h="1605727">
                <a:moveTo>
                  <a:pt x="263221" y="7534"/>
                </a:moveTo>
                <a:cubicBezTo>
                  <a:pt x="232265" y="15075"/>
                  <a:pt x="184640" y="38491"/>
                  <a:pt x="158446" y="69447"/>
                </a:cubicBezTo>
                <a:cubicBezTo>
                  <a:pt x="132252" y="100403"/>
                  <a:pt x="110424" y="144853"/>
                  <a:pt x="106058" y="193272"/>
                </a:cubicBezTo>
                <a:cubicBezTo>
                  <a:pt x="101692" y="241691"/>
                  <a:pt x="118758" y="313922"/>
                  <a:pt x="132252" y="359959"/>
                </a:cubicBezTo>
                <a:cubicBezTo>
                  <a:pt x="145746" y="405996"/>
                  <a:pt x="183449" y="418300"/>
                  <a:pt x="187021" y="469497"/>
                </a:cubicBezTo>
                <a:cubicBezTo>
                  <a:pt x="190593" y="520694"/>
                  <a:pt x="160033" y="607609"/>
                  <a:pt x="153683" y="667140"/>
                </a:cubicBezTo>
                <a:cubicBezTo>
                  <a:pt x="147333" y="726671"/>
                  <a:pt x="163208" y="772312"/>
                  <a:pt x="148921" y="826684"/>
                </a:cubicBezTo>
                <a:cubicBezTo>
                  <a:pt x="134634" y="881056"/>
                  <a:pt x="92167" y="936619"/>
                  <a:pt x="67958" y="993372"/>
                </a:cubicBezTo>
                <a:cubicBezTo>
                  <a:pt x="43748" y="1050125"/>
                  <a:pt x="11998" y="1103703"/>
                  <a:pt x="3664" y="1167203"/>
                </a:cubicBezTo>
                <a:cubicBezTo>
                  <a:pt x="-4670" y="1230703"/>
                  <a:pt x="1680" y="1316428"/>
                  <a:pt x="17952" y="1374372"/>
                </a:cubicBezTo>
                <a:cubicBezTo>
                  <a:pt x="34224" y="1432316"/>
                  <a:pt x="54465" y="1476368"/>
                  <a:pt x="101296" y="1514865"/>
                </a:cubicBezTo>
                <a:cubicBezTo>
                  <a:pt x="148127" y="1553362"/>
                  <a:pt x="242186" y="1610909"/>
                  <a:pt x="298939" y="1605353"/>
                </a:cubicBezTo>
                <a:cubicBezTo>
                  <a:pt x="355692" y="1599797"/>
                  <a:pt x="441021" y="1564078"/>
                  <a:pt x="441815" y="1481528"/>
                </a:cubicBezTo>
                <a:cubicBezTo>
                  <a:pt x="442609" y="1398978"/>
                  <a:pt x="452133" y="1318413"/>
                  <a:pt x="475152" y="1224354"/>
                </a:cubicBezTo>
                <a:cubicBezTo>
                  <a:pt x="498171" y="1130295"/>
                  <a:pt x="472771" y="1052110"/>
                  <a:pt x="465627" y="945747"/>
                </a:cubicBezTo>
                <a:cubicBezTo>
                  <a:pt x="458483" y="839384"/>
                  <a:pt x="440623" y="706431"/>
                  <a:pt x="432289" y="586178"/>
                </a:cubicBezTo>
                <a:cubicBezTo>
                  <a:pt x="423955" y="465925"/>
                  <a:pt x="430305" y="317891"/>
                  <a:pt x="415621" y="224228"/>
                </a:cubicBezTo>
                <a:cubicBezTo>
                  <a:pt x="400937" y="130565"/>
                  <a:pt x="373155" y="58731"/>
                  <a:pt x="344183" y="24203"/>
                </a:cubicBezTo>
                <a:cubicBezTo>
                  <a:pt x="315211" y="-10325"/>
                  <a:pt x="294177" y="-7"/>
                  <a:pt x="263221" y="7534"/>
                </a:cubicBezTo>
                <a:close/>
              </a:path>
            </a:pathLst>
          </a:cu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45" name="Freeform 390">
            <a:extLst>
              <a:ext uri="{FF2B5EF4-FFF2-40B4-BE49-F238E27FC236}">
                <a16:creationId xmlns:a16="http://schemas.microsoft.com/office/drawing/2014/main" id="{8FBFDD97-EB54-9E8A-E910-7D76612E1A7A}"/>
              </a:ext>
            </a:extLst>
          </p:cNvPr>
          <p:cNvSpPr/>
          <p:nvPr/>
        </p:nvSpPr>
        <p:spPr>
          <a:xfrm>
            <a:off x="5882387" y="2739986"/>
            <a:ext cx="631023" cy="1514612"/>
          </a:xfrm>
          <a:custGeom>
            <a:avLst/>
            <a:gdLst>
              <a:gd name="connsiteX0" fmla="*/ 263221 w 471627"/>
              <a:gd name="connsiteY0" fmla="*/ 7534 h 1605679"/>
              <a:gd name="connsiteX1" fmla="*/ 158446 w 471627"/>
              <a:gd name="connsiteY1" fmla="*/ 69447 h 1605679"/>
              <a:gd name="connsiteX2" fmla="*/ 106058 w 471627"/>
              <a:gd name="connsiteY2" fmla="*/ 193272 h 1605679"/>
              <a:gd name="connsiteX3" fmla="*/ 132252 w 471627"/>
              <a:gd name="connsiteY3" fmla="*/ 359959 h 1605679"/>
              <a:gd name="connsiteX4" fmla="*/ 187021 w 471627"/>
              <a:gd name="connsiteY4" fmla="*/ 469497 h 1605679"/>
              <a:gd name="connsiteX5" fmla="*/ 153683 w 471627"/>
              <a:gd name="connsiteY5" fmla="*/ 667140 h 1605679"/>
              <a:gd name="connsiteX6" fmla="*/ 148921 w 471627"/>
              <a:gd name="connsiteY6" fmla="*/ 826684 h 1605679"/>
              <a:gd name="connsiteX7" fmla="*/ 67958 w 471627"/>
              <a:gd name="connsiteY7" fmla="*/ 993372 h 1605679"/>
              <a:gd name="connsiteX8" fmla="*/ 3664 w 471627"/>
              <a:gd name="connsiteY8" fmla="*/ 1167203 h 1605679"/>
              <a:gd name="connsiteX9" fmla="*/ 17952 w 471627"/>
              <a:gd name="connsiteY9" fmla="*/ 1374372 h 1605679"/>
              <a:gd name="connsiteX10" fmla="*/ 101296 w 471627"/>
              <a:gd name="connsiteY10" fmla="*/ 1514865 h 1605679"/>
              <a:gd name="connsiteX11" fmla="*/ 298939 w 471627"/>
              <a:gd name="connsiteY11" fmla="*/ 1605353 h 1605679"/>
              <a:gd name="connsiteX12" fmla="*/ 427527 w 471627"/>
              <a:gd name="connsiteY12" fmla="*/ 1483909 h 1605679"/>
              <a:gd name="connsiteX13" fmla="*/ 468008 w 471627"/>
              <a:gd name="connsiteY13" fmla="*/ 1241022 h 1605679"/>
              <a:gd name="connsiteX14" fmla="*/ 465627 w 471627"/>
              <a:gd name="connsiteY14" fmla="*/ 945747 h 1605679"/>
              <a:gd name="connsiteX15" fmla="*/ 432289 w 471627"/>
              <a:gd name="connsiteY15" fmla="*/ 586178 h 1605679"/>
              <a:gd name="connsiteX16" fmla="*/ 415621 w 471627"/>
              <a:gd name="connsiteY16" fmla="*/ 224228 h 1605679"/>
              <a:gd name="connsiteX17" fmla="*/ 344183 w 471627"/>
              <a:gd name="connsiteY17" fmla="*/ 24203 h 1605679"/>
              <a:gd name="connsiteX18" fmla="*/ 263221 w 471627"/>
              <a:gd name="connsiteY18" fmla="*/ 7534 h 1605679"/>
              <a:gd name="connsiteX0" fmla="*/ 263221 w 554117"/>
              <a:gd name="connsiteY0" fmla="*/ 7534 h 1605679"/>
              <a:gd name="connsiteX1" fmla="*/ 158446 w 554117"/>
              <a:gd name="connsiteY1" fmla="*/ 69447 h 1605679"/>
              <a:gd name="connsiteX2" fmla="*/ 106058 w 554117"/>
              <a:gd name="connsiteY2" fmla="*/ 193272 h 1605679"/>
              <a:gd name="connsiteX3" fmla="*/ 132252 w 554117"/>
              <a:gd name="connsiteY3" fmla="*/ 359959 h 1605679"/>
              <a:gd name="connsiteX4" fmla="*/ 187021 w 554117"/>
              <a:gd name="connsiteY4" fmla="*/ 469497 h 1605679"/>
              <a:gd name="connsiteX5" fmla="*/ 153683 w 554117"/>
              <a:gd name="connsiteY5" fmla="*/ 667140 h 1605679"/>
              <a:gd name="connsiteX6" fmla="*/ 148921 w 554117"/>
              <a:gd name="connsiteY6" fmla="*/ 826684 h 1605679"/>
              <a:gd name="connsiteX7" fmla="*/ 67958 w 554117"/>
              <a:gd name="connsiteY7" fmla="*/ 993372 h 1605679"/>
              <a:gd name="connsiteX8" fmla="*/ 3664 w 554117"/>
              <a:gd name="connsiteY8" fmla="*/ 1167203 h 1605679"/>
              <a:gd name="connsiteX9" fmla="*/ 17952 w 554117"/>
              <a:gd name="connsiteY9" fmla="*/ 1374372 h 1605679"/>
              <a:gd name="connsiteX10" fmla="*/ 101296 w 554117"/>
              <a:gd name="connsiteY10" fmla="*/ 1514865 h 1605679"/>
              <a:gd name="connsiteX11" fmla="*/ 298939 w 554117"/>
              <a:gd name="connsiteY11" fmla="*/ 1605353 h 1605679"/>
              <a:gd name="connsiteX12" fmla="*/ 427527 w 554117"/>
              <a:gd name="connsiteY12" fmla="*/ 1483909 h 1605679"/>
              <a:gd name="connsiteX13" fmla="*/ 553733 w 554117"/>
              <a:gd name="connsiteY13" fmla="*/ 1291028 h 1605679"/>
              <a:gd name="connsiteX14" fmla="*/ 465627 w 554117"/>
              <a:gd name="connsiteY14" fmla="*/ 945747 h 1605679"/>
              <a:gd name="connsiteX15" fmla="*/ 432289 w 554117"/>
              <a:gd name="connsiteY15" fmla="*/ 586178 h 1605679"/>
              <a:gd name="connsiteX16" fmla="*/ 415621 w 554117"/>
              <a:gd name="connsiteY16" fmla="*/ 224228 h 1605679"/>
              <a:gd name="connsiteX17" fmla="*/ 344183 w 554117"/>
              <a:gd name="connsiteY17" fmla="*/ 24203 h 1605679"/>
              <a:gd name="connsiteX18" fmla="*/ 263221 w 554117"/>
              <a:gd name="connsiteY18" fmla="*/ 7534 h 1605679"/>
              <a:gd name="connsiteX0" fmla="*/ 263221 w 553744"/>
              <a:gd name="connsiteY0" fmla="*/ 7534 h 1605428"/>
              <a:gd name="connsiteX1" fmla="*/ 158446 w 553744"/>
              <a:gd name="connsiteY1" fmla="*/ 69447 h 1605428"/>
              <a:gd name="connsiteX2" fmla="*/ 106058 w 553744"/>
              <a:gd name="connsiteY2" fmla="*/ 193272 h 1605428"/>
              <a:gd name="connsiteX3" fmla="*/ 132252 w 553744"/>
              <a:gd name="connsiteY3" fmla="*/ 359959 h 1605428"/>
              <a:gd name="connsiteX4" fmla="*/ 187021 w 553744"/>
              <a:gd name="connsiteY4" fmla="*/ 469497 h 1605428"/>
              <a:gd name="connsiteX5" fmla="*/ 153683 w 553744"/>
              <a:gd name="connsiteY5" fmla="*/ 667140 h 1605428"/>
              <a:gd name="connsiteX6" fmla="*/ 148921 w 553744"/>
              <a:gd name="connsiteY6" fmla="*/ 826684 h 1605428"/>
              <a:gd name="connsiteX7" fmla="*/ 67958 w 553744"/>
              <a:gd name="connsiteY7" fmla="*/ 993372 h 1605428"/>
              <a:gd name="connsiteX8" fmla="*/ 3664 w 553744"/>
              <a:gd name="connsiteY8" fmla="*/ 1167203 h 1605428"/>
              <a:gd name="connsiteX9" fmla="*/ 17952 w 553744"/>
              <a:gd name="connsiteY9" fmla="*/ 1374372 h 1605428"/>
              <a:gd name="connsiteX10" fmla="*/ 101296 w 553744"/>
              <a:gd name="connsiteY10" fmla="*/ 1514865 h 1605428"/>
              <a:gd name="connsiteX11" fmla="*/ 298939 w 553744"/>
              <a:gd name="connsiteY11" fmla="*/ 1605353 h 1605428"/>
              <a:gd name="connsiteX12" fmla="*/ 470389 w 553744"/>
              <a:gd name="connsiteY12" fmla="*/ 1500577 h 1605428"/>
              <a:gd name="connsiteX13" fmla="*/ 553733 w 553744"/>
              <a:gd name="connsiteY13" fmla="*/ 1291028 h 1605428"/>
              <a:gd name="connsiteX14" fmla="*/ 465627 w 553744"/>
              <a:gd name="connsiteY14" fmla="*/ 945747 h 1605428"/>
              <a:gd name="connsiteX15" fmla="*/ 432289 w 553744"/>
              <a:gd name="connsiteY15" fmla="*/ 586178 h 1605428"/>
              <a:gd name="connsiteX16" fmla="*/ 415621 w 553744"/>
              <a:gd name="connsiteY16" fmla="*/ 224228 h 1605428"/>
              <a:gd name="connsiteX17" fmla="*/ 344183 w 553744"/>
              <a:gd name="connsiteY17" fmla="*/ 24203 h 1605428"/>
              <a:gd name="connsiteX18" fmla="*/ 263221 w 553744"/>
              <a:gd name="connsiteY18" fmla="*/ 7534 h 1605428"/>
              <a:gd name="connsiteX0" fmla="*/ 263221 w 557608"/>
              <a:gd name="connsiteY0" fmla="*/ 7534 h 1605428"/>
              <a:gd name="connsiteX1" fmla="*/ 158446 w 557608"/>
              <a:gd name="connsiteY1" fmla="*/ 69447 h 1605428"/>
              <a:gd name="connsiteX2" fmla="*/ 106058 w 557608"/>
              <a:gd name="connsiteY2" fmla="*/ 193272 h 1605428"/>
              <a:gd name="connsiteX3" fmla="*/ 132252 w 557608"/>
              <a:gd name="connsiteY3" fmla="*/ 359959 h 1605428"/>
              <a:gd name="connsiteX4" fmla="*/ 187021 w 557608"/>
              <a:gd name="connsiteY4" fmla="*/ 469497 h 1605428"/>
              <a:gd name="connsiteX5" fmla="*/ 153683 w 557608"/>
              <a:gd name="connsiteY5" fmla="*/ 667140 h 1605428"/>
              <a:gd name="connsiteX6" fmla="*/ 148921 w 557608"/>
              <a:gd name="connsiteY6" fmla="*/ 826684 h 1605428"/>
              <a:gd name="connsiteX7" fmla="*/ 67958 w 557608"/>
              <a:gd name="connsiteY7" fmla="*/ 993372 h 1605428"/>
              <a:gd name="connsiteX8" fmla="*/ 3664 w 557608"/>
              <a:gd name="connsiteY8" fmla="*/ 1167203 h 1605428"/>
              <a:gd name="connsiteX9" fmla="*/ 17952 w 557608"/>
              <a:gd name="connsiteY9" fmla="*/ 1374372 h 1605428"/>
              <a:gd name="connsiteX10" fmla="*/ 101296 w 557608"/>
              <a:gd name="connsiteY10" fmla="*/ 1514865 h 1605428"/>
              <a:gd name="connsiteX11" fmla="*/ 298939 w 557608"/>
              <a:gd name="connsiteY11" fmla="*/ 1605353 h 1605428"/>
              <a:gd name="connsiteX12" fmla="*/ 470389 w 557608"/>
              <a:gd name="connsiteY12" fmla="*/ 1500577 h 1605428"/>
              <a:gd name="connsiteX13" fmla="*/ 553733 w 557608"/>
              <a:gd name="connsiteY13" fmla="*/ 1291028 h 1605428"/>
              <a:gd name="connsiteX14" fmla="*/ 465627 w 557608"/>
              <a:gd name="connsiteY14" fmla="*/ 945747 h 1605428"/>
              <a:gd name="connsiteX15" fmla="*/ 432289 w 557608"/>
              <a:gd name="connsiteY15" fmla="*/ 586178 h 1605428"/>
              <a:gd name="connsiteX16" fmla="*/ 415621 w 557608"/>
              <a:gd name="connsiteY16" fmla="*/ 224228 h 1605428"/>
              <a:gd name="connsiteX17" fmla="*/ 344183 w 557608"/>
              <a:gd name="connsiteY17" fmla="*/ 24203 h 1605428"/>
              <a:gd name="connsiteX18" fmla="*/ 263221 w 557608"/>
              <a:gd name="connsiteY18" fmla="*/ 7534 h 1605428"/>
              <a:gd name="connsiteX0" fmla="*/ 263221 w 554041"/>
              <a:gd name="connsiteY0" fmla="*/ 7534 h 1605372"/>
              <a:gd name="connsiteX1" fmla="*/ 158446 w 554041"/>
              <a:gd name="connsiteY1" fmla="*/ 69447 h 1605372"/>
              <a:gd name="connsiteX2" fmla="*/ 106058 w 554041"/>
              <a:gd name="connsiteY2" fmla="*/ 193272 h 1605372"/>
              <a:gd name="connsiteX3" fmla="*/ 132252 w 554041"/>
              <a:gd name="connsiteY3" fmla="*/ 359959 h 1605372"/>
              <a:gd name="connsiteX4" fmla="*/ 187021 w 554041"/>
              <a:gd name="connsiteY4" fmla="*/ 469497 h 1605372"/>
              <a:gd name="connsiteX5" fmla="*/ 153683 w 554041"/>
              <a:gd name="connsiteY5" fmla="*/ 667140 h 1605372"/>
              <a:gd name="connsiteX6" fmla="*/ 148921 w 554041"/>
              <a:gd name="connsiteY6" fmla="*/ 826684 h 1605372"/>
              <a:gd name="connsiteX7" fmla="*/ 67958 w 554041"/>
              <a:gd name="connsiteY7" fmla="*/ 993372 h 1605372"/>
              <a:gd name="connsiteX8" fmla="*/ 3664 w 554041"/>
              <a:gd name="connsiteY8" fmla="*/ 1167203 h 1605372"/>
              <a:gd name="connsiteX9" fmla="*/ 17952 w 554041"/>
              <a:gd name="connsiteY9" fmla="*/ 1374372 h 1605372"/>
              <a:gd name="connsiteX10" fmla="*/ 101296 w 554041"/>
              <a:gd name="connsiteY10" fmla="*/ 1514865 h 1605372"/>
              <a:gd name="connsiteX11" fmla="*/ 298939 w 554041"/>
              <a:gd name="connsiteY11" fmla="*/ 1605353 h 1605372"/>
              <a:gd name="connsiteX12" fmla="*/ 487057 w 554041"/>
              <a:gd name="connsiteY12" fmla="*/ 1507720 h 1605372"/>
              <a:gd name="connsiteX13" fmla="*/ 553733 w 554041"/>
              <a:gd name="connsiteY13" fmla="*/ 1291028 h 1605372"/>
              <a:gd name="connsiteX14" fmla="*/ 465627 w 554041"/>
              <a:gd name="connsiteY14" fmla="*/ 945747 h 1605372"/>
              <a:gd name="connsiteX15" fmla="*/ 432289 w 554041"/>
              <a:gd name="connsiteY15" fmla="*/ 586178 h 1605372"/>
              <a:gd name="connsiteX16" fmla="*/ 415621 w 554041"/>
              <a:gd name="connsiteY16" fmla="*/ 224228 h 1605372"/>
              <a:gd name="connsiteX17" fmla="*/ 344183 w 554041"/>
              <a:gd name="connsiteY17" fmla="*/ 24203 h 1605372"/>
              <a:gd name="connsiteX18" fmla="*/ 263221 w 554041"/>
              <a:gd name="connsiteY18" fmla="*/ 7534 h 1605372"/>
              <a:gd name="connsiteX0" fmla="*/ 263221 w 554376"/>
              <a:gd name="connsiteY0" fmla="*/ 7534 h 1605356"/>
              <a:gd name="connsiteX1" fmla="*/ 158446 w 554376"/>
              <a:gd name="connsiteY1" fmla="*/ 69447 h 1605356"/>
              <a:gd name="connsiteX2" fmla="*/ 106058 w 554376"/>
              <a:gd name="connsiteY2" fmla="*/ 193272 h 1605356"/>
              <a:gd name="connsiteX3" fmla="*/ 132252 w 554376"/>
              <a:gd name="connsiteY3" fmla="*/ 359959 h 1605356"/>
              <a:gd name="connsiteX4" fmla="*/ 187021 w 554376"/>
              <a:gd name="connsiteY4" fmla="*/ 469497 h 1605356"/>
              <a:gd name="connsiteX5" fmla="*/ 153683 w 554376"/>
              <a:gd name="connsiteY5" fmla="*/ 667140 h 1605356"/>
              <a:gd name="connsiteX6" fmla="*/ 148921 w 554376"/>
              <a:gd name="connsiteY6" fmla="*/ 826684 h 1605356"/>
              <a:gd name="connsiteX7" fmla="*/ 67958 w 554376"/>
              <a:gd name="connsiteY7" fmla="*/ 993372 h 1605356"/>
              <a:gd name="connsiteX8" fmla="*/ 3664 w 554376"/>
              <a:gd name="connsiteY8" fmla="*/ 1167203 h 1605356"/>
              <a:gd name="connsiteX9" fmla="*/ 17952 w 554376"/>
              <a:gd name="connsiteY9" fmla="*/ 1374372 h 1605356"/>
              <a:gd name="connsiteX10" fmla="*/ 101296 w 554376"/>
              <a:gd name="connsiteY10" fmla="*/ 1514865 h 1605356"/>
              <a:gd name="connsiteX11" fmla="*/ 298939 w 554376"/>
              <a:gd name="connsiteY11" fmla="*/ 1605353 h 1605356"/>
              <a:gd name="connsiteX12" fmla="*/ 494201 w 554376"/>
              <a:gd name="connsiteY12" fmla="*/ 1517245 h 1605356"/>
              <a:gd name="connsiteX13" fmla="*/ 553733 w 554376"/>
              <a:gd name="connsiteY13" fmla="*/ 1291028 h 1605356"/>
              <a:gd name="connsiteX14" fmla="*/ 465627 w 554376"/>
              <a:gd name="connsiteY14" fmla="*/ 945747 h 1605356"/>
              <a:gd name="connsiteX15" fmla="*/ 432289 w 554376"/>
              <a:gd name="connsiteY15" fmla="*/ 586178 h 1605356"/>
              <a:gd name="connsiteX16" fmla="*/ 415621 w 554376"/>
              <a:gd name="connsiteY16" fmla="*/ 224228 h 1605356"/>
              <a:gd name="connsiteX17" fmla="*/ 344183 w 554376"/>
              <a:gd name="connsiteY17" fmla="*/ 24203 h 1605356"/>
              <a:gd name="connsiteX18" fmla="*/ 263221 w 554376"/>
              <a:gd name="connsiteY18" fmla="*/ 7534 h 160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4376" h="1605356">
                <a:moveTo>
                  <a:pt x="263221" y="7534"/>
                </a:moveTo>
                <a:cubicBezTo>
                  <a:pt x="232265" y="15075"/>
                  <a:pt x="184640" y="38491"/>
                  <a:pt x="158446" y="69447"/>
                </a:cubicBezTo>
                <a:cubicBezTo>
                  <a:pt x="132252" y="100403"/>
                  <a:pt x="110424" y="144853"/>
                  <a:pt x="106058" y="193272"/>
                </a:cubicBezTo>
                <a:cubicBezTo>
                  <a:pt x="101692" y="241691"/>
                  <a:pt x="118758" y="313922"/>
                  <a:pt x="132252" y="359959"/>
                </a:cubicBezTo>
                <a:cubicBezTo>
                  <a:pt x="145746" y="405996"/>
                  <a:pt x="183449" y="418300"/>
                  <a:pt x="187021" y="469497"/>
                </a:cubicBezTo>
                <a:cubicBezTo>
                  <a:pt x="190593" y="520694"/>
                  <a:pt x="160033" y="607609"/>
                  <a:pt x="153683" y="667140"/>
                </a:cubicBezTo>
                <a:cubicBezTo>
                  <a:pt x="147333" y="726671"/>
                  <a:pt x="163208" y="772312"/>
                  <a:pt x="148921" y="826684"/>
                </a:cubicBezTo>
                <a:cubicBezTo>
                  <a:pt x="134634" y="881056"/>
                  <a:pt x="92167" y="936619"/>
                  <a:pt x="67958" y="993372"/>
                </a:cubicBezTo>
                <a:cubicBezTo>
                  <a:pt x="43748" y="1050125"/>
                  <a:pt x="11998" y="1103703"/>
                  <a:pt x="3664" y="1167203"/>
                </a:cubicBezTo>
                <a:cubicBezTo>
                  <a:pt x="-4670" y="1230703"/>
                  <a:pt x="1680" y="1316428"/>
                  <a:pt x="17952" y="1374372"/>
                </a:cubicBezTo>
                <a:cubicBezTo>
                  <a:pt x="34224" y="1432316"/>
                  <a:pt x="54465" y="1476368"/>
                  <a:pt x="101296" y="1514865"/>
                </a:cubicBezTo>
                <a:cubicBezTo>
                  <a:pt x="148127" y="1553362"/>
                  <a:pt x="233455" y="1604956"/>
                  <a:pt x="298939" y="1605353"/>
                </a:cubicBezTo>
                <a:cubicBezTo>
                  <a:pt x="364423" y="1605750"/>
                  <a:pt x="451735" y="1569632"/>
                  <a:pt x="494201" y="1517245"/>
                </a:cubicBezTo>
                <a:cubicBezTo>
                  <a:pt x="536667" y="1464858"/>
                  <a:pt x="558495" y="1386278"/>
                  <a:pt x="553733" y="1291028"/>
                </a:cubicBezTo>
                <a:cubicBezTo>
                  <a:pt x="548971" y="1195778"/>
                  <a:pt x="485868" y="1063222"/>
                  <a:pt x="465627" y="945747"/>
                </a:cubicBezTo>
                <a:cubicBezTo>
                  <a:pt x="445386" y="828272"/>
                  <a:pt x="440623" y="706431"/>
                  <a:pt x="432289" y="586178"/>
                </a:cubicBezTo>
                <a:cubicBezTo>
                  <a:pt x="423955" y="465925"/>
                  <a:pt x="430305" y="317891"/>
                  <a:pt x="415621" y="224228"/>
                </a:cubicBezTo>
                <a:cubicBezTo>
                  <a:pt x="400937" y="130565"/>
                  <a:pt x="373155" y="58731"/>
                  <a:pt x="344183" y="24203"/>
                </a:cubicBezTo>
                <a:cubicBezTo>
                  <a:pt x="315211" y="-10325"/>
                  <a:pt x="294177" y="-7"/>
                  <a:pt x="263221" y="7534"/>
                </a:cubicBezTo>
                <a:close/>
              </a:path>
            </a:pathLst>
          </a:custGeom>
          <a:gradFill flip="none" rotWithShape="1">
            <a:gsLst>
              <a:gs pos="0">
                <a:srgbClr val="E7E6E6"/>
              </a:gs>
              <a:gs pos="100000">
                <a:srgbClr val="44546A"/>
              </a:gs>
              <a:gs pos="50000">
                <a:srgbClr val="44546A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46" name="Freeform 391">
            <a:extLst>
              <a:ext uri="{FF2B5EF4-FFF2-40B4-BE49-F238E27FC236}">
                <a16:creationId xmlns:a16="http://schemas.microsoft.com/office/drawing/2014/main" id="{5FD43EB4-4D87-F4DA-4EE2-DB24A18DA949}"/>
              </a:ext>
            </a:extLst>
          </p:cNvPr>
          <p:cNvSpPr/>
          <p:nvPr/>
        </p:nvSpPr>
        <p:spPr>
          <a:xfrm>
            <a:off x="6017222" y="3837140"/>
            <a:ext cx="231401" cy="409726"/>
          </a:xfrm>
          <a:custGeom>
            <a:avLst/>
            <a:gdLst>
              <a:gd name="connsiteX0" fmla="*/ 4271 w 203293"/>
              <a:gd name="connsiteY0" fmla="*/ 382935 h 434274"/>
              <a:gd name="connsiteX1" fmla="*/ 63802 w 203293"/>
              <a:gd name="connsiteY1" fmla="*/ 216247 h 434274"/>
              <a:gd name="connsiteX2" fmla="*/ 1890 w 203293"/>
              <a:gd name="connsiteY2" fmla="*/ 128141 h 434274"/>
              <a:gd name="connsiteX3" fmla="*/ 28083 w 203293"/>
              <a:gd name="connsiteY3" fmla="*/ 13841 h 434274"/>
              <a:gd name="connsiteX4" fmla="*/ 147146 w 203293"/>
              <a:gd name="connsiteY4" fmla="*/ 11460 h 434274"/>
              <a:gd name="connsiteX5" fmla="*/ 199533 w 203293"/>
              <a:gd name="connsiteY5" fmla="*/ 99566 h 434274"/>
              <a:gd name="connsiteX6" fmla="*/ 49515 w 203293"/>
              <a:gd name="connsiteY6" fmla="*/ 413891 h 434274"/>
              <a:gd name="connsiteX7" fmla="*/ 4271 w 203293"/>
              <a:gd name="connsiteY7" fmla="*/ 382935 h 43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293" h="434274">
                <a:moveTo>
                  <a:pt x="4271" y="382935"/>
                </a:moveTo>
                <a:cubicBezTo>
                  <a:pt x="6652" y="349994"/>
                  <a:pt x="64199" y="258713"/>
                  <a:pt x="63802" y="216247"/>
                </a:cubicBezTo>
                <a:cubicBezTo>
                  <a:pt x="63405" y="173781"/>
                  <a:pt x="7843" y="161875"/>
                  <a:pt x="1890" y="128141"/>
                </a:cubicBezTo>
                <a:cubicBezTo>
                  <a:pt x="-4063" y="94407"/>
                  <a:pt x="3874" y="33288"/>
                  <a:pt x="28083" y="13841"/>
                </a:cubicBezTo>
                <a:cubicBezTo>
                  <a:pt x="52292" y="-5606"/>
                  <a:pt x="118571" y="-2827"/>
                  <a:pt x="147146" y="11460"/>
                </a:cubicBezTo>
                <a:cubicBezTo>
                  <a:pt x="175721" y="25747"/>
                  <a:pt x="215805" y="32494"/>
                  <a:pt x="199533" y="99566"/>
                </a:cubicBezTo>
                <a:cubicBezTo>
                  <a:pt x="183261" y="166638"/>
                  <a:pt x="82455" y="366663"/>
                  <a:pt x="49515" y="413891"/>
                </a:cubicBezTo>
                <a:cubicBezTo>
                  <a:pt x="16575" y="461119"/>
                  <a:pt x="1890" y="415876"/>
                  <a:pt x="4271" y="382935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48" name="Freeform 393">
            <a:extLst>
              <a:ext uri="{FF2B5EF4-FFF2-40B4-BE49-F238E27FC236}">
                <a16:creationId xmlns:a16="http://schemas.microsoft.com/office/drawing/2014/main" id="{414EEA5C-5174-7615-5946-67A8097F1761}"/>
              </a:ext>
            </a:extLst>
          </p:cNvPr>
          <p:cNvSpPr/>
          <p:nvPr/>
        </p:nvSpPr>
        <p:spPr>
          <a:xfrm>
            <a:off x="4765768" y="3080650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49" name="Freeform 394">
            <a:extLst>
              <a:ext uri="{FF2B5EF4-FFF2-40B4-BE49-F238E27FC236}">
                <a16:creationId xmlns:a16="http://schemas.microsoft.com/office/drawing/2014/main" id="{8142C722-0ECA-D40C-E59D-46D80AC38254}"/>
              </a:ext>
            </a:extLst>
          </p:cNvPr>
          <p:cNvSpPr/>
          <p:nvPr/>
        </p:nvSpPr>
        <p:spPr>
          <a:xfrm>
            <a:off x="4817379" y="307615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0" name="Freeform 395">
            <a:extLst>
              <a:ext uri="{FF2B5EF4-FFF2-40B4-BE49-F238E27FC236}">
                <a16:creationId xmlns:a16="http://schemas.microsoft.com/office/drawing/2014/main" id="{01F4897E-BD8F-3F08-93A0-0375B7CDA8E2}"/>
              </a:ext>
            </a:extLst>
          </p:cNvPr>
          <p:cNvSpPr/>
          <p:nvPr/>
        </p:nvSpPr>
        <p:spPr>
          <a:xfrm>
            <a:off x="4722761" y="299314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1" name="Freeform 396">
            <a:extLst>
              <a:ext uri="{FF2B5EF4-FFF2-40B4-BE49-F238E27FC236}">
                <a16:creationId xmlns:a16="http://schemas.microsoft.com/office/drawing/2014/main" id="{A591E0BD-2C43-81E0-BFB1-0EFF1CAF9E89}"/>
              </a:ext>
            </a:extLst>
          </p:cNvPr>
          <p:cNvSpPr/>
          <p:nvPr/>
        </p:nvSpPr>
        <p:spPr>
          <a:xfrm>
            <a:off x="4774372" y="298865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2" name="Freeform 397">
            <a:extLst>
              <a:ext uri="{FF2B5EF4-FFF2-40B4-BE49-F238E27FC236}">
                <a16:creationId xmlns:a16="http://schemas.microsoft.com/office/drawing/2014/main" id="{889D58DC-00CC-772C-737C-53B88773C4F4}"/>
              </a:ext>
            </a:extLst>
          </p:cNvPr>
          <p:cNvSpPr/>
          <p:nvPr/>
        </p:nvSpPr>
        <p:spPr>
          <a:xfrm>
            <a:off x="4866512" y="3129025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3" name="Freeform 398">
            <a:extLst>
              <a:ext uri="{FF2B5EF4-FFF2-40B4-BE49-F238E27FC236}">
                <a16:creationId xmlns:a16="http://schemas.microsoft.com/office/drawing/2014/main" id="{6AF63F22-B2FE-2F3E-5C2D-5FC71ED4A9CE}"/>
              </a:ext>
            </a:extLst>
          </p:cNvPr>
          <p:cNvSpPr/>
          <p:nvPr/>
        </p:nvSpPr>
        <p:spPr>
          <a:xfrm>
            <a:off x="4918123" y="3124530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4" name="Freeform 399">
            <a:extLst>
              <a:ext uri="{FF2B5EF4-FFF2-40B4-BE49-F238E27FC236}">
                <a16:creationId xmlns:a16="http://schemas.microsoft.com/office/drawing/2014/main" id="{6088B9CB-6636-9506-1EB4-9D98150CCCFB}"/>
              </a:ext>
            </a:extLst>
          </p:cNvPr>
          <p:cNvSpPr/>
          <p:nvPr/>
        </p:nvSpPr>
        <p:spPr>
          <a:xfrm>
            <a:off x="5112993" y="319639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5" name="Freeform 400">
            <a:extLst>
              <a:ext uri="{FF2B5EF4-FFF2-40B4-BE49-F238E27FC236}">
                <a16:creationId xmlns:a16="http://schemas.microsoft.com/office/drawing/2014/main" id="{E6C2E303-DD96-A236-885B-99C16404BFF5}"/>
              </a:ext>
            </a:extLst>
          </p:cNvPr>
          <p:cNvSpPr/>
          <p:nvPr/>
        </p:nvSpPr>
        <p:spPr>
          <a:xfrm>
            <a:off x="5164604" y="319190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6" name="Freeform 401">
            <a:extLst>
              <a:ext uri="{FF2B5EF4-FFF2-40B4-BE49-F238E27FC236}">
                <a16:creationId xmlns:a16="http://schemas.microsoft.com/office/drawing/2014/main" id="{30E83AAC-9324-561A-7270-FA2F63119E91}"/>
              </a:ext>
            </a:extLst>
          </p:cNvPr>
          <p:cNvSpPr/>
          <p:nvPr/>
        </p:nvSpPr>
        <p:spPr>
          <a:xfrm>
            <a:off x="5293128" y="320987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7" name="Freeform 402">
            <a:extLst>
              <a:ext uri="{FF2B5EF4-FFF2-40B4-BE49-F238E27FC236}">
                <a16:creationId xmlns:a16="http://schemas.microsoft.com/office/drawing/2014/main" id="{21852ADA-8F50-90EF-EE10-E04163F38567}"/>
              </a:ext>
            </a:extLst>
          </p:cNvPr>
          <p:cNvSpPr/>
          <p:nvPr/>
        </p:nvSpPr>
        <p:spPr>
          <a:xfrm>
            <a:off x="5344739" y="320538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8" name="Freeform 403">
            <a:extLst>
              <a:ext uri="{FF2B5EF4-FFF2-40B4-BE49-F238E27FC236}">
                <a16:creationId xmlns:a16="http://schemas.microsoft.com/office/drawing/2014/main" id="{BC96E3F9-BE60-0B32-C60D-8E210DCEA7E6}"/>
              </a:ext>
            </a:extLst>
          </p:cNvPr>
          <p:cNvSpPr/>
          <p:nvPr/>
        </p:nvSpPr>
        <p:spPr>
          <a:xfrm>
            <a:off x="5429481" y="310689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9" name="Freeform 404">
            <a:extLst>
              <a:ext uri="{FF2B5EF4-FFF2-40B4-BE49-F238E27FC236}">
                <a16:creationId xmlns:a16="http://schemas.microsoft.com/office/drawing/2014/main" id="{66E084E3-C751-2E9E-150B-24468E73A4AB}"/>
              </a:ext>
            </a:extLst>
          </p:cNvPr>
          <p:cNvSpPr/>
          <p:nvPr/>
        </p:nvSpPr>
        <p:spPr>
          <a:xfrm>
            <a:off x="5481092" y="310239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0" name="Freeform 405">
            <a:extLst>
              <a:ext uri="{FF2B5EF4-FFF2-40B4-BE49-F238E27FC236}">
                <a16:creationId xmlns:a16="http://schemas.microsoft.com/office/drawing/2014/main" id="{AF68D162-C5A8-F80D-72C1-4FAE8EACAA13}"/>
              </a:ext>
            </a:extLst>
          </p:cNvPr>
          <p:cNvSpPr/>
          <p:nvPr/>
        </p:nvSpPr>
        <p:spPr>
          <a:xfrm>
            <a:off x="5441620" y="299015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1" name="Freeform 406">
            <a:extLst>
              <a:ext uri="{FF2B5EF4-FFF2-40B4-BE49-F238E27FC236}">
                <a16:creationId xmlns:a16="http://schemas.microsoft.com/office/drawing/2014/main" id="{B8A2391E-04CC-92ED-85B3-D02DA8FCECB0}"/>
              </a:ext>
            </a:extLst>
          </p:cNvPr>
          <p:cNvSpPr/>
          <p:nvPr/>
        </p:nvSpPr>
        <p:spPr>
          <a:xfrm>
            <a:off x="5493231" y="298565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2" name="Freeform 407">
            <a:extLst>
              <a:ext uri="{FF2B5EF4-FFF2-40B4-BE49-F238E27FC236}">
                <a16:creationId xmlns:a16="http://schemas.microsoft.com/office/drawing/2014/main" id="{5AFF8045-3360-63F8-91DF-F94F1480DD21}"/>
              </a:ext>
            </a:extLst>
          </p:cNvPr>
          <p:cNvSpPr/>
          <p:nvPr/>
        </p:nvSpPr>
        <p:spPr>
          <a:xfrm>
            <a:off x="5832773" y="296390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3" name="Freeform 408">
            <a:extLst>
              <a:ext uri="{FF2B5EF4-FFF2-40B4-BE49-F238E27FC236}">
                <a16:creationId xmlns:a16="http://schemas.microsoft.com/office/drawing/2014/main" id="{857F7EC4-A3CC-31B6-36A5-9A821FE9B927}"/>
              </a:ext>
            </a:extLst>
          </p:cNvPr>
          <p:cNvSpPr/>
          <p:nvPr/>
        </p:nvSpPr>
        <p:spPr>
          <a:xfrm>
            <a:off x="5884384" y="295941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4" name="Freeform 409">
            <a:extLst>
              <a:ext uri="{FF2B5EF4-FFF2-40B4-BE49-F238E27FC236}">
                <a16:creationId xmlns:a16="http://schemas.microsoft.com/office/drawing/2014/main" id="{58C1F3FB-6C0D-539F-2A77-37770F9C1F66}"/>
              </a:ext>
            </a:extLst>
          </p:cNvPr>
          <p:cNvSpPr/>
          <p:nvPr/>
        </p:nvSpPr>
        <p:spPr>
          <a:xfrm>
            <a:off x="5184707" y="3014421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5" name="Freeform 410">
            <a:extLst>
              <a:ext uri="{FF2B5EF4-FFF2-40B4-BE49-F238E27FC236}">
                <a16:creationId xmlns:a16="http://schemas.microsoft.com/office/drawing/2014/main" id="{1EA9390A-624D-2431-3F2F-F5D1B268DDF3}"/>
              </a:ext>
            </a:extLst>
          </p:cNvPr>
          <p:cNvSpPr/>
          <p:nvPr/>
        </p:nvSpPr>
        <p:spPr>
          <a:xfrm>
            <a:off x="5236318" y="300992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66" name="Group 3965">
            <a:extLst>
              <a:ext uri="{FF2B5EF4-FFF2-40B4-BE49-F238E27FC236}">
                <a16:creationId xmlns:a16="http://schemas.microsoft.com/office/drawing/2014/main" id="{A0E68EF8-E699-E753-D4CB-7D6C385FC60F}"/>
              </a:ext>
            </a:extLst>
          </p:cNvPr>
          <p:cNvGrpSpPr/>
          <p:nvPr/>
        </p:nvGrpSpPr>
        <p:grpSpPr>
          <a:xfrm>
            <a:off x="4689342" y="2883579"/>
            <a:ext cx="1338240" cy="350125"/>
            <a:chOff x="703186" y="3173611"/>
            <a:chExt cx="1175691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110" name="Oval 4109">
              <a:extLst>
                <a:ext uri="{FF2B5EF4-FFF2-40B4-BE49-F238E27FC236}">
                  <a16:creationId xmlns:a16="http://schemas.microsoft.com/office/drawing/2014/main" id="{FBBC6B8B-B435-2B4B-2070-6888C6FEBFCD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1" name="Oval 4110">
              <a:extLst>
                <a:ext uri="{FF2B5EF4-FFF2-40B4-BE49-F238E27FC236}">
                  <a16:creationId xmlns:a16="http://schemas.microsoft.com/office/drawing/2014/main" id="{0EE5DCBB-0CF6-541D-B056-43F8D9D44B7F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2" name="Oval 4111">
              <a:extLst>
                <a:ext uri="{FF2B5EF4-FFF2-40B4-BE49-F238E27FC236}">
                  <a16:creationId xmlns:a16="http://schemas.microsoft.com/office/drawing/2014/main" id="{D93DA383-6A8D-D731-E269-9EE89997551F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3" name="Oval 4112">
              <a:extLst>
                <a:ext uri="{FF2B5EF4-FFF2-40B4-BE49-F238E27FC236}">
                  <a16:creationId xmlns:a16="http://schemas.microsoft.com/office/drawing/2014/main" id="{8BDE3C3E-06EF-14AD-56CE-2B1AEB9283E9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4" name="Oval 4113">
              <a:extLst>
                <a:ext uri="{FF2B5EF4-FFF2-40B4-BE49-F238E27FC236}">
                  <a16:creationId xmlns:a16="http://schemas.microsoft.com/office/drawing/2014/main" id="{CEE7E8D3-11D3-BEA9-CC6F-362D3B2D3281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5" name="Oval 4114">
              <a:extLst>
                <a:ext uri="{FF2B5EF4-FFF2-40B4-BE49-F238E27FC236}">
                  <a16:creationId xmlns:a16="http://schemas.microsoft.com/office/drawing/2014/main" id="{1A329065-175E-15FE-0AD9-145CFF3CC153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6" name="Oval 4115">
              <a:extLst>
                <a:ext uri="{FF2B5EF4-FFF2-40B4-BE49-F238E27FC236}">
                  <a16:creationId xmlns:a16="http://schemas.microsoft.com/office/drawing/2014/main" id="{CB5066F8-EAE0-2644-B300-EB6B92C7ED6A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7" name="Oval 4116">
              <a:extLst>
                <a:ext uri="{FF2B5EF4-FFF2-40B4-BE49-F238E27FC236}">
                  <a16:creationId xmlns:a16="http://schemas.microsoft.com/office/drawing/2014/main" id="{1749E87C-2704-14E0-37C4-A09CF536F41B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8" name="Oval 4117">
              <a:extLst>
                <a:ext uri="{FF2B5EF4-FFF2-40B4-BE49-F238E27FC236}">
                  <a16:creationId xmlns:a16="http://schemas.microsoft.com/office/drawing/2014/main" id="{53433461-AB18-8ED4-B63B-108EE08EF719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9" name="Oval 4118">
              <a:extLst>
                <a:ext uri="{FF2B5EF4-FFF2-40B4-BE49-F238E27FC236}">
                  <a16:creationId xmlns:a16="http://schemas.microsoft.com/office/drawing/2014/main" id="{F32DC332-8A23-B464-0387-89BA53B522D7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67" name="Freeform 412">
            <a:extLst>
              <a:ext uri="{FF2B5EF4-FFF2-40B4-BE49-F238E27FC236}">
                <a16:creationId xmlns:a16="http://schemas.microsoft.com/office/drawing/2014/main" id="{F1729BCF-5B27-FD67-7227-089F59B048F3}"/>
              </a:ext>
            </a:extLst>
          </p:cNvPr>
          <p:cNvSpPr/>
          <p:nvPr/>
        </p:nvSpPr>
        <p:spPr>
          <a:xfrm>
            <a:off x="4939396" y="321355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8" name="Freeform 413">
            <a:extLst>
              <a:ext uri="{FF2B5EF4-FFF2-40B4-BE49-F238E27FC236}">
                <a16:creationId xmlns:a16="http://schemas.microsoft.com/office/drawing/2014/main" id="{D46CE9EB-663B-D7FC-0EE4-CD9FF1994AE1}"/>
              </a:ext>
            </a:extLst>
          </p:cNvPr>
          <p:cNvSpPr/>
          <p:nvPr/>
        </p:nvSpPr>
        <p:spPr>
          <a:xfrm>
            <a:off x="5020887" y="321355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69" name="Freeform 414">
            <a:extLst>
              <a:ext uri="{FF2B5EF4-FFF2-40B4-BE49-F238E27FC236}">
                <a16:creationId xmlns:a16="http://schemas.microsoft.com/office/drawing/2014/main" id="{83322790-B7C4-6358-CADA-FC27CB198888}"/>
              </a:ext>
            </a:extLst>
          </p:cNvPr>
          <p:cNvSpPr/>
          <p:nvPr/>
        </p:nvSpPr>
        <p:spPr>
          <a:xfrm>
            <a:off x="5192523" y="317250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0" name="Freeform 415">
            <a:extLst>
              <a:ext uri="{FF2B5EF4-FFF2-40B4-BE49-F238E27FC236}">
                <a16:creationId xmlns:a16="http://schemas.microsoft.com/office/drawing/2014/main" id="{8A141A7C-7B3D-C308-D022-83241384A936}"/>
              </a:ext>
            </a:extLst>
          </p:cNvPr>
          <p:cNvSpPr/>
          <p:nvPr/>
        </p:nvSpPr>
        <p:spPr>
          <a:xfrm>
            <a:off x="5274014" y="317250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1" name="Freeform 416">
            <a:extLst>
              <a:ext uri="{FF2B5EF4-FFF2-40B4-BE49-F238E27FC236}">
                <a16:creationId xmlns:a16="http://schemas.microsoft.com/office/drawing/2014/main" id="{4914AFB7-A3E9-10A2-3F8E-FB011FC8E4F3}"/>
              </a:ext>
            </a:extLst>
          </p:cNvPr>
          <p:cNvSpPr/>
          <p:nvPr/>
        </p:nvSpPr>
        <p:spPr>
          <a:xfrm>
            <a:off x="5472975" y="3191510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2" name="Freeform 417">
            <a:extLst>
              <a:ext uri="{FF2B5EF4-FFF2-40B4-BE49-F238E27FC236}">
                <a16:creationId xmlns:a16="http://schemas.microsoft.com/office/drawing/2014/main" id="{F07A783F-89EE-F65E-6F9D-1C9DA8875567}"/>
              </a:ext>
            </a:extLst>
          </p:cNvPr>
          <p:cNvSpPr/>
          <p:nvPr/>
        </p:nvSpPr>
        <p:spPr>
          <a:xfrm>
            <a:off x="5554466" y="319151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3" name="Freeform 418">
            <a:extLst>
              <a:ext uri="{FF2B5EF4-FFF2-40B4-BE49-F238E27FC236}">
                <a16:creationId xmlns:a16="http://schemas.microsoft.com/office/drawing/2014/main" id="{7BFF12A7-1370-DF1C-6B22-3DE454620246}"/>
              </a:ext>
            </a:extLst>
          </p:cNvPr>
          <p:cNvSpPr/>
          <p:nvPr/>
        </p:nvSpPr>
        <p:spPr>
          <a:xfrm>
            <a:off x="5655287" y="318694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4" name="Freeform 419">
            <a:extLst>
              <a:ext uri="{FF2B5EF4-FFF2-40B4-BE49-F238E27FC236}">
                <a16:creationId xmlns:a16="http://schemas.microsoft.com/office/drawing/2014/main" id="{A3185594-3750-7DA9-C8BF-FE0EFDEBC4C4}"/>
              </a:ext>
            </a:extLst>
          </p:cNvPr>
          <p:cNvSpPr/>
          <p:nvPr/>
        </p:nvSpPr>
        <p:spPr>
          <a:xfrm>
            <a:off x="5736779" y="318694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5" name="Freeform 420">
            <a:extLst>
              <a:ext uri="{FF2B5EF4-FFF2-40B4-BE49-F238E27FC236}">
                <a16:creationId xmlns:a16="http://schemas.microsoft.com/office/drawing/2014/main" id="{7FA0E21E-CB0C-DDD0-F133-55A0E5B317D2}"/>
              </a:ext>
            </a:extLst>
          </p:cNvPr>
          <p:cNvSpPr/>
          <p:nvPr/>
        </p:nvSpPr>
        <p:spPr>
          <a:xfrm>
            <a:off x="5859902" y="311306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6" name="Freeform 421">
            <a:extLst>
              <a:ext uri="{FF2B5EF4-FFF2-40B4-BE49-F238E27FC236}">
                <a16:creationId xmlns:a16="http://schemas.microsoft.com/office/drawing/2014/main" id="{347DAD1B-E9AA-AB7D-33F6-4E8725C40A42}"/>
              </a:ext>
            </a:extLst>
          </p:cNvPr>
          <p:cNvSpPr/>
          <p:nvPr/>
        </p:nvSpPr>
        <p:spPr>
          <a:xfrm>
            <a:off x="5883636" y="318993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7" name="Freeform 422">
            <a:extLst>
              <a:ext uri="{FF2B5EF4-FFF2-40B4-BE49-F238E27FC236}">
                <a16:creationId xmlns:a16="http://schemas.microsoft.com/office/drawing/2014/main" id="{9CC3F2B4-6F81-1E90-F659-0A94E496A0AC}"/>
              </a:ext>
            </a:extLst>
          </p:cNvPr>
          <p:cNvSpPr/>
          <p:nvPr/>
        </p:nvSpPr>
        <p:spPr>
          <a:xfrm>
            <a:off x="5965127" y="318993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8" name="Freeform 423">
            <a:extLst>
              <a:ext uri="{FF2B5EF4-FFF2-40B4-BE49-F238E27FC236}">
                <a16:creationId xmlns:a16="http://schemas.microsoft.com/office/drawing/2014/main" id="{62387960-1A0A-EA36-CB95-791216D3C155}"/>
              </a:ext>
            </a:extLst>
          </p:cNvPr>
          <p:cNvSpPr/>
          <p:nvPr/>
        </p:nvSpPr>
        <p:spPr>
          <a:xfrm>
            <a:off x="5572395" y="299642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79" name="Freeform 424">
            <a:extLst>
              <a:ext uri="{FF2B5EF4-FFF2-40B4-BE49-F238E27FC236}">
                <a16:creationId xmlns:a16="http://schemas.microsoft.com/office/drawing/2014/main" id="{02C9C951-D3A7-860F-2F7B-44D10415C5F1}"/>
              </a:ext>
            </a:extLst>
          </p:cNvPr>
          <p:cNvSpPr/>
          <p:nvPr/>
        </p:nvSpPr>
        <p:spPr>
          <a:xfrm>
            <a:off x="5653886" y="299642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0" name="Freeform 425">
            <a:extLst>
              <a:ext uri="{FF2B5EF4-FFF2-40B4-BE49-F238E27FC236}">
                <a16:creationId xmlns:a16="http://schemas.microsoft.com/office/drawing/2014/main" id="{6DBE3D93-96DE-DC81-D92A-73A2E4F4AA87}"/>
              </a:ext>
            </a:extLst>
          </p:cNvPr>
          <p:cNvSpPr/>
          <p:nvPr/>
        </p:nvSpPr>
        <p:spPr>
          <a:xfrm>
            <a:off x="5289942" y="305659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1" name="Freeform 426">
            <a:extLst>
              <a:ext uri="{FF2B5EF4-FFF2-40B4-BE49-F238E27FC236}">
                <a16:creationId xmlns:a16="http://schemas.microsoft.com/office/drawing/2014/main" id="{38813A63-B4AD-A69A-25DD-B68A18263C7C}"/>
              </a:ext>
            </a:extLst>
          </p:cNvPr>
          <p:cNvSpPr/>
          <p:nvPr/>
        </p:nvSpPr>
        <p:spPr>
          <a:xfrm>
            <a:off x="5371433" y="305659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2" name="Freeform 427">
            <a:extLst>
              <a:ext uri="{FF2B5EF4-FFF2-40B4-BE49-F238E27FC236}">
                <a16:creationId xmlns:a16="http://schemas.microsoft.com/office/drawing/2014/main" id="{953D4815-74F8-0DE9-B92A-39B515F9C37E}"/>
              </a:ext>
            </a:extLst>
          </p:cNvPr>
          <p:cNvSpPr/>
          <p:nvPr/>
        </p:nvSpPr>
        <p:spPr>
          <a:xfrm>
            <a:off x="4942238" y="299601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3" name="Freeform 428">
            <a:extLst>
              <a:ext uri="{FF2B5EF4-FFF2-40B4-BE49-F238E27FC236}">
                <a16:creationId xmlns:a16="http://schemas.microsoft.com/office/drawing/2014/main" id="{E9BCA199-4919-1D87-F680-8CA3284B7D88}"/>
              </a:ext>
            </a:extLst>
          </p:cNvPr>
          <p:cNvSpPr/>
          <p:nvPr/>
        </p:nvSpPr>
        <p:spPr>
          <a:xfrm>
            <a:off x="5023729" y="299601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84" name="Group 3983">
            <a:extLst>
              <a:ext uri="{FF2B5EF4-FFF2-40B4-BE49-F238E27FC236}">
                <a16:creationId xmlns:a16="http://schemas.microsoft.com/office/drawing/2014/main" id="{4DF6D4EC-3995-1417-97C6-FECEAEE6C23B}"/>
              </a:ext>
            </a:extLst>
          </p:cNvPr>
          <p:cNvGrpSpPr/>
          <p:nvPr/>
        </p:nvGrpSpPr>
        <p:grpSpPr>
          <a:xfrm>
            <a:off x="4913552" y="2894671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101" name="Oval 4100">
              <a:extLst>
                <a:ext uri="{FF2B5EF4-FFF2-40B4-BE49-F238E27FC236}">
                  <a16:creationId xmlns:a16="http://schemas.microsoft.com/office/drawing/2014/main" id="{1BDB6670-CDFB-9E90-E752-EE38EA30C729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2" name="Oval 4101">
              <a:extLst>
                <a:ext uri="{FF2B5EF4-FFF2-40B4-BE49-F238E27FC236}">
                  <a16:creationId xmlns:a16="http://schemas.microsoft.com/office/drawing/2014/main" id="{B4087C1E-372F-E0C0-6ADF-655204EF8313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3" name="Oval 4102">
              <a:extLst>
                <a:ext uri="{FF2B5EF4-FFF2-40B4-BE49-F238E27FC236}">
                  <a16:creationId xmlns:a16="http://schemas.microsoft.com/office/drawing/2014/main" id="{E1324BAA-38A5-9A19-B1EF-90FBE6B080FD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4" name="Oval 4103">
              <a:extLst>
                <a:ext uri="{FF2B5EF4-FFF2-40B4-BE49-F238E27FC236}">
                  <a16:creationId xmlns:a16="http://schemas.microsoft.com/office/drawing/2014/main" id="{F3D6684A-5786-9CF5-D5FC-F0D84B73E774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5" name="Oval 4104">
              <a:extLst>
                <a:ext uri="{FF2B5EF4-FFF2-40B4-BE49-F238E27FC236}">
                  <a16:creationId xmlns:a16="http://schemas.microsoft.com/office/drawing/2014/main" id="{C62E779A-6EDF-094A-2A75-6D30512CBB62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6" name="Oval 4105">
              <a:extLst>
                <a:ext uri="{FF2B5EF4-FFF2-40B4-BE49-F238E27FC236}">
                  <a16:creationId xmlns:a16="http://schemas.microsoft.com/office/drawing/2014/main" id="{6E886521-7CA3-20D8-DE56-7D63575AF002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7" name="Oval 4106">
              <a:extLst>
                <a:ext uri="{FF2B5EF4-FFF2-40B4-BE49-F238E27FC236}">
                  <a16:creationId xmlns:a16="http://schemas.microsoft.com/office/drawing/2014/main" id="{791300A7-A951-59EC-EC79-B50F671F6080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8" name="Oval 4107">
              <a:extLst>
                <a:ext uri="{FF2B5EF4-FFF2-40B4-BE49-F238E27FC236}">
                  <a16:creationId xmlns:a16="http://schemas.microsoft.com/office/drawing/2014/main" id="{166C56B3-E19C-746C-BF19-ABDFBA5AF624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9" name="Oval 4108">
              <a:extLst>
                <a:ext uri="{FF2B5EF4-FFF2-40B4-BE49-F238E27FC236}">
                  <a16:creationId xmlns:a16="http://schemas.microsoft.com/office/drawing/2014/main" id="{87BBF1AB-D5F8-AD53-6281-04D6536A7F1F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85" name="Freeform 430">
            <a:extLst>
              <a:ext uri="{FF2B5EF4-FFF2-40B4-BE49-F238E27FC236}">
                <a16:creationId xmlns:a16="http://schemas.microsoft.com/office/drawing/2014/main" id="{675F9C1B-26EC-06E4-E044-56E63570352D}"/>
              </a:ext>
            </a:extLst>
          </p:cNvPr>
          <p:cNvSpPr/>
          <p:nvPr/>
        </p:nvSpPr>
        <p:spPr>
          <a:xfrm>
            <a:off x="4742447" y="320765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6" name="Freeform 431">
            <a:extLst>
              <a:ext uri="{FF2B5EF4-FFF2-40B4-BE49-F238E27FC236}">
                <a16:creationId xmlns:a16="http://schemas.microsoft.com/office/drawing/2014/main" id="{D44390EE-FBB9-51B8-5FE2-821383808A51}"/>
              </a:ext>
            </a:extLst>
          </p:cNvPr>
          <p:cNvSpPr/>
          <p:nvPr/>
        </p:nvSpPr>
        <p:spPr>
          <a:xfrm>
            <a:off x="4824049" y="318743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7" name="Freeform 432">
            <a:extLst>
              <a:ext uri="{FF2B5EF4-FFF2-40B4-BE49-F238E27FC236}">
                <a16:creationId xmlns:a16="http://schemas.microsoft.com/office/drawing/2014/main" id="{BC0B02FB-63F7-5F81-5DE5-864677666604}"/>
              </a:ext>
            </a:extLst>
          </p:cNvPr>
          <p:cNvSpPr/>
          <p:nvPr/>
        </p:nvSpPr>
        <p:spPr>
          <a:xfrm>
            <a:off x="5004963" y="314009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8" name="Freeform 433">
            <a:extLst>
              <a:ext uri="{FF2B5EF4-FFF2-40B4-BE49-F238E27FC236}">
                <a16:creationId xmlns:a16="http://schemas.microsoft.com/office/drawing/2014/main" id="{39EADBAA-1CB2-F169-1B67-B88C28CFEC9C}"/>
              </a:ext>
            </a:extLst>
          </p:cNvPr>
          <p:cNvSpPr/>
          <p:nvPr/>
        </p:nvSpPr>
        <p:spPr>
          <a:xfrm>
            <a:off x="5086565" y="311987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9" name="Freeform 434">
            <a:extLst>
              <a:ext uri="{FF2B5EF4-FFF2-40B4-BE49-F238E27FC236}">
                <a16:creationId xmlns:a16="http://schemas.microsoft.com/office/drawing/2014/main" id="{D44F2BD6-733F-00B3-1E7F-6DA00E9FE67F}"/>
              </a:ext>
            </a:extLst>
          </p:cNvPr>
          <p:cNvSpPr/>
          <p:nvPr/>
        </p:nvSpPr>
        <p:spPr>
          <a:xfrm>
            <a:off x="5347490" y="319754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0" name="Freeform 435">
            <a:extLst>
              <a:ext uri="{FF2B5EF4-FFF2-40B4-BE49-F238E27FC236}">
                <a16:creationId xmlns:a16="http://schemas.microsoft.com/office/drawing/2014/main" id="{AC638C63-B042-BFEE-ECD2-78662A7B7A87}"/>
              </a:ext>
            </a:extLst>
          </p:cNvPr>
          <p:cNvSpPr/>
          <p:nvPr/>
        </p:nvSpPr>
        <p:spPr>
          <a:xfrm>
            <a:off x="5429092" y="317732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1" name="Freeform 436">
            <a:extLst>
              <a:ext uri="{FF2B5EF4-FFF2-40B4-BE49-F238E27FC236}">
                <a16:creationId xmlns:a16="http://schemas.microsoft.com/office/drawing/2014/main" id="{10188866-EFB5-422E-A3D0-FCFCAA23D571}"/>
              </a:ext>
            </a:extLst>
          </p:cNvPr>
          <p:cNvSpPr/>
          <p:nvPr/>
        </p:nvSpPr>
        <p:spPr>
          <a:xfrm>
            <a:off x="5961012" y="317026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2" name="Freeform 437">
            <a:extLst>
              <a:ext uri="{FF2B5EF4-FFF2-40B4-BE49-F238E27FC236}">
                <a16:creationId xmlns:a16="http://schemas.microsoft.com/office/drawing/2014/main" id="{3F6669F3-9FA9-7BA0-72FC-5C50F3931740}"/>
              </a:ext>
            </a:extLst>
          </p:cNvPr>
          <p:cNvSpPr/>
          <p:nvPr/>
        </p:nvSpPr>
        <p:spPr>
          <a:xfrm>
            <a:off x="6034480" y="3150041"/>
            <a:ext cx="46103" cy="38867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5388 w 38744"/>
              <a:gd name="connsiteY0" fmla="*/ 0 h 416719"/>
              <a:gd name="connsiteX1" fmla="*/ 38726 w 38744"/>
              <a:gd name="connsiteY1" fmla="*/ 83344 h 416719"/>
              <a:gd name="connsiteX2" fmla="*/ 10151 w 38744"/>
              <a:gd name="connsiteY2" fmla="*/ 192881 h 416719"/>
              <a:gd name="connsiteX3" fmla="*/ 10150 w 38744"/>
              <a:gd name="connsiteY3" fmla="*/ 416719 h 416719"/>
              <a:gd name="connsiteX0" fmla="*/ 0 w 33356"/>
              <a:gd name="connsiteY0" fmla="*/ 0 h 416719"/>
              <a:gd name="connsiteX1" fmla="*/ 33338 w 33356"/>
              <a:gd name="connsiteY1" fmla="*/ 83344 h 416719"/>
              <a:gd name="connsiteX2" fmla="*/ 4763 w 33356"/>
              <a:gd name="connsiteY2" fmla="*/ 192881 h 416719"/>
              <a:gd name="connsiteX3" fmla="*/ 4762 w 33356"/>
              <a:gd name="connsiteY3" fmla="*/ 416719 h 416719"/>
              <a:gd name="connsiteX0" fmla="*/ 7145 w 40503"/>
              <a:gd name="connsiteY0" fmla="*/ 0 h 411957"/>
              <a:gd name="connsiteX1" fmla="*/ 40483 w 40503"/>
              <a:gd name="connsiteY1" fmla="*/ 83344 h 411957"/>
              <a:gd name="connsiteX2" fmla="*/ 11908 w 40503"/>
              <a:gd name="connsiteY2" fmla="*/ 192881 h 411957"/>
              <a:gd name="connsiteX3" fmla="*/ 0 w 40503"/>
              <a:gd name="connsiteY3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3" h="411957">
                <a:moveTo>
                  <a:pt x="7145" y="0"/>
                </a:moveTo>
                <a:cubicBezTo>
                  <a:pt x="23417" y="25598"/>
                  <a:pt x="39689" y="51197"/>
                  <a:pt x="40483" y="83344"/>
                </a:cubicBezTo>
                <a:cubicBezTo>
                  <a:pt x="41277" y="115491"/>
                  <a:pt x="18655" y="138112"/>
                  <a:pt x="11908" y="192881"/>
                </a:cubicBezTo>
                <a:cubicBezTo>
                  <a:pt x="5161" y="247650"/>
                  <a:pt x="13096" y="331788"/>
                  <a:pt x="0" y="411957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" name="Freeform 438">
            <a:extLst>
              <a:ext uri="{FF2B5EF4-FFF2-40B4-BE49-F238E27FC236}">
                <a16:creationId xmlns:a16="http://schemas.microsoft.com/office/drawing/2014/main" id="{37F4DA88-50A5-3913-9AAF-27C2B506B755}"/>
              </a:ext>
            </a:extLst>
          </p:cNvPr>
          <p:cNvSpPr/>
          <p:nvPr/>
        </p:nvSpPr>
        <p:spPr>
          <a:xfrm>
            <a:off x="4817279" y="301145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4" name="Freeform 439">
            <a:extLst>
              <a:ext uri="{FF2B5EF4-FFF2-40B4-BE49-F238E27FC236}">
                <a16:creationId xmlns:a16="http://schemas.microsoft.com/office/drawing/2014/main" id="{66DA117D-5E06-4F80-06B5-C1BED4436347}"/>
              </a:ext>
            </a:extLst>
          </p:cNvPr>
          <p:cNvSpPr/>
          <p:nvPr/>
        </p:nvSpPr>
        <p:spPr>
          <a:xfrm>
            <a:off x="4904877" y="302701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5" name="Freeform 440">
            <a:extLst>
              <a:ext uri="{FF2B5EF4-FFF2-40B4-BE49-F238E27FC236}">
                <a16:creationId xmlns:a16="http://schemas.microsoft.com/office/drawing/2014/main" id="{6C26039C-0A99-71BB-6D41-0B4B74DF61AD}"/>
              </a:ext>
            </a:extLst>
          </p:cNvPr>
          <p:cNvSpPr/>
          <p:nvPr/>
        </p:nvSpPr>
        <p:spPr>
          <a:xfrm>
            <a:off x="5260753" y="311210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6" name="Freeform 441">
            <a:extLst>
              <a:ext uri="{FF2B5EF4-FFF2-40B4-BE49-F238E27FC236}">
                <a16:creationId xmlns:a16="http://schemas.microsoft.com/office/drawing/2014/main" id="{2FBF733F-4440-5DF4-13C4-BBE4262093BC}"/>
              </a:ext>
            </a:extLst>
          </p:cNvPr>
          <p:cNvSpPr/>
          <p:nvPr/>
        </p:nvSpPr>
        <p:spPr>
          <a:xfrm>
            <a:off x="5342355" y="309188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7" name="Freeform 442">
            <a:extLst>
              <a:ext uri="{FF2B5EF4-FFF2-40B4-BE49-F238E27FC236}">
                <a16:creationId xmlns:a16="http://schemas.microsoft.com/office/drawing/2014/main" id="{453FA641-8B2C-6203-35EC-59A874B28995}"/>
              </a:ext>
            </a:extLst>
          </p:cNvPr>
          <p:cNvSpPr/>
          <p:nvPr/>
        </p:nvSpPr>
        <p:spPr>
          <a:xfrm>
            <a:off x="5413551" y="304341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8" name="Freeform 443">
            <a:extLst>
              <a:ext uri="{FF2B5EF4-FFF2-40B4-BE49-F238E27FC236}">
                <a16:creationId xmlns:a16="http://schemas.microsoft.com/office/drawing/2014/main" id="{D24A522E-6926-1C4A-BF34-D2280ADA6B8F}"/>
              </a:ext>
            </a:extLst>
          </p:cNvPr>
          <p:cNvSpPr/>
          <p:nvPr/>
        </p:nvSpPr>
        <p:spPr>
          <a:xfrm>
            <a:off x="5495153" y="302319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9" name="Freeform 444">
            <a:extLst>
              <a:ext uri="{FF2B5EF4-FFF2-40B4-BE49-F238E27FC236}">
                <a16:creationId xmlns:a16="http://schemas.microsoft.com/office/drawing/2014/main" id="{0548DC5B-72EA-34BF-4D82-984EE3A3A086}"/>
              </a:ext>
            </a:extLst>
          </p:cNvPr>
          <p:cNvSpPr/>
          <p:nvPr/>
        </p:nvSpPr>
        <p:spPr>
          <a:xfrm>
            <a:off x="5570269" y="311804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0" name="Freeform 445">
            <a:extLst>
              <a:ext uri="{FF2B5EF4-FFF2-40B4-BE49-F238E27FC236}">
                <a16:creationId xmlns:a16="http://schemas.microsoft.com/office/drawing/2014/main" id="{B0E74032-94B1-3B54-EC89-FE1B90D4C8AF}"/>
              </a:ext>
            </a:extLst>
          </p:cNvPr>
          <p:cNvSpPr/>
          <p:nvPr/>
        </p:nvSpPr>
        <p:spPr>
          <a:xfrm>
            <a:off x="5651870" y="309782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1" name="Freeform 446">
            <a:extLst>
              <a:ext uri="{FF2B5EF4-FFF2-40B4-BE49-F238E27FC236}">
                <a16:creationId xmlns:a16="http://schemas.microsoft.com/office/drawing/2014/main" id="{29EAD5C7-A8A0-FD73-C09C-CB0217453B92}"/>
              </a:ext>
            </a:extLst>
          </p:cNvPr>
          <p:cNvSpPr/>
          <p:nvPr/>
        </p:nvSpPr>
        <p:spPr>
          <a:xfrm>
            <a:off x="5687414" y="305666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2" name="Freeform 447">
            <a:extLst>
              <a:ext uri="{FF2B5EF4-FFF2-40B4-BE49-F238E27FC236}">
                <a16:creationId xmlns:a16="http://schemas.microsoft.com/office/drawing/2014/main" id="{AC34281C-E176-B09E-D84E-33A4D016F891}"/>
              </a:ext>
            </a:extLst>
          </p:cNvPr>
          <p:cNvSpPr/>
          <p:nvPr/>
        </p:nvSpPr>
        <p:spPr>
          <a:xfrm>
            <a:off x="5769015" y="3036446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3" name="Freeform 448">
            <a:extLst>
              <a:ext uri="{FF2B5EF4-FFF2-40B4-BE49-F238E27FC236}">
                <a16:creationId xmlns:a16="http://schemas.microsoft.com/office/drawing/2014/main" id="{10C397ED-CE63-BF51-C3CE-123CEDA98D2F}"/>
              </a:ext>
            </a:extLst>
          </p:cNvPr>
          <p:cNvSpPr/>
          <p:nvPr/>
        </p:nvSpPr>
        <p:spPr>
          <a:xfrm>
            <a:off x="5089925" y="305458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4" name="Freeform 449">
            <a:extLst>
              <a:ext uri="{FF2B5EF4-FFF2-40B4-BE49-F238E27FC236}">
                <a16:creationId xmlns:a16="http://schemas.microsoft.com/office/drawing/2014/main" id="{8AD426D3-9303-70AD-FE9D-2B248E31E8C9}"/>
              </a:ext>
            </a:extLst>
          </p:cNvPr>
          <p:cNvSpPr/>
          <p:nvPr/>
        </p:nvSpPr>
        <p:spPr>
          <a:xfrm>
            <a:off x="5171526" y="303436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05" name="Group 4004">
            <a:extLst>
              <a:ext uri="{FF2B5EF4-FFF2-40B4-BE49-F238E27FC236}">
                <a16:creationId xmlns:a16="http://schemas.microsoft.com/office/drawing/2014/main" id="{40AE92E7-EFE6-D78A-26B6-AB6C1EC8A91C}"/>
              </a:ext>
            </a:extLst>
          </p:cNvPr>
          <p:cNvGrpSpPr/>
          <p:nvPr/>
        </p:nvGrpSpPr>
        <p:grpSpPr>
          <a:xfrm>
            <a:off x="4722463" y="2931811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092" name="Oval 4091">
              <a:extLst>
                <a:ext uri="{FF2B5EF4-FFF2-40B4-BE49-F238E27FC236}">
                  <a16:creationId xmlns:a16="http://schemas.microsoft.com/office/drawing/2014/main" id="{014BD3AC-CB3E-B461-A6B2-2121148DFCD7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3" name="Oval 4092">
              <a:extLst>
                <a:ext uri="{FF2B5EF4-FFF2-40B4-BE49-F238E27FC236}">
                  <a16:creationId xmlns:a16="http://schemas.microsoft.com/office/drawing/2014/main" id="{BB9927C8-7C89-CCD8-6416-3C410B3FCA23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4" name="Oval 4093">
              <a:extLst>
                <a:ext uri="{FF2B5EF4-FFF2-40B4-BE49-F238E27FC236}">
                  <a16:creationId xmlns:a16="http://schemas.microsoft.com/office/drawing/2014/main" id="{97BE64AE-07DF-5E7A-E93C-7D091A6FE068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5" name="Oval 4094">
              <a:extLst>
                <a:ext uri="{FF2B5EF4-FFF2-40B4-BE49-F238E27FC236}">
                  <a16:creationId xmlns:a16="http://schemas.microsoft.com/office/drawing/2014/main" id="{673FE1EE-D5ED-5C29-8A42-86F9CE15C72E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6" name="Oval 4095">
              <a:extLst>
                <a:ext uri="{FF2B5EF4-FFF2-40B4-BE49-F238E27FC236}">
                  <a16:creationId xmlns:a16="http://schemas.microsoft.com/office/drawing/2014/main" id="{FD727F53-D715-209C-25D9-F5AE638B7F60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7" name="Oval 4096">
              <a:extLst>
                <a:ext uri="{FF2B5EF4-FFF2-40B4-BE49-F238E27FC236}">
                  <a16:creationId xmlns:a16="http://schemas.microsoft.com/office/drawing/2014/main" id="{6C9DDF9F-509B-77BF-940F-FCCA09F86D41}"/>
                </a:ext>
              </a:extLst>
            </p:cNvPr>
            <p:cNvSpPr/>
            <p:nvPr/>
          </p:nvSpPr>
          <p:spPr>
            <a:xfrm>
              <a:off x="952499" y="3309169"/>
              <a:ext cx="144017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8" name="Oval 4097">
              <a:extLst>
                <a:ext uri="{FF2B5EF4-FFF2-40B4-BE49-F238E27FC236}">
                  <a16:creationId xmlns:a16="http://schemas.microsoft.com/office/drawing/2014/main" id="{AC00DF67-5D24-C9F3-9CEE-62BD44B95610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9" name="Oval 4098">
              <a:extLst>
                <a:ext uri="{FF2B5EF4-FFF2-40B4-BE49-F238E27FC236}">
                  <a16:creationId xmlns:a16="http://schemas.microsoft.com/office/drawing/2014/main" id="{30801196-7CA8-9E04-7E9B-974B821101DA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0" name="Oval 4099">
              <a:extLst>
                <a:ext uri="{FF2B5EF4-FFF2-40B4-BE49-F238E27FC236}">
                  <a16:creationId xmlns:a16="http://schemas.microsoft.com/office/drawing/2014/main" id="{BD546209-80B0-6F71-BBFD-EE2E16B38CBA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06" name="Freeform 451">
            <a:extLst>
              <a:ext uri="{FF2B5EF4-FFF2-40B4-BE49-F238E27FC236}">
                <a16:creationId xmlns:a16="http://schemas.microsoft.com/office/drawing/2014/main" id="{9F586F4E-E63A-317A-923F-5FA50BBA07E5}"/>
              </a:ext>
            </a:extLst>
          </p:cNvPr>
          <p:cNvSpPr/>
          <p:nvPr/>
        </p:nvSpPr>
        <p:spPr>
          <a:xfrm rot="10800000">
            <a:off x="5754903" y="3342978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7" name="Freeform 452">
            <a:extLst>
              <a:ext uri="{FF2B5EF4-FFF2-40B4-BE49-F238E27FC236}">
                <a16:creationId xmlns:a16="http://schemas.microsoft.com/office/drawing/2014/main" id="{43FA9DD9-0C18-EB01-A0DF-0F17DD3D1F27}"/>
              </a:ext>
            </a:extLst>
          </p:cNvPr>
          <p:cNvSpPr/>
          <p:nvPr/>
        </p:nvSpPr>
        <p:spPr>
          <a:xfrm rot="10800000">
            <a:off x="5646483" y="334297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8" name="Freeform 453">
            <a:extLst>
              <a:ext uri="{FF2B5EF4-FFF2-40B4-BE49-F238E27FC236}">
                <a16:creationId xmlns:a16="http://schemas.microsoft.com/office/drawing/2014/main" id="{D6913229-98BB-2303-6D57-9170CACEF6AC}"/>
              </a:ext>
            </a:extLst>
          </p:cNvPr>
          <p:cNvSpPr/>
          <p:nvPr/>
        </p:nvSpPr>
        <p:spPr>
          <a:xfrm rot="10800000">
            <a:off x="5797910" y="343047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9" name="Freeform 454">
            <a:extLst>
              <a:ext uri="{FF2B5EF4-FFF2-40B4-BE49-F238E27FC236}">
                <a16:creationId xmlns:a16="http://schemas.microsoft.com/office/drawing/2014/main" id="{B4E34BDF-1E7B-413D-4E51-CC0DDE14A774}"/>
              </a:ext>
            </a:extLst>
          </p:cNvPr>
          <p:cNvSpPr/>
          <p:nvPr/>
        </p:nvSpPr>
        <p:spPr>
          <a:xfrm rot="10800000">
            <a:off x="5689490" y="343047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0" name="Freeform 455">
            <a:extLst>
              <a:ext uri="{FF2B5EF4-FFF2-40B4-BE49-F238E27FC236}">
                <a16:creationId xmlns:a16="http://schemas.microsoft.com/office/drawing/2014/main" id="{60390F03-D7D0-A902-79F1-8BD38A8F3E5A}"/>
              </a:ext>
            </a:extLst>
          </p:cNvPr>
          <p:cNvSpPr/>
          <p:nvPr/>
        </p:nvSpPr>
        <p:spPr>
          <a:xfrm rot="10800000">
            <a:off x="5654159" y="3294603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1" name="Freeform 456">
            <a:extLst>
              <a:ext uri="{FF2B5EF4-FFF2-40B4-BE49-F238E27FC236}">
                <a16:creationId xmlns:a16="http://schemas.microsoft.com/office/drawing/2014/main" id="{622E4202-6F7A-ADF5-C08F-7B29B7E003FC}"/>
              </a:ext>
            </a:extLst>
          </p:cNvPr>
          <p:cNvSpPr/>
          <p:nvPr/>
        </p:nvSpPr>
        <p:spPr>
          <a:xfrm rot="10800000">
            <a:off x="5545739" y="329460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2" name="Freeform 457">
            <a:extLst>
              <a:ext uri="{FF2B5EF4-FFF2-40B4-BE49-F238E27FC236}">
                <a16:creationId xmlns:a16="http://schemas.microsoft.com/office/drawing/2014/main" id="{C91F03C3-FAFE-29E9-B358-B78B31C7A6FE}"/>
              </a:ext>
            </a:extLst>
          </p:cNvPr>
          <p:cNvSpPr/>
          <p:nvPr/>
        </p:nvSpPr>
        <p:spPr>
          <a:xfrm rot="10800000">
            <a:off x="5407679" y="322722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3" name="Freeform 458">
            <a:extLst>
              <a:ext uri="{FF2B5EF4-FFF2-40B4-BE49-F238E27FC236}">
                <a16:creationId xmlns:a16="http://schemas.microsoft.com/office/drawing/2014/main" id="{F4E42B6E-41AD-80F5-9488-18091327D026}"/>
              </a:ext>
            </a:extLst>
          </p:cNvPr>
          <p:cNvSpPr/>
          <p:nvPr/>
        </p:nvSpPr>
        <p:spPr>
          <a:xfrm rot="10800000">
            <a:off x="5299258" y="322722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4" name="Freeform 459">
            <a:extLst>
              <a:ext uri="{FF2B5EF4-FFF2-40B4-BE49-F238E27FC236}">
                <a16:creationId xmlns:a16="http://schemas.microsoft.com/office/drawing/2014/main" id="{87FFDD21-EACC-E8DD-E7D4-6AE485FA4AC6}"/>
              </a:ext>
            </a:extLst>
          </p:cNvPr>
          <p:cNvSpPr/>
          <p:nvPr/>
        </p:nvSpPr>
        <p:spPr>
          <a:xfrm rot="10800000">
            <a:off x="5227544" y="321374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5" name="Freeform 460">
            <a:extLst>
              <a:ext uri="{FF2B5EF4-FFF2-40B4-BE49-F238E27FC236}">
                <a16:creationId xmlns:a16="http://schemas.microsoft.com/office/drawing/2014/main" id="{BFD726D4-9F21-763A-1E0F-D1729480DFC8}"/>
              </a:ext>
            </a:extLst>
          </p:cNvPr>
          <p:cNvSpPr/>
          <p:nvPr/>
        </p:nvSpPr>
        <p:spPr>
          <a:xfrm rot="10800000">
            <a:off x="5119123" y="321374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6" name="Freeform 461">
            <a:extLst>
              <a:ext uri="{FF2B5EF4-FFF2-40B4-BE49-F238E27FC236}">
                <a16:creationId xmlns:a16="http://schemas.microsoft.com/office/drawing/2014/main" id="{6CDDB341-6271-4AAD-B35A-044B342DFDD9}"/>
              </a:ext>
            </a:extLst>
          </p:cNvPr>
          <p:cNvSpPr/>
          <p:nvPr/>
        </p:nvSpPr>
        <p:spPr>
          <a:xfrm rot="10800000">
            <a:off x="4982770" y="331673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7" name="Freeform 462">
            <a:extLst>
              <a:ext uri="{FF2B5EF4-FFF2-40B4-BE49-F238E27FC236}">
                <a16:creationId xmlns:a16="http://schemas.microsoft.com/office/drawing/2014/main" id="{5FF99CC6-DAFE-EF81-9C14-A6C711649873}"/>
              </a:ext>
            </a:extLst>
          </p:cNvPr>
          <p:cNvSpPr/>
          <p:nvPr/>
        </p:nvSpPr>
        <p:spPr>
          <a:xfrm rot="10800000">
            <a:off x="5079051" y="343347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8" name="Freeform 463">
            <a:extLst>
              <a:ext uri="{FF2B5EF4-FFF2-40B4-BE49-F238E27FC236}">
                <a16:creationId xmlns:a16="http://schemas.microsoft.com/office/drawing/2014/main" id="{014947C0-8BDD-A97F-252A-4D2508D9C685}"/>
              </a:ext>
            </a:extLst>
          </p:cNvPr>
          <p:cNvSpPr/>
          <p:nvPr/>
        </p:nvSpPr>
        <p:spPr>
          <a:xfrm rot="10800000">
            <a:off x="4970631" y="343347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9" name="Freeform 464">
            <a:extLst>
              <a:ext uri="{FF2B5EF4-FFF2-40B4-BE49-F238E27FC236}">
                <a16:creationId xmlns:a16="http://schemas.microsoft.com/office/drawing/2014/main" id="{132E42C5-9E18-728E-D7AC-8ED04CEE7D70}"/>
              </a:ext>
            </a:extLst>
          </p:cNvPr>
          <p:cNvSpPr/>
          <p:nvPr/>
        </p:nvSpPr>
        <p:spPr>
          <a:xfrm rot="10800000">
            <a:off x="4687899" y="345971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0" name="Freeform 465">
            <a:extLst>
              <a:ext uri="{FF2B5EF4-FFF2-40B4-BE49-F238E27FC236}">
                <a16:creationId xmlns:a16="http://schemas.microsoft.com/office/drawing/2014/main" id="{7C522E75-63D9-4B49-848E-6D4945294CF3}"/>
              </a:ext>
            </a:extLst>
          </p:cNvPr>
          <p:cNvSpPr/>
          <p:nvPr/>
        </p:nvSpPr>
        <p:spPr>
          <a:xfrm rot="10800000">
            <a:off x="5335964" y="340920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1" name="Freeform 466">
            <a:extLst>
              <a:ext uri="{FF2B5EF4-FFF2-40B4-BE49-F238E27FC236}">
                <a16:creationId xmlns:a16="http://schemas.microsoft.com/office/drawing/2014/main" id="{BB338F67-058B-EE64-DBA8-685B2378848C}"/>
              </a:ext>
            </a:extLst>
          </p:cNvPr>
          <p:cNvSpPr/>
          <p:nvPr/>
        </p:nvSpPr>
        <p:spPr>
          <a:xfrm rot="10800000">
            <a:off x="5227544" y="340920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22" name="Group 4021">
            <a:extLst>
              <a:ext uri="{FF2B5EF4-FFF2-40B4-BE49-F238E27FC236}">
                <a16:creationId xmlns:a16="http://schemas.microsoft.com/office/drawing/2014/main" id="{8DF40552-55F0-C62B-DE25-596D68BF2D09}"/>
              </a:ext>
            </a:extLst>
          </p:cNvPr>
          <p:cNvGrpSpPr/>
          <p:nvPr/>
        </p:nvGrpSpPr>
        <p:grpSpPr>
          <a:xfrm rot="10800000">
            <a:off x="4586803" y="3580840"/>
            <a:ext cx="1256277" cy="350125"/>
            <a:chOff x="703186" y="3173611"/>
            <a:chExt cx="1103683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083" name="Oval 4082">
              <a:extLst>
                <a:ext uri="{FF2B5EF4-FFF2-40B4-BE49-F238E27FC236}">
                  <a16:creationId xmlns:a16="http://schemas.microsoft.com/office/drawing/2014/main" id="{B6AD3747-B32B-7F28-0DC5-DF7A1937B7BE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4" name="Oval 4083">
              <a:extLst>
                <a:ext uri="{FF2B5EF4-FFF2-40B4-BE49-F238E27FC236}">
                  <a16:creationId xmlns:a16="http://schemas.microsoft.com/office/drawing/2014/main" id="{D0DF14FC-5825-FFBB-7220-25087A179AE5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5" name="Oval 4084">
              <a:extLst>
                <a:ext uri="{FF2B5EF4-FFF2-40B4-BE49-F238E27FC236}">
                  <a16:creationId xmlns:a16="http://schemas.microsoft.com/office/drawing/2014/main" id="{770153CA-8D34-5093-9FBD-01196AC43F8E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6" name="Oval 4085">
              <a:extLst>
                <a:ext uri="{FF2B5EF4-FFF2-40B4-BE49-F238E27FC236}">
                  <a16:creationId xmlns:a16="http://schemas.microsoft.com/office/drawing/2014/main" id="{B563A74A-AD12-618D-B101-E1D2E1D8A115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7" name="Oval 4086">
              <a:extLst>
                <a:ext uri="{FF2B5EF4-FFF2-40B4-BE49-F238E27FC236}">
                  <a16:creationId xmlns:a16="http://schemas.microsoft.com/office/drawing/2014/main" id="{2D528164-48CC-3B9A-6AC6-ECF4F17ABE75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8" name="Oval 4087">
              <a:extLst>
                <a:ext uri="{FF2B5EF4-FFF2-40B4-BE49-F238E27FC236}">
                  <a16:creationId xmlns:a16="http://schemas.microsoft.com/office/drawing/2014/main" id="{9AD6A32C-0A1F-1170-6C30-7F66EC053592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9" name="Oval 4088">
              <a:extLst>
                <a:ext uri="{FF2B5EF4-FFF2-40B4-BE49-F238E27FC236}">
                  <a16:creationId xmlns:a16="http://schemas.microsoft.com/office/drawing/2014/main" id="{6C7AD028-297D-EAFF-D59C-A9CB66FACBA5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0" name="Oval 4089">
              <a:extLst>
                <a:ext uri="{FF2B5EF4-FFF2-40B4-BE49-F238E27FC236}">
                  <a16:creationId xmlns:a16="http://schemas.microsoft.com/office/drawing/2014/main" id="{A5E77A3D-D32B-A20B-F065-29C253566979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1" name="Oval 4090">
              <a:extLst>
                <a:ext uri="{FF2B5EF4-FFF2-40B4-BE49-F238E27FC236}">
                  <a16:creationId xmlns:a16="http://schemas.microsoft.com/office/drawing/2014/main" id="{F2CAFA1B-B391-02EE-60C7-3044E6D9621F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23" name="Freeform 468">
            <a:extLst>
              <a:ext uri="{FF2B5EF4-FFF2-40B4-BE49-F238E27FC236}">
                <a16:creationId xmlns:a16="http://schemas.microsoft.com/office/drawing/2014/main" id="{17D568D3-016B-820B-DAD2-96C8EB86F273}"/>
              </a:ext>
            </a:extLst>
          </p:cNvPr>
          <p:cNvSpPr/>
          <p:nvPr/>
        </p:nvSpPr>
        <p:spPr>
          <a:xfrm rot="10800000">
            <a:off x="5832221" y="322484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4" name="Freeform 469">
            <a:extLst>
              <a:ext uri="{FF2B5EF4-FFF2-40B4-BE49-F238E27FC236}">
                <a16:creationId xmlns:a16="http://schemas.microsoft.com/office/drawing/2014/main" id="{6A538BEF-9E21-ED43-8DBD-FF53587C3607}"/>
              </a:ext>
            </a:extLst>
          </p:cNvPr>
          <p:cNvSpPr/>
          <p:nvPr/>
        </p:nvSpPr>
        <p:spPr>
          <a:xfrm rot="10800000">
            <a:off x="5747928" y="323548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5" name="Freeform 470">
            <a:extLst>
              <a:ext uri="{FF2B5EF4-FFF2-40B4-BE49-F238E27FC236}">
                <a16:creationId xmlns:a16="http://schemas.microsoft.com/office/drawing/2014/main" id="{8AE76DFC-EB9E-3932-1CEE-EB4CE4D51ED9}"/>
              </a:ext>
            </a:extLst>
          </p:cNvPr>
          <p:cNvSpPr/>
          <p:nvPr/>
        </p:nvSpPr>
        <p:spPr>
          <a:xfrm rot="10800000">
            <a:off x="5579094" y="326589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6" name="Freeform 471">
            <a:extLst>
              <a:ext uri="{FF2B5EF4-FFF2-40B4-BE49-F238E27FC236}">
                <a16:creationId xmlns:a16="http://schemas.microsoft.com/office/drawing/2014/main" id="{17837042-D14E-CC37-F695-D673FD92EA03}"/>
              </a:ext>
            </a:extLst>
          </p:cNvPr>
          <p:cNvSpPr/>
          <p:nvPr/>
        </p:nvSpPr>
        <p:spPr>
          <a:xfrm rot="10800000">
            <a:off x="5494801" y="327653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7" name="Freeform 472">
            <a:extLst>
              <a:ext uri="{FF2B5EF4-FFF2-40B4-BE49-F238E27FC236}">
                <a16:creationId xmlns:a16="http://schemas.microsoft.com/office/drawing/2014/main" id="{FD3022E5-AA83-6DD0-1046-48FD90E96794}"/>
              </a:ext>
            </a:extLst>
          </p:cNvPr>
          <p:cNvSpPr/>
          <p:nvPr/>
        </p:nvSpPr>
        <p:spPr>
          <a:xfrm rot="10800000">
            <a:off x="5298641" y="3246886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8" name="Freeform 473">
            <a:extLst>
              <a:ext uri="{FF2B5EF4-FFF2-40B4-BE49-F238E27FC236}">
                <a16:creationId xmlns:a16="http://schemas.microsoft.com/office/drawing/2014/main" id="{E453F07D-0276-E818-E042-916583B91319}"/>
              </a:ext>
            </a:extLst>
          </p:cNvPr>
          <p:cNvSpPr/>
          <p:nvPr/>
        </p:nvSpPr>
        <p:spPr>
          <a:xfrm rot="10800000">
            <a:off x="5214349" y="325752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9" name="Freeform 474">
            <a:extLst>
              <a:ext uri="{FF2B5EF4-FFF2-40B4-BE49-F238E27FC236}">
                <a16:creationId xmlns:a16="http://schemas.microsoft.com/office/drawing/2014/main" id="{A28F0FDB-3235-1463-15A8-064A64E54515}"/>
              </a:ext>
            </a:extLst>
          </p:cNvPr>
          <p:cNvSpPr/>
          <p:nvPr/>
        </p:nvSpPr>
        <p:spPr>
          <a:xfrm rot="10800000">
            <a:off x="5116329" y="325145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0" name="Freeform 475">
            <a:extLst>
              <a:ext uri="{FF2B5EF4-FFF2-40B4-BE49-F238E27FC236}">
                <a16:creationId xmlns:a16="http://schemas.microsoft.com/office/drawing/2014/main" id="{3DBBD9BC-5F85-14EA-0A64-FFC48F4F457B}"/>
              </a:ext>
            </a:extLst>
          </p:cNvPr>
          <p:cNvSpPr/>
          <p:nvPr/>
        </p:nvSpPr>
        <p:spPr>
          <a:xfrm rot="10800000">
            <a:off x="5032036" y="326209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1" name="Freeform 476">
            <a:extLst>
              <a:ext uri="{FF2B5EF4-FFF2-40B4-BE49-F238E27FC236}">
                <a16:creationId xmlns:a16="http://schemas.microsoft.com/office/drawing/2014/main" id="{7220379B-1B1C-E060-DA1E-68C55269617B}"/>
              </a:ext>
            </a:extLst>
          </p:cNvPr>
          <p:cNvSpPr/>
          <p:nvPr/>
        </p:nvSpPr>
        <p:spPr>
          <a:xfrm rot="10800000">
            <a:off x="4993206" y="332533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2" name="Freeform 477">
            <a:extLst>
              <a:ext uri="{FF2B5EF4-FFF2-40B4-BE49-F238E27FC236}">
                <a16:creationId xmlns:a16="http://schemas.microsoft.com/office/drawing/2014/main" id="{D2C9DDED-5271-2519-348B-5F0482AC294F}"/>
              </a:ext>
            </a:extLst>
          </p:cNvPr>
          <p:cNvSpPr/>
          <p:nvPr/>
        </p:nvSpPr>
        <p:spPr>
          <a:xfrm rot="10800000">
            <a:off x="4908913" y="333597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3" name="Freeform 478">
            <a:extLst>
              <a:ext uri="{FF2B5EF4-FFF2-40B4-BE49-F238E27FC236}">
                <a16:creationId xmlns:a16="http://schemas.microsoft.com/office/drawing/2014/main" id="{07746B23-E1EB-1B89-C52F-10CEE50B0B66}"/>
              </a:ext>
            </a:extLst>
          </p:cNvPr>
          <p:cNvSpPr/>
          <p:nvPr/>
        </p:nvSpPr>
        <p:spPr>
          <a:xfrm rot="10800000">
            <a:off x="4887981" y="324846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4" name="Freeform 479">
            <a:extLst>
              <a:ext uri="{FF2B5EF4-FFF2-40B4-BE49-F238E27FC236}">
                <a16:creationId xmlns:a16="http://schemas.microsoft.com/office/drawing/2014/main" id="{E678FAD7-9004-7D91-1FC2-9E9CEE6A2C32}"/>
              </a:ext>
            </a:extLst>
          </p:cNvPr>
          <p:cNvSpPr/>
          <p:nvPr/>
        </p:nvSpPr>
        <p:spPr>
          <a:xfrm rot="10800000">
            <a:off x="4803688" y="325910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5" name="Freeform 480">
            <a:extLst>
              <a:ext uri="{FF2B5EF4-FFF2-40B4-BE49-F238E27FC236}">
                <a16:creationId xmlns:a16="http://schemas.microsoft.com/office/drawing/2014/main" id="{788C6CCE-5C5D-1276-4D61-327F11E4992A}"/>
              </a:ext>
            </a:extLst>
          </p:cNvPr>
          <p:cNvSpPr/>
          <p:nvPr/>
        </p:nvSpPr>
        <p:spPr>
          <a:xfrm rot="10800000">
            <a:off x="5199221" y="344196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6" name="Freeform 481">
            <a:extLst>
              <a:ext uri="{FF2B5EF4-FFF2-40B4-BE49-F238E27FC236}">
                <a16:creationId xmlns:a16="http://schemas.microsoft.com/office/drawing/2014/main" id="{71B00E7F-A917-A772-3619-64C479E34D73}"/>
              </a:ext>
            </a:extLst>
          </p:cNvPr>
          <p:cNvSpPr/>
          <p:nvPr/>
        </p:nvSpPr>
        <p:spPr>
          <a:xfrm rot="10800000">
            <a:off x="5114929" y="3452609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7" name="Freeform 482">
            <a:extLst>
              <a:ext uri="{FF2B5EF4-FFF2-40B4-BE49-F238E27FC236}">
                <a16:creationId xmlns:a16="http://schemas.microsoft.com/office/drawing/2014/main" id="{C093EA82-0091-9900-3D45-6AE762A144CD}"/>
              </a:ext>
            </a:extLst>
          </p:cNvPr>
          <p:cNvSpPr/>
          <p:nvPr/>
        </p:nvSpPr>
        <p:spPr>
          <a:xfrm rot="10800000">
            <a:off x="5481675" y="338180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8" name="Freeform 483">
            <a:extLst>
              <a:ext uri="{FF2B5EF4-FFF2-40B4-BE49-F238E27FC236}">
                <a16:creationId xmlns:a16="http://schemas.microsoft.com/office/drawing/2014/main" id="{18DA6137-2066-9796-0BAB-8D47B898D360}"/>
              </a:ext>
            </a:extLst>
          </p:cNvPr>
          <p:cNvSpPr/>
          <p:nvPr/>
        </p:nvSpPr>
        <p:spPr>
          <a:xfrm rot="10800000">
            <a:off x="5397382" y="339244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9" name="Freeform 484">
            <a:extLst>
              <a:ext uri="{FF2B5EF4-FFF2-40B4-BE49-F238E27FC236}">
                <a16:creationId xmlns:a16="http://schemas.microsoft.com/office/drawing/2014/main" id="{D0B76C64-05B2-C68A-8D39-CAFC90072378}"/>
              </a:ext>
            </a:extLst>
          </p:cNvPr>
          <p:cNvSpPr/>
          <p:nvPr/>
        </p:nvSpPr>
        <p:spPr>
          <a:xfrm rot="10800000">
            <a:off x="5829378" y="344238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0" name="Freeform 485">
            <a:extLst>
              <a:ext uri="{FF2B5EF4-FFF2-40B4-BE49-F238E27FC236}">
                <a16:creationId xmlns:a16="http://schemas.microsoft.com/office/drawing/2014/main" id="{D459CA88-8A7B-4E73-D81D-3A1C01A596C3}"/>
              </a:ext>
            </a:extLst>
          </p:cNvPr>
          <p:cNvSpPr/>
          <p:nvPr/>
        </p:nvSpPr>
        <p:spPr>
          <a:xfrm rot="10800000">
            <a:off x="5745086" y="3453023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41" name="Group 4040">
            <a:extLst>
              <a:ext uri="{FF2B5EF4-FFF2-40B4-BE49-F238E27FC236}">
                <a16:creationId xmlns:a16="http://schemas.microsoft.com/office/drawing/2014/main" id="{F301A2CF-1CC8-B62D-3861-C9CB41815542}"/>
              </a:ext>
            </a:extLst>
          </p:cNvPr>
          <p:cNvGrpSpPr/>
          <p:nvPr/>
        </p:nvGrpSpPr>
        <p:grpSpPr>
          <a:xfrm rot="10800000">
            <a:off x="4805468" y="3602347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074" name="Oval 4073">
              <a:extLst>
                <a:ext uri="{FF2B5EF4-FFF2-40B4-BE49-F238E27FC236}">
                  <a16:creationId xmlns:a16="http://schemas.microsoft.com/office/drawing/2014/main" id="{824A3268-221C-F167-3378-077B323CD24F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5" name="Oval 4074">
              <a:extLst>
                <a:ext uri="{FF2B5EF4-FFF2-40B4-BE49-F238E27FC236}">
                  <a16:creationId xmlns:a16="http://schemas.microsoft.com/office/drawing/2014/main" id="{E3CE1F2B-6CD7-A0B6-4585-4623C61681A8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6" name="Oval 4075">
              <a:extLst>
                <a:ext uri="{FF2B5EF4-FFF2-40B4-BE49-F238E27FC236}">
                  <a16:creationId xmlns:a16="http://schemas.microsoft.com/office/drawing/2014/main" id="{A7425A7D-4D1B-C457-285C-C0DCFB8A27BF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7" name="Oval 4076">
              <a:extLst>
                <a:ext uri="{FF2B5EF4-FFF2-40B4-BE49-F238E27FC236}">
                  <a16:creationId xmlns:a16="http://schemas.microsoft.com/office/drawing/2014/main" id="{0C9E568D-B866-DF37-030E-0EBAC46FB26E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8" name="Oval 4077">
              <a:extLst>
                <a:ext uri="{FF2B5EF4-FFF2-40B4-BE49-F238E27FC236}">
                  <a16:creationId xmlns:a16="http://schemas.microsoft.com/office/drawing/2014/main" id="{0473F988-3103-3585-84C1-5062AC2E52A9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9" name="Oval 4078">
              <a:extLst>
                <a:ext uri="{FF2B5EF4-FFF2-40B4-BE49-F238E27FC236}">
                  <a16:creationId xmlns:a16="http://schemas.microsoft.com/office/drawing/2014/main" id="{A2EE989C-A625-1221-DB14-09F72C14EA2E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0" name="Oval 4079">
              <a:extLst>
                <a:ext uri="{FF2B5EF4-FFF2-40B4-BE49-F238E27FC236}">
                  <a16:creationId xmlns:a16="http://schemas.microsoft.com/office/drawing/2014/main" id="{40BB4266-8A4E-F82F-8B4A-3A95F533216E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1" name="Oval 4080">
              <a:extLst>
                <a:ext uri="{FF2B5EF4-FFF2-40B4-BE49-F238E27FC236}">
                  <a16:creationId xmlns:a16="http://schemas.microsoft.com/office/drawing/2014/main" id="{740A1337-1EC5-33FA-D5DF-7B938FF621F2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2" name="Oval 4081">
              <a:extLst>
                <a:ext uri="{FF2B5EF4-FFF2-40B4-BE49-F238E27FC236}">
                  <a16:creationId xmlns:a16="http://schemas.microsoft.com/office/drawing/2014/main" id="{1EA74B64-743A-A511-6C31-1F1EB5F9B084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42" name="Freeform 487">
            <a:extLst>
              <a:ext uri="{FF2B5EF4-FFF2-40B4-BE49-F238E27FC236}">
                <a16:creationId xmlns:a16="http://schemas.microsoft.com/office/drawing/2014/main" id="{237C4DAC-8F29-52BE-07A4-71A2291607A6}"/>
              </a:ext>
            </a:extLst>
          </p:cNvPr>
          <p:cNvSpPr/>
          <p:nvPr/>
        </p:nvSpPr>
        <p:spPr>
          <a:xfrm rot="10800000">
            <a:off x="5915440" y="327012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3" name="Freeform 488">
            <a:extLst>
              <a:ext uri="{FF2B5EF4-FFF2-40B4-BE49-F238E27FC236}">
                <a16:creationId xmlns:a16="http://schemas.microsoft.com/office/drawing/2014/main" id="{DE84CE53-3DB0-1B27-2C21-0A5754D550E7}"/>
              </a:ext>
            </a:extLst>
          </p:cNvPr>
          <p:cNvSpPr/>
          <p:nvPr/>
        </p:nvSpPr>
        <p:spPr>
          <a:xfrm rot="10800000">
            <a:off x="5817863" y="327012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4" name="Freeform 489">
            <a:extLst>
              <a:ext uri="{FF2B5EF4-FFF2-40B4-BE49-F238E27FC236}">
                <a16:creationId xmlns:a16="http://schemas.microsoft.com/office/drawing/2014/main" id="{4884D0C5-43F0-ED9E-AA3B-24454E86123E}"/>
              </a:ext>
            </a:extLst>
          </p:cNvPr>
          <p:cNvSpPr/>
          <p:nvPr/>
        </p:nvSpPr>
        <p:spPr>
          <a:xfrm rot="10800000">
            <a:off x="5652924" y="333768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5" name="Freeform 490">
            <a:extLst>
              <a:ext uri="{FF2B5EF4-FFF2-40B4-BE49-F238E27FC236}">
                <a16:creationId xmlns:a16="http://schemas.microsoft.com/office/drawing/2014/main" id="{9F17A58D-7B3D-A916-6926-6503F79B0649}"/>
              </a:ext>
            </a:extLst>
          </p:cNvPr>
          <p:cNvSpPr/>
          <p:nvPr/>
        </p:nvSpPr>
        <p:spPr>
          <a:xfrm rot="10800000">
            <a:off x="5555347" y="333768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6" name="Freeform 491">
            <a:extLst>
              <a:ext uri="{FF2B5EF4-FFF2-40B4-BE49-F238E27FC236}">
                <a16:creationId xmlns:a16="http://schemas.microsoft.com/office/drawing/2014/main" id="{69172A9F-0203-C897-A8DF-14931AF9B7D8}"/>
              </a:ext>
            </a:extLst>
          </p:cNvPr>
          <p:cNvSpPr/>
          <p:nvPr/>
        </p:nvSpPr>
        <p:spPr>
          <a:xfrm rot="10800000">
            <a:off x="5310397" y="328023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7" name="Freeform 492">
            <a:extLst>
              <a:ext uri="{FF2B5EF4-FFF2-40B4-BE49-F238E27FC236}">
                <a16:creationId xmlns:a16="http://schemas.microsoft.com/office/drawing/2014/main" id="{A891EF91-D29F-C05F-08F3-EB207F394D84}"/>
              </a:ext>
            </a:extLst>
          </p:cNvPr>
          <p:cNvSpPr/>
          <p:nvPr/>
        </p:nvSpPr>
        <p:spPr>
          <a:xfrm rot="10800000">
            <a:off x="5212820" y="328023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8" name="Freeform 493">
            <a:extLst>
              <a:ext uri="{FF2B5EF4-FFF2-40B4-BE49-F238E27FC236}">
                <a16:creationId xmlns:a16="http://schemas.microsoft.com/office/drawing/2014/main" id="{88B829E5-42F1-87C6-5884-F24F7425BD2F}"/>
              </a:ext>
            </a:extLst>
          </p:cNvPr>
          <p:cNvSpPr/>
          <p:nvPr/>
        </p:nvSpPr>
        <p:spPr>
          <a:xfrm rot="10800000">
            <a:off x="4947247" y="328500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9" name="Freeform 494">
            <a:extLst>
              <a:ext uri="{FF2B5EF4-FFF2-40B4-BE49-F238E27FC236}">
                <a16:creationId xmlns:a16="http://schemas.microsoft.com/office/drawing/2014/main" id="{19CF94EB-1C6D-48F9-856B-A9A1AE4C08DD}"/>
              </a:ext>
            </a:extLst>
          </p:cNvPr>
          <p:cNvSpPr/>
          <p:nvPr/>
        </p:nvSpPr>
        <p:spPr>
          <a:xfrm rot="10800000">
            <a:off x="4849670" y="328500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0" name="Freeform 495">
            <a:extLst>
              <a:ext uri="{FF2B5EF4-FFF2-40B4-BE49-F238E27FC236}">
                <a16:creationId xmlns:a16="http://schemas.microsoft.com/office/drawing/2014/main" id="{4EB1A06D-C820-4D60-DD0C-EB6E601389AE}"/>
              </a:ext>
            </a:extLst>
          </p:cNvPr>
          <p:cNvSpPr/>
          <p:nvPr/>
        </p:nvSpPr>
        <p:spPr>
          <a:xfrm rot="10800000">
            <a:off x="4696875" y="330751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1" name="Freeform 496">
            <a:extLst>
              <a:ext uri="{FF2B5EF4-FFF2-40B4-BE49-F238E27FC236}">
                <a16:creationId xmlns:a16="http://schemas.microsoft.com/office/drawing/2014/main" id="{564F05C5-AC90-4493-3670-79BA42A543DF}"/>
              </a:ext>
            </a:extLst>
          </p:cNvPr>
          <p:cNvSpPr/>
          <p:nvPr/>
        </p:nvSpPr>
        <p:spPr>
          <a:xfrm rot="10800000">
            <a:off x="5824633" y="344610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2" name="Freeform 497">
            <a:extLst>
              <a:ext uri="{FF2B5EF4-FFF2-40B4-BE49-F238E27FC236}">
                <a16:creationId xmlns:a16="http://schemas.microsoft.com/office/drawing/2014/main" id="{3706BF30-64E9-C7EF-A5BD-C2B80B707D73}"/>
              </a:ext>
            </a:extLst>
          </p:cNvPr>
          <p:cNvSpPr/>
          <p:nvPr/>
        </p:nvSpPr>
        <p:spPr>
          <a:xfrm rot="10800000">
            <a:off x="5753010" y="345076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3" name="Freeform 498">
            <a:extLst>
              <a:ext uri="{FF2B5EF4-FFF2-40B4-BE49-F238E27FC236}">
                <a16:creationId xmlns:a16="http://schemas.microsoft.com/office/drawing/2014/main" id="{C68EBFBB-6381-8B8B-4DBF-EFBA4D1F7D2B}"/>
              </a:ext>
            </a:extLst>
          </p:cNvPr>
          <p:cNvSpPr/>
          <p:nvPr/>
        </p:nvSpPr>
        <p:spPr>
          <a:xfrm rot="10800000">
            <a:off x="5397134" y="336567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4" name="Freeform 499">
            <a:extLst>
              <a:ext uri="{FF2B5EF4-FFF2-40B4-BE49-F238E27FC236}">
                <a16:creationId xmlns:a16="http://schemas.microsoft.com/office/drawing/2014/main" id="{838825EB-D68C-294E-0C2C-30A9C6560AFA}"/>
              </a:ext>
            </a:extLst>
          </p:cNvPr>
          <p:cNvSpPr/>
          <p:nvPr/>
        </p:nvSpPr>
        <p:spPr>
          <a:xfrm rot="10800000">
            <a:off x="5299557" y="336567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5" name="Freeform 500">
            <a:extLst>
              <a:ext uri="{FF2B5EF4-FFF2-40B4-BE49-F238E27FC236}">
                <a16:creationId xmlns:a16="http://schemas.microsoft.com/office/drawing/2014/main" id="{66476D3A-7590-0335-ECBF-7F1CBE1D1CD2}"/>
              </a:ext>
            </a:extLst>
          </p:cNvPr>
          <p:cNvSpPr/>
          <p:nvPr/>
        </p:nvSpPr>
        <p:spPr>
          <a:xfrm rot="10800000">
            <a:off x="5244336" y="343435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6" name="Freeform 501">
            <a:extLst>
              <a:ext uri="{FF2B5EF4-FFF2-40B4-BE49-F238E27FC236}">
                <a16:creationId xmlns:a16="http://schemas.microsoft.com/office/drawing/2014/main" id="{58152DCF-FE4B-4EEE-FBE1-17ECCDF3FE8F}"/>
              </a:ext>
            </a:extLst>
          </p:cNvPr>
          <p:cNvSpPr/>
          <p:nvPr/>
        </p:nvSpPr>
        <p:spPr>
          <a:xfrm rot="10800000">
            <a:off x="5146759" y="343435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7" name="Freeform 502">
            <a:extLst>
              <a:ext uri="{FF2B5EF4-FFF2-40B4-BE49-F238E27FC236}">
                <a16:creationId xmlns:a16="http://schemas.microsoft.com/office/drawing/2014/main" id="{13E773D7-D345-CAC0-30EB-ECF07ADC9E81}"/>
              </a:ext>
            </a:extLst>
          </p:cNvPr>
          <p:cNvSpPr/>
          <p:nvPr/>
        </p:nvSpPr>
        <p:spPr>
          <a:xfrm rot="10800000">
            <a:off x="4990041" y="335972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8" name="Freeform 503">
            <a:extLst>
              <a:ext uri="{FF2B5EF4-FFF2-40B4-BE49-F238E27FC236}">
                <a16:creationId xmlns:a16="http://schemas.microsoft.com/office/drawing/2014/main" id="{053BEF01-FB48-9051-FE03-653A142B290F}"/>
              </a:ext>
            </a:extLst>
          </p:cNvPr>
          <p:cNvSpPr/>
          <p:nvPr/>
        </p:nvSpPr>
        <p:spPr>
          <a:xfrm rot="10800000">
            <a:off x="4970474" y="342111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59" name="Freeform 504">
            <a:extLst>
              <a:ext uri="{FF2B5EF4-FFF2-40B4-BE49-F238E27FC236}">
                <a16:creationId xmlns:a16="http://schemas.microsoft.com/office/drawing/2014/main" id="{D85A9ACF-2D07-2B8D-AE43-3FA60C1769FA}"/>
              </a:ext>
            </a:extLst>
          </p:cNvPr>
          <p:cNvSpPr/>
          <p:nvPr/>
        </p:nvSpPr>
        <p:spPr>
          <a:xfrm rot="10800000">
            <a:off x="4872896" y="342111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60" name="Freeform 505">
            <a:extLst>
              <a:ext uri="{FF2B5EF4-FFF2-40B4-BE49-F238E27FC236}">
                <a16:creationId xmlns:a16="http://schemas.microsoft.com/office/drawing/2014/main" id="{33CE2895-7F24-1828-061C-713931EF6A58}"/>
              </a:ext>
            </a:extLst>
          </p:cNvPr>
          <p:cNvSpPr/>
          <p:nvPr/>
        </p:nvSpPr>
        <p:spPr>
          <a:xfrm rot="10800000">
            <a:off x="4792140" y="342319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61" name="Freeform 506">
            <a:extLst>
              <a:ext uri="{FF2B5EF4-FFF2-40B4-BE49-F238E27FC236}">
                <a16:creationId xmlns:a16="http://schemas.microsoft.com/office/drawing/2014/main" id="{41B26763-DE33-9ADD-1A72-524EB1C65043}"/>
              </a:ext>
            </a:extLst>
          </p:cNvPr>
          <p:cNvSpPr/>
          <p:nvPr/>
        </p:nvSpPr>
        <p:spPr>
          <a:xfrm rot="10800000">
            <a:off x="4694563" y="342319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62" name="Freeform 507">
            <a:extLst>
              <a:ext uri="{FF2B5EF4-FFF2-40B4-BE49-F238E27FC236}">
                <a16:creationId xmlns:a16="http://schemas.microsoft.com/office/drawing/2014/main" id="{426C9F74-D147-2070-9C02-3682F4F58826}"/>
              </a:ext>
            </a:extLst>
          </p:cNvPr>
          <p:cNvSpPr/>
          <p:nvPr/>
        </p:nvSpPr>
        <p:spPr>
          <a:xfrm rot="10800000">
            <a:off x="5567963" y="342319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63" name="Group 4062">
            <a:extLst>
              <a:ext uri="{FF2B5EF4-FFF2-40B4-BE49-F238E27FC236}">
                <a16:creationId xmlns:a16="http://schemas.microsoft.com/office/drawing/2014/main" id="{FED9E245-EE6D-4EDD-9F9F-5453E7945D20}"/>
              </a:ext>
            </a:extLst>
          </p:cNvPr>
          <p:cNvGrpSpPr/>
          <p:nvPr/>
        </p:nvGrpSpPr>
        <p:grpSpPr>
          <a:xfrm rot="10800000">
            <a:off x="4612599" y="3618468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064" name="Oval 4063">
              <a:extLst>
                <a:ext uri="{FF2B5EF4-FFF2-40B4-BE49-F238E27FC236}">
                  <a16:creationId xmlns:a16="http://schemas.microsoft.com/office/drawing/2014/main" id="{1E621B74-58BB-BDE4-59C3-0032414234C8}"/>
                </a:ext>
              </a:extLst>
            </p:cNvPr>
            <p:cNvSpPr/>
            <p:nvPr/>
          </p:nvSpPr>
          <p:spPr>
            <a:xfrm>
              <a:off x="1721522" y="322895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5" name="Oval 4064">
              <a:extLst>
                <a:ext uri="{FF2B5EF4-FFF2-40B4-BE49-F238E27FC236}">
                  <a16:creationId xmlns:a16="http://schemas.microsoft.com/office/drawing/2014/main" id="{CF96ED71-7E26-5D3B-10E0-C12D5F41E9D6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6" name="Oval 4065">
              <a:extLst>
                <a:ext uri="{FF2B5EF4-FFF2-40B4-BE49-F238E27FC236}">
                  <a16:creationId xmlns:a16="http://schemas.microsoft.com/office/drawing/2014/main" id="{1DF9562C-E18B-8017-B58F-0E11C6A33B8C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7" name="Oval 4066">
              <a:extLst>
                <a:ext uri="{FF2B5EF4-FFF2-40B4-BE49-F238E27FC236}">
                  <a16:creationId xmlns:a16="http://schemas.microsoft.com/office/drawing/2014/main" id="{6CC45777-83FB-439F-1AAF-ACFFE67FBCF7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8" name="Oval 4067">
              <a:extLst>
                <a:ext uri="{FF2B5EF4-FFF2-40B4-BE49-F238E27FC236}">
                  <a16:creationId xmlns:a16="http://schemas.microsoft.com/office/drawing/2014/main" id="{F5DA02F6-3DB8-50D2-AC89-F6E70461FDC5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9" name="Oval 4068">
              <a:extLst>
                <a:ext uri="{FF2B5EF4-FFF2-40B4-BE49-F238E27FC236}">
                  <a16:creationId xmlns:a16="http://schemas.microsoft.com/office/drawing/2014/main" id="{E7923094-ABAF-F9C6-B50A-4C2230082A54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0" name="Oval 4069">
              <a:extLst>
                <a:ext uri="{FF2B5EF4-FFF2-40B4-BE49-F238E27FC236}">
                  <a16:creationId xmlns:a16="http://schemas.microsoft.com/office/drawing/2014/main" id="{B982413C-C151-CEF8-CC8E-D71736E89390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1" name="Oval 4070">
              <a:extLst>
                <a:ext uri="{FF2B5EF4-FFF2-40B4-BE49-F238E27FC236}">
                  <a16:creationId xmlns:a16="http://schemas.microsoft.com/office/drawing/2014/main" id="{7F1F5D8E-8DD3-6507-A310-D12ACB1E87D6}"/>
                </a:ext>
              </a:extLst>
            </p:cNvPr>
            <p:cNvSpPr/>
            <p:nvPr/>
          </p:nvSpPr>
          <p:spPr>
            <a:xfrm>
              <a:off x="126672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2" name="Oval 4071">
              <a:extLst>
                <a:ext uri="{FF2B5EF4-FFF2-40B4-BE49-F238E27FC236}">
                  <a16:creationId xmlns:a16="http://schemas.microsoft.com/office/drawing/2014/main" id="{9A3A0C9E-6E6C-D727-9D35-8D9F642B3971}"/>
                </a:ext>
              </a:extLst>
            </p:cNvPr>
            <p:cNvSpPr/>
            <p:nvPr/>
          </p:nvSpPr>
          <p:spPr>
            <a:xfrm>
              <a:off x="1607301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3" name="Oval 4072">
              <a:extLst>
                <a:ext uri="{FF2B5EF4-FFF2-40B4-BE49-F238E27FC236}">
                  <a16:creationId xmlns:a16="http://schemas.microsoft.com/office/drawing/2014/main" id="{14B69FFE-D585-3101-E776-E317F131641A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21" name="Freeform 566">
            <a:extLst>
              <a:ext uri="{FF2B5EF4-FFF2-40B4-BE49-F238E27FC236}">
                <a16:creationId xmlns:a16="http://schemas.microsoft.com/office/drawing/2014/main" id="{82A9D8ED-12A7-2F01-08B0-962F67B97C19}"/>
              </a:ext>
            </a:extLst>
          </p:cNvPr>
          <p:cNvSpPr/>
          <p:nvPr/>
        </p:nvSpPr>
        <p:spPr>
          <a:xfrm flipH="1">
            <a:off x="8165317" y="3080650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2" name="Freeform 567">
            <a:extLst>
              <a:ext uri="{FF2B5EF4-FFF2-40B4-BE49-F238E27FC236}">
                <a16:creationId xmlns:a16="http://schemas.microsoft.com/office/drawing/2014/main" id="{3010B4E6-136B-28F5-6772-986C73259D0B}"/>
              </a:ext>
            </a:extLst>
          </p:cNvPr>
          <p:cNvSpPr/>
          <p:nvPr/>
        </p:nvSpPr>
        <p:spPr>
          <a:xfrm flipH="1">
            <a:off x="8056897" y="307615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3" name="Freeform 568">
            <a:extLst>
              <a:ext uri="{FF2B5EF4-FFF2-40B4-BE49-F238E27FC236}">
                <a16:creationId xmlns:a16="http://schemas.microsoft.com/office/drawing/2014/main" id="{1A79D61A-E636-0E42-D0C1-C3E710AC2111}"/>
              </a:ext>
            </a:extLst>
          </p:cNvPr>
          <p:cNvSpPr/>
          <p:nvPr/>
        </p:nvSpPr>
        <p:spPr>
          <a:xfrm flipH="1">
            <a:off x="8208324" y="299314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4" name="Freeform 569">
            <a:extLst>
              <a:ext uri="{FF2B5EF4-FFF2-40B4-BE49-F238E27FC236}">
                <a16:creationId xmlns:a16="http://schemas.microsoft.com/office/drawing/2014/main" id="{0F063D7D-4152-27C9-54E1-21B459494D71}"/>
              </a:ext>
            </a:extLst>
          </p:cNvPr>
          <p:cNvSpPr/>
          <p:nvPr/>
        </p:nvSpPr>
        <p:spPr>
          <a:xfrm flipH="1">
            <a:off x="8099903" y="298865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5" name="Freeform 570">
            <a:extLst>
              <a:ext uri="{FF2B5EF4-FFF2-40B4-BE49-F238E27FC236}">
                <a16:creationId xmlns:a16="http://schemas.microsoft.com/office/drawing/2014/main" id="{B7C40DB5-0786-0F1D-EE15-5A850873F45A}"/>
              </a:ext>
            </a:extLst>
          </p:cNvPr>
          <p:cNvSpPr/>
          <p:nvPr/>
        </p:nvSpPr>
        <p:spPr>
          <a:xfrm flipH="1">
            <a:off x="8064573" y="3129025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6" name="Freeform 571">
            <a:extLst>
              <a:ext uri="{FF2B5EF4-FFF2-40B4-BE49-F238E27FC236}">
                <a16:creationId xmlns:a16="http://schemas.microsoft.com/office/drawing/2014/main" id="{3CDEE437-2C98-BE93-F692-4678CD3830EE}"/>
              </a:ext>
            </a:extLst>
          </p:cNvPr>
          <p:cNvSpPr/>
          <p:nvPr/>
        </p:nvSpPr>
        <p:spPr>
          <a:xfrm flipH="1">
            <a:off x="7956153" y="3124530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7" name="Freeform 572">
            <a:extLst>
              <a:ext uri="{FF2B5EF4-FFF2-40B4-BE49-F238E27FC236}">
                <a16:creationId xmlns:a16="http://schemas.microsoft.com/office/drawing/2014/main" id="{E06E1236-379F-3827-AC13-27BAB9385170}"/>
              </a:ext>
            </a:extLst>
          </p:cNvPr>
          <p:cNvSpPr/>
          <p:nvPr/>
        </p:nvSpPr>
        <p:spPr>
          <a:xfrm flipH="1">
            <a:off x="7818092" y="319639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8" name="Freeform 573">
            <a:extLst>
              <a:ext uri="{FF2B5EF4-FFF2-40B4-BE49-F238E27FC236}">
                <a16:creationId xmlns:a16="http://schemas.microsoft.com/office/drawing/2014/main" id="{3912F210-F9F7-1F2B-EDBA-65F037BBCA21}"/>
              </a:ext>
            </a:extLst>
          </p:cNvPr>
          <p:cNvSpPr/>
          <p:nvPr/>
        </p:nvSpPr>
        <p:spPr>
          <a:xfrm flipH="1">
            <a:off x="7709672" y="319190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9" name="Freeform 574">
            <a:extLst>
              <a:ext uri="{FF2B5EF4-FFF2-40B4-BE49-F238E27FC236}">
                <a16:creationId xmlns:a16="http://schemas.microsoft.com/office/drawing/2014/main" id="{4E566744-7EF5-0AE7-43A9-7FBBB93D40C8}"/>
              </a:ext>
            </a:extLst>
          </p:cNvPr>
          <p:cNvSpPr/>
          <p:nvPr/>
        </p:nvSpPr>
        <p:spPr>
          <a:xfrm flipH="1">
            <a:off x="7637957" y="320987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0" name="Freeform 575">
            <a:extLst>
              <a:ext uri="{FF2B5EF4-FFF2-40B4-BE49-F238E27FC236}">
                <a16:creationId xmlns:a16="http://schemas.microsoft.com/office/drawing/2014/main" id="{784F8DCF-EDF4-BAD8-4274-7CCBD993EFFD}"/>
              </a:ext>
            </a:extLst>
          </p:cNvPr>
          <p:cNvSpPr/>
          <p:nvPr/>
        </p:nvSpPr>
        <p:spPr>
          <a:xfrm flipH="1">
            <a:off x="7529537" y="320538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1" name="Freeform 576">
            <a:extLst>
              <a:ext uri="{FF2B5EF4-FFF2-40B4-BE49-F238E27FC236}">
                <a16:creationId xmlns:a16="http://schemas.microsoft.com/office/drawing/2014/main" id="{5D8ECE6C-A69A-42AD-7BB6-E84356DC5904}"/>
              </a:ext>
            </a:extLst>
          </p:cNvPr>
          <p:cNvSpPr/>
          <p:nvPr/>
        </p:nvSpPr>
        <p:spPr>
          <a:xfrm flipH="1">
            <a:off x="7501604" y="310689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2" name="Freeform 577">
            <a:extLst>
              <a:ext uri="{FF2B5EF4-FFF2-40B4-BE49-F238E27FC236}">
                <a16:creationId xmlns:a16="http://schemas.microsoft.com/office/drawing/2014/main" id="{2621BD32-567B-25C4-C67E-6780975BED6B}"/>
              </a:ext>
            </a:extLst>
          </p:cNvPr>
          <p:cNvSpPr/>
          <p:nvPr/>
        </p:nvSpPr>
        <p:spPr>
          <a:xfrm flipH="1">
            <a:off x="7393184" y="310239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3" name="Freeform 578">
            <a:extLst>
              <a:ext uri="{FF2B5EF4-FFF2-40B4-BE49-F238E27FC236}">
                <a16:creationId xmlns:a16="http://schemas.microsoft.com/office/drawing/2014/main" id="{5CA75593-51A6-02E2-AD44-212954F3AE72}"/>
              </a:ext>
            </a:extLst>
          </p:cNvPr>
          <p:cNvSpPr/>
          <p:nvPr/>
        </p:nvSpPr>
        <p:spPr>
          <a:xfrm flipH="1">
            <a:off x="7489464" y="299015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4" name="Freeform 579">
            <a:extLst>
              <a:ext uri="{FF2B5EF4-FFF2-40B4-BE49-F238E27FC236}">
                <a16:creationId xmlns:a16="http://schemas.microsoft.com/office/drawing/2014/main" id="{9AC74CC5-97C5-D697-5D05-71CBEF309C71}"/>
              </a:ext>
            </a:extLst>
          </p:cNvPr>
          <p:cNvSpPr/>
          <p:nvPr/>
        </p:nvSpPr>
        <p:spPr>
          <a:xfrm flipH="1">
            <a:off x="7381044" y="298565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5" name="Freeform 580">
            <a:extLst>
              <a:ext uri="{FF2B5EF4-FFF2-40B4-BE49-F238E27FC236}">
                <a16:creationId xmlns:a16="http://schemas.microsoft.com/office/drawing/2014/main" id="{4EAE9A73-DA2F-B6A2-6075-206DB2BA4984}"/>
              </a:ext>
            </a:extLst>
          </p:cNvPr>
          <p:cNvSpPr/>
          <p:nvPr/>
        </p:nvSpPr>
        <p:spPr>
          <a:xfrm flipH="1">
            <a:off x="7098312" y="296390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6" name="Freeform 581">
            <a:extLst>
              <a:ext uri="{FF2B5EF4-FFF2-40B4-BE49-F238E27FC236}">
                <a16:creationId xmlns:a16="http://schemas.microsoft.com/office/drawing/2014/main" id="{21AE8EBC-CDF1-E696-FB65-1C0FE346700D}"/>
              </a:ext>
            </a:extLst>
          </p:cNvPr>
          <p:cNvSpPr/>
          <p:nvPr/>
        </p:nvSpPr>
        <p:spPr>
          <a:xfrm flipH="1">
            <a:off x="6989892" y="295941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7" name="Freeform 582">
            <a:extLst>
              <a:ext uri="{FF2B5EF4-FFF2-40B4-BE49-F238E27FC236}">
                <a16:creationId xmlns:a16="http://schemas.microsoft.com/office/drawing/2014/main" id="{61FCCDFF-1CB7-3917-CF73-0C0138D1D674}"/>
              </a:ext>
            </a:extLst>
          </p:cNvPr>
          <p:cNvSpPr/>
          <p:nvPr/>
        </p:nvSpPr>
        <p:spPr>
          <a:xfrm flipH="1">
            <a:off x="7746377" y="3014421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38" name="Freeform 583">
            <a:extLst>
              <a:ext uri="{FF2B5EF4-FFF2-40B4-BE49-F238E27FC236}">
                <a16:creationId xmlns:a16="http://schemas.microsoft.com/office/drawing/2014/main" id="{0410776C-19B5-29C3-B183-10FF90380089}"/>
              </a:ext>
            </a:extLst>
          </p:cNvPr>
          <p:cNvSpPr/>
          <p:nvPr/>
        </p:nvSpPr>
        <p:spPr>
          <a:xfrm flipH="1">
            <a:off x="7637957" y="300992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39" name="Group 4138">
            <a:extLst>
              <a:ext uri="{FF2B5EF4-FFF2-40B4-BE49-F238E27FC236}">
                <a16:creationId xmlns:a16="http://schemas.microsoft.com/office/drawing/2014/main" id="{1C58CEAC-F338-6AA6-DF6C-05DB62F40E4C}"/>
              </a:ext>
            </a:extLst>
          </p:cNvPr>
          <p:cNvGrpSpPr/>
          <p:nvPr/>
        </p:nvGrpSpPr>
        <p:grpSpPr>
          <a:xfrm flipH="1">
            <a:off x="6915253" y="2883579"/>
            <a:ext cx="1338240" cy="350125"/>
            <a:chOff x="703186" y="3173611"/>
            <a:chExt cx="1175691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282" name="Oval 4281">
              <a:extLst>
                <a:ext uri="{FF2B5EF4-FFF2-40B4-BE49-F238E27FC236}">
                  <a16:creationId xmlns:a16="http://schemas.microsoft.com/office/drawing/2014/main" id="{A402CABD-F208-5A0C-DF6E-7810599A944B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3" name="Oval 4282">
              <a:extLst>
                <a:ext uri="{FF2B5EF4-FFF2-40B4-BE49-F238E27FC236}">
                  <a16:creationId xmlns:a16="http://schemas.microsoft.com/office/drawing/2014/main" id="{28B7DB62-67AC-AFFE-A92E-37D5824FE9A7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4" name="Oval 4283">
              <a:extLst>
                <a:ext uri="{FF2B5EF4-FFF2-40B4-BE49-F238E27FC236}">
                  <a16:creationId xmlns:a16="http://schemas.microsoft.com/office/drawing/2014/main" id="{B83F020D-EF20-5771-C96A-49A748CCB119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5" name="Oval 4284">
              <a:extLst>
                <a:ext uri="{FF2B5EF4-FFF2-40B4-BE49-F238E27FC236}">
                  <a16:creationId xmlns:a16="http://schemas.microsoft.com/office/drawing/2014/main" id="{3D86DC78-0546-AD07-0A12-11C8F132A07E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6" name="Oval 4285">
              <a:extLst>
                <a:ext uri="{FF2B5EF4-FFF2-40B4-BE49-F238E27FC236}">
                  <a16:creationId xmlns:a16="http://schemas.microsoft.com/office/drawing/2014/main" id="{C5A57991-7C29-5527-5ECF-FF98CA5AC036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7" name="Oval 4286">
              <a:extLst>
                <a:ext uri="{FF2B5EF4-FFF2-40B4-BE49-F238E27FC236}">
                  <a16:creationId xmlns:a16="http://schemas.microsoft.com/office/drawing/2014/main" id="{73EAEC45-2172-4FAB-3452-F5EDD9C1CA9C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8" name="Oval 4287">
              <a:extLst>
                <a:ext uri="{FF2B5EF4-FFF2-40B4-BE49-F238E27FC236}">
                  <a16:creationId xmlns:a16="http://schemas.microsoft.com/office/drawing/2014/main" id="{29A35F54-737D-24F9-B8DE-951F2B61730C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9" name="Oval 4288">
              <a:extLst>
                <a:ext uri="{FF2B5EF4-FFF2-40B4-BE49-F238E27FC236}">
                  <a16:creationId xmlns:a16="http://schemas.microsoft.com/office/drawing/2014/main" id="{05DF603D-BDE9-1363-B6EE-7C9C619D1C8C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0" name="Oval 4289">
              <a:extLst>
                <a:ext uri="{FF2B5EF4-FFF2-40B4-BE49-F238E27FC236}">
                  <a16:creationId xmlns:a16="http://schemas.microsoft.com/office/drawing/2014/main" id="{1BD8A271-6853-9757-A756-5DEDF48CDC18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1" name="Oval 4290">
              <a:extLst>
                <a:ext uri="{FF2B5EF4-FFF2-40B4-BE49-F238E27FC236}">
                  <a16:creationId xmlns:a16="http://schemas.microsoft.com/office/drawing/2014/main" id="{388FF2ED-EA1C-5620-59A5-BC5D50FE7A35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40" name="Freeform 585">
            <a:extLst>
              <a:ext uri="{FF2B5EF4-FFF2-40B4-BE49-F238E27FC236}">
                <a16:creationId xmlns:a16="http://schemas.microsoft.com/office/drawing/2014/main" id="{7890B112-9E1C-1BB3-931B-98CD35A16B36}"/>
              </a:ext>
            </a:extLst>
          </p:cNvPr>
          <p:cNvSpPr/>
          <p:nvPr/>
        </p:nvSpPr>
        <p:spPr>
          <a:xfrm flipH="1">
            <a:off x="7968029" y="321355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1" name="Freeform 586">
            <a:extLst>
              <a:ext uri="{FF2B5EF4-FFF2-40B4-BE49-F238E27FC236}">
                <a16:creationId xmlns:a16="http://schemas.microsoft.com/office/drawing/2014/main" id="{9F2646B2-9813-DB2B-74ED-AE3B6E2360C9}"/>
              </a:ext>
            </a:extLst>
          </p:cNvPr>
          <p:cNvSpPr/>
          <p:nvPr/>
        </p:nvSpPr>
        <p:spPr>
          <a:xfrm flipH="1">
            <a:off x="7883737" y="321355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2" name="Freeform 587">
            <a:extLst>
              <a:ext uri="{FF2B5EF4-FFF2-40B4-BE49-F238E27FC236}">
                <a16:creationId xmlns:a16="http://schemas.microsoft.com/office/drawing/2014/main" id="{6CE085F6-851E-6665-87B5-57443D2AE4D1}"/>
              </a:ext>
            </a:extLst>
          </p:cNvPr>
          <p:cNvSpPr/>
          <p:nvPr/>
        </p:nvSpPr>
        <p:spPr>
          <a:xfrm flipH="1">
            <a:off x="7714902" y="317250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3" name="Freeform 588">
            <a:extLst>
              <a:ext uri="{FF2B5EF4-FFF2-40B4-BE49-F238E27FC236}">
                <a16:creationId xmlns:a16="http://schemas.microsoft.com/office/drawing/2014/main" id="{0711C92B-2CC5-59F0-A6B4-E4347ACEF7FA}"/>
              </a:ext>
            </a:extLst>
          </p:cNvPr>
          <p:cNvSpPr/>
          <p:nvPr/>
        </p:nvSpPr>
        <p:spPr>
          <a:xfrm flipH="1">
            <a:off x="7630610" y="317250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4" name="Freeform 589">
            <a:extLst>
              <a:ext uri="{FF2B5EF4-FFF2-40B4-BE49-F238E27FC236}">
                <a16:creationId xmlns:a16="http://schemas.microsoft.com/office/drawing/2014/main" id="{8660DCF6-8243-412D-C947-2BC818CA8A08}"/>
              </a:ext>
            </a:extLst>
          </p:cNvPr>
          <p:cNvSpPr/>
          <p:nvPr/>
        </p:nvSpPr>
        <p:spPr>
          <a:xfrm flipH="1">
            <a:off x="7434450" y="3191510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5" name="Freeform 590">
            <a:extLst>
              <a:ext uri="{FF2B5EF4-FFF2-40B4-BE49-F238E27FC236}">
                <a16:creationId xmlns:a16="http://schemas.microsoft.com/office/drawing/2014/main" id="{F6127A8A-CED2-3146-7C61-A9A386403A13}"/>
              </a:ext>
            </a:extLst>
          </p:cNvPr>
          <p:cNvSpPr/>
          <p:nvPr/>
        </p:nvSpPr>
        <p:spPr>
          <a:xfrm flipH="1">
            <a:off x="7350157" y="319151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6" name="Freeform 591">
            <a:extLst>
              <a:ext uri="{FF2B5EF4-FFF2-40B4-BE49-F238E27FC236}">
                <a16:creationId xmlns:a16="http://schemas.microsoft.com/office/drawing/2014/main" id="{7D0ECE04-E54F-E5C6-46E5-FED18651B2BB}"/>
              </a:ext>
            </a:extLst>
          </p:cNvPr>
          <p:cNvSpPr/>
          <p:nvPr/>
        </p:nvSpPr>
        <p:spPr>
          <a:xfrm flipH="1">
            <a:off x="7252137" y="318694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7" name="Freeform 592">
            <a:extLst>
              <a:ext uri="{FF2B5EF4-FFF2-40B4-BE49-F238E27FC236}">
                <a16:creationId xmlns:a16="http://schemas.microsoft.com/office/drawing/2014/main" id="{AAC015E2-59B1-B2C3-9939-3A0F8FE6388A}"/>
              </a:ext>
            </a:extLst>
          </p:cNvPr>
          <p:cNvSpPr/>
          <p:nvPr/>
        </p:nvSpPr>
        <p:spPr>
          <a:xfrm flipH="1">
            <a:off x="7167845" y="318694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8" name="Freeform 593">
            <a:extLst>
              <a:ext uri="{FF2B5EF4-FFF2-40B4-BE49-F238E27FC236}">
                <a16:creationId xmlns:a16="http://schemas.microsoft.com/office/drawing/2014/main" id="{F13EF01C-59E2-4ECD-D074-A6DA697461E8}"/>
              </a:ext>
            </a:extLst>
          </p:cNvPr>
          <p:cNvSpPr/>
          <p:nvPr/>
        </p:nvSpPr>
        <p:spPr>
          <a:xfrm flipH="1">
            <a:off x="7044722" y="311306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49" name="Freeform 594">
            <a:extLst>
              <a:ext uri="{FF2B5EF4-FFF2-40B4-BE49-F238E27FC236}">
                <a16:creationId xmlns:a16="http://schemas.microsoft.com/office/drawing/2014/main" id="{6A368423-6CD6-CEAE-4176-8FAB9081AC86}"/>
              </a:ext>
            </a:extLst>
          </p:cNvPr>
          <p:cNvSpPr/>
          <p:nvPr/>
        </p:nvSpPr>
        <p:spPr>
          <a:xfrm flipH="1">
            <a:off x="7023789" y="318993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0" name="Freeform 595">
            <a:extLst>
              <a:ext uri="{FF2B5EF4-FFF2-40B4-BE49-F238E27FC236}">
                <a16:creationId xmlns:a16="http://schemas.microsoft.com/office/drawing/2014/main" id="{D1EEF336-E3FB-B804-8129-B5367C8501E7}"/>
              </a:ext>
            </a:extLst>
          </p:cNvPr>
          <p:cNvSpPr/>
          <p:nvPr/>
        </p:nvSpPr>
        <p:spPr>
          <a:xfrm flipH="1">
            <a:off x="6939496" y="318993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1" name="Freeform 596">
            <a:extLst>
              <a:ext uri="{FF2B5EF4-FFF2-40B4-BE49-F238E27FC236}">
                <a16:creationId xmlns:a16="http://schemas.microsoft.com/office/drawing/2014/main" id="{241B02AF-E749-23B8-88A3-9158DE925318}"/>
              </a:ext>
            </a:extLst>
          </p:cNvPr>
          <p:cNvSpPr/>
          <p:nvPr/>
        </p:nvSpPr>
        <p:spPr>
          <a:xfrm flipH="1">
            <a:off x="7335030" y="299642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2" name="Freeform 597">
            <a:extLst>
              <a:ext uri="{FF2B5EF4-FFF2-40B4-BE49-F238E27FC236}">
                <a16:creationId xmlns:a16="http://schemas.microsoft.com/office/drawing/2014/main" id="{116DBC9B-601E-AC4C-757C-43EBFFC4518F}"/>
              </a:ext>
            </a:extLst>
          </p:cNvPr>
          <p:cNvSpPr/>
          <p:nvPr/>
        </p:nvSpPr>
        <p:spPr>
          <a:xfrm flipH="1">
            <a:off x="7250737" y="299642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3" name="Freeform 598">
            <a:extLst>
              <a:ext uri="{FF2B5EF4-FFF2-40B4-BE49-F238E27FC236}">
                <a16:creationId xmlns:a16="http://schemas.microsoft.com/office/drawing/2014/main" id="{16F711E5-BF45-2E78-F9A8-67DC000F4687}"/>
              </a:ext>
            </a:extLst>
          </p:cNvPr>
          <p:cNvSpPr/>
          <p:nvPr/>
        </p:nvSpPr>
        <p:spPr>
          <a:xfrm flipH="1">
            <a:off x="7617483" y="305659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4" name="Freeform 599">
            <a:extLst>
              <a:ext uri="{FF2B5EF4-FFF2-40B4-BE49-F238E27FC236}">
                <a16:creationId xmlns:a16="http://schemas.microsoft.com/office/drawing/2014/main" id="{F6C29996-3485-EAE0-29D0-6BB4D440FC56}"/>
              </a:ext>
            </a:extLst>
          </p:cNvPr>
          <p:cNvSpPr/>
          <p:nvPr/>
        </p:nvSpPr>
        <p:spPr>
          <a:xfrm flipH="1">
            <a:off x="7533191" y="305659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5" name="Freeform 600">
            <a:extLst>
              <a:ext uri="{FF2B5EF4-FFF2-40B4-BE49-F238E27FC236}">
                <a16:creationId xmlns:a16="http://schemas.microsoft.com/office/drawing/2014/main" id="{AA6A1F16-33BB-DD01-6DD3-F62FE6FD0E20}"/>
              </a:ext>
            </a:extLst>
          </p:cNvPr>
          <p:cNvSpPr/>
          <p:nvPr/>
        </p:nvSpPr>
        <p:spPr>
          <a:xfrm flipH="1">
            <a:off x="7965187" y="299601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6" name="Freeform 601">
            <a:extLst>
              <a:ext uri="{FF2B5EF4-FFF2-40B4-BE49-F238E27FC236}">
                <a16:creationId xmlns:a16="http://schemas.microsoft.com/office/drawing/2014/main" id="{B5BB4291-5BC8-20A3-5A8E-EB956C2DCB20}"/>
              </a:ext>
            </a:extLst>
          </p:cNvPr>
          <p:cNvSpPr/>
          <p:nvPr/>
        </p:nvSpPr>
        <p:spPr>
          <a:xfrm flipH="1">
            <a:off x="7880894" y="299601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57" name="Group 4156">
            <a:extLst>
              <a:ext uri="{FF2B5EF4-FFF2-40B4-BE49-F238E27FC236}">
                <a16:creationId xmlns:a16="http://schemas.microsoft.com/office/drawing/2014/main" id="{BBF93424-8D30-4733-05CC-AAB38E236014}"/>
              </a:ext>
            </a:extLst>
          </p:cNvPr>
          <p:cNvGrpSpPr/>
          <p:nvPr/>
        </p:nvGrpSpPr>
        <p:grpSpPr>
          <a:xfrm flipH="1">
            <a:off x="6941277" y="2894671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273" name="Oval 4272">
              <a:extLst>
                <a:ext uri="{FF2B5EF4-FFF2-40B4-BE49-F238E27FC236}">
                  <a16:creationId xmlns:a16="http://schemas.microsoft.com/office/drawing/2014/main" id="{8C8ECD8C-A0B2-EE94-F2E8-C59F5A214BF7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4" name="Oval 4273">
              <a:extLst>
                <a:ext uri="{FF2B5EF4-FFF2-40B4-BE49-F238E27FC236}">
                  <a16:creationId xmlns:a16="http://schemas.microsoft.com/office/drawing/2014/main" id="{EB8FD2D0-82B7-FC48-C5F6-8A7D2D193788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5" name="Oval 4274">
              <a:extLst>
                <a:ext uri="{FF2B5EF4-FFF2-40B4-BE49-F238E27FC236}">
                  <a16:creationId xmlns:a16="http://schemas.microsoft.com/office/drawing/2014/main" id="{1B656918-0855-5D5C-FD94-5F31FA91AA13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6" name="Oval 4275">
              <a:extLst>
                <a:ext uri="{FF2B5EF4-FFF2-40B4-BE49-F238E27FC236}">
                  <a16:creationId xmlns:a16="http://schemas.microsoft.com/office/drawing/2014/main" id="{1F056673-47BC-111E-9AE1-D840EF794EA9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7" name="Oval 4276">
              <a:extLst>
                <a:ext uri="{FF2B5EF4-FFF2-40B4-BE49-F238E27FC236}">
                  <a16:creationId xmlns:a16="http://schemas.microsoft.com/office/drawing/2014/main" id="{C7453B7C-1D26-F746-A414-1AB373A79FCE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8" name="Oval 4277">
              <a:extLst>
                <a:ext uri="{FF2B5EF4-FFF2-40B4-BE49-F238E27FC236}">
                  <a16:creationId xmlns:a16="http://schemas.microsoft.com/office/drawing/2014/main" id="{38F86E3A-D7F8-F4C5-4B8B-3272987172D1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9" name="Oval 4278">
              <a:extLst>
                <a:ext uri="{FF2B5EF4-FFF2-40B4-BE49-F238E27FC236}">
                  <a16:creationId xmlns:a16="http://schemas.microsoft.com/office/drawing/2014/main" id="{A2DD7812-8B2D-57D9-9AB5-0FD0BF1674B6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0" name="Oval 4279">
              <a:extLst>
                <a:ext uri="{FF2B5EF4-FFF2-40B4-BE49-F238E27FC236}">
                  <a16:creationId xmlns:a16="http://schemas.microsoft.com/office/drawing/2014/main" id="{D3CAA14E-FC5E-143B-F644-940E42CC7D17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1" name="Oval 4280">
              <a:extLst>
                <a:ext uri="{FF2B5EF4-FFF2-40B4-BE49-F238E27FC236}">
                  <a16:creationId xmlns:a16="http://schemas.microsoft.com/office/drawing/2014/main" id="{43465502-B912-2258-E599-6C07BCD40B45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58" name="Freeform 603">
            <a:extLst>
              <a:ext uri="{FF2B5EF4-FFF2-40B4-BE49-F238E27FC236}">
                <a16:creationId xmlns:a16="http://schemas.microsoft.com/office/drawing/2014/main" id="{F7EC53D2-E66C-0B9D-8F3F-246A1CFFB59A}"/>
              </a:ext>
            </a:extLst>
          </p:cNvPr>
          <p:cNvSpPr/>
          <p:nvPr/>
        </p:nvSpPr>
        <p:spPr>
          <a:xfrm flipH="1">
            <a:off x="8162154" y="320765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59" name="Freeform 604">
            <a:extLst>
              <a:ext uri="{FF2B5EF4-FFF2-40B4-BE49-F238E27FC236}">
                <a16:creationId xmlns:a16="http://schemas.microsoft.com/office/drawing/2014/main" id="{FC48B164-54D7-B0EB-A6E0-A331A6A24F62}"/>
              </a:ext>
            </a:extLst>
          </p:cNvPr>
          <p:cNvSpPr/>
          <p:nvPr/>
        </p:nvSpPr>
        <p:spPr>
          <a:xfrm flipH="1">
            <a:off x="8064576" y="318743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0" name="Freeform 605">
            <a:extLst>
              <a:ext uri="{FF2B5EF4-FFF2-40B4-BE49-F238E27FC236}">
                <a16:creationId xmlns:a16="http://schemas.microsoft.com/office/drawing/2014/main" id="{6D0ED26C-CB8C-6157-790C-66ADF3CF398D}"/>
              </a:ext>
            </a:extLst>
          </p:cNvPr>
          <p:cNvSpPr/>
          <p:nvPr/>
        </p:nvSpPr>
        <p:spPr>
          <a:xfrm flipH="1">
            <a:off x="7899638" y="314009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1" name="Freeform 606">
            <a:extLst>
              <a:ext uri="{FF2B5EF4-FFF2-40B4-BE49-F238E27FC236}">
                <a16:creationId xmlns:a16="http://schemas.microsoft.com/office/drawing/2014/main" id="{21882882-5C56-03F7-27B2-737BFE2F7D1B}"/>
              </a:ext>
            </a:extLst>
          </p:cNvPr>
          <p:cNvSpPr/>
          <p:nvPr/>
        </p:nvSpPr>
        <p:spPr>
          <a:xfrm flipH="1">
            <a:off x="7802061" y="311987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2" name="Freeform 607">
            <a:extLst>
              <a:ext uri="{FF2B5EF4-FFF2-40B4-BE49-F238E27FC236}">
                <a16:creationId xmlns:a16="http://schemas.microsoft.com/office/drawing/2014/main" id="{C5CDDBE0-5C11-C6D2-FE90-3874B5748C8E}"/>
              </a:ext>
            </a:extLst>
          </p:cNvPr>
          <p:cNvSpPr/>
          <p:nvPr/>
        </p:nvSpPr>
        <p:spPr>
          <a:xfrm flipH="1">
            <a:off x="7557111" y="319754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3" name="Freeform 608">
            <a:extLst>
              <a:ext uri="{FF2B5EF4-FFF2-40B4-BE49-F238E27FC236}">
                <a16:creationId xmlns:a16="http://schemas.microsoft.com/office/drawing/2014/main" id="{1170F6F3-E049-0458-1DF8-F48517CCB665}"/>
              </a:ext>
            </a:extLst>
          </p:cNvPr>
          <p:cNvSpPr/>
          <p:nvPr/>
        </p:nvSpPr>
        <p:spPr>
          <a:xfrm flipH="1">
            <a:off x="7459534" y="317732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4" name="Freeform 609">
            <a:extLst>
              <a:ext uri="{FF2B5EF4-FFF2-40B4-BE49-F238E27FC236}">
                <a16:creationId xmlns:a16="http://schemas.microsoft.com/office/drawing/2014/main" id="{1604BF84-D227-9D60-5BDC-A9502FFCFC02}"/>
              </a:ext>
            </a:extLst>
          </p:cNvPr>
          <p:cNvSpPr/>
          <p:nvPr/>
        </p:nvSpPr>
        <p:spPr>
          <a:xfrm flipH="1">
            <a:off x="6943589" y="317026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5" name="Freeform 610">
            <a:extLst>
              <a:ext uri="{FF2B5EF4-FFF2-40B4-BE49-F238E27FC236}">
                <a16:creationId xmlns:a16="http://schemas.microsoft.com/office/drawing/2014/main" id="{BC81FE5D-5B43-0AF4-2544-C004B0AAB831}"/>
              </a:ext>
            </a:extLst>
          </p:cNvPr>
          <p:cNvSpPr/>
          <p:nvPr/>
        </p:nvSpPr>
        <p:spPr>
          <a:xfrm flipH="1">
            <a:off x="6862252" y="3150041"/>
            <a:ext cx="46103" cy="38867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5388 w 38744"/>
              <a:gd name="connsiteY0" fmla="*/ 0 h 416719"/>
              <a:gd name="connsiteX1" fmla="*/ 38726 w 38744"/>
              <a:gd name="connsiteY1" fmla="*/ 83344 h 416719"/>
              <a:gd name="connsiteX2" fmla="*/ 10151 w 38744"/>
              <a:gd name="connsiteY2" fmla="*/ 192881 h 416719"/>
              <a:gd name="connsiteX3" fmla="*/ 10150 w 38744"/>
              <a:gd name="connsiteY3" fmla="*/ 416719 h 416719"/>
              <a:gd name="connsiteX0" fmla="*/ 0 w 33356"/>
              <a:gd name="connsiteY0" fmla="*/ 0 h 416719"/>
              <a:gd name="connsiteX1" fmla="*/ 33338 w 33356"/>
              <a:gd name="connsiteY1" fmla="*/ 83344 h 416719"/>
              <a:gd name="connsiteX2" fmla="*/ 4763 w 33356"/>
              <a:gd name="connsiteY2" fmla="*/ 192881 h 416719"/>
              <a:gd name="connsiteX3" fmla="*/ 4762 w 33356"/>
              <a:gd name="connsiteY3" fmla="*/ 416719 h 416719"/>
              <a:gd name="connsiteX0" fmla="*/ 7145 w 40503"/>
              <a:gd name="connsiteY0" fmla="*/ 0 h 411957"/>
              <a:gd name="connsiteX1" fmla="*/ 40483 w 40503"/>
              <a:gd name="connsiteY1" fmla="*/ 83344 h 411957"/>
              <a:gd name="connsiteX2" fmla="*/ 11908 w 40503"/>
              <a:gd name="connsiteY2" fmla="*/ 192881 h 411957"/>
              <a:gd name="connsiteX3" fmla="*/ 0 w 40503"/>
              <a:gd name="connsiteY3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3" h="411957">
                <a:moveTo>
                  <a:pt x="7145" y="0"/>
                </a:moveTo>
                <a:cubicBezTo>
                  <a:pt x="23417" y="25598"/>
                  <a:pt x="39689" y="51197"/>
                  <a:pt x="40483" y="83344"/>
                </a:cubicBezTo>
                <a:cubicBezTo>
                  <a:pt x="41277" y="115491"/>
                  <a:pt x="18655" y="138112"/>
                  <a:pt x="11908" y="192881"/>
                </a:cubicBezTo>
                <a:cubicBezTo>
                  <a:pt x="5161" y="247650"/>
                  <a:pt x="13096" y="331788"/>
                  <a:pt x="0" y="411957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6" name="Freeform 611">
            <a:extLst>
              <a:ext uri="{FF2B5EF4-FFF2-40B4-BE49-F238E27FC236}">
                <a16:creationId xmlns:a16="http://schemas.microsoft.com/office/drawing/2014/main" id="{41F95148-75C0-B837-7408-0973078F8623}"/>
              </a:ext>
            </a:extLst>
          </p:cNvPr>
          <p:cNvSpPr/>
          <p:nvPr/>
        </p:nvSpPr>
        <p:spPr>
          <a:xfrm flipH="1">
            <a:off x="8071347" y="301145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7" name="Freeform 612">
            <a:extLst>
              <a:ext uri="{FF2B5EF4-FFF2-40B4-BE49-F238E27FC236}">
                <a16:creationId xmlns:a16="http://schemas.microsoft.com/office/drawing/2014/main" id="{F723B137-D6B8-CA0C-B6CF-63832EE09BA6}"/>
              </a:ext>
            </a:extLst>
          </p:cNvPr>
          <p:cNvSpPr/>
          <p:nvPr/>
        </p:nvSpPr>
        <p:spPr>
          <a:xfrm flipH="1">
            <a:off x="7999724" y="302701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8" name="Freeform 613">
            <a:extLst>
              <a:ext uri="{FF2B5EF4-FFF2-40B4-BE49-F238E27FC236}">
                <a16:creationId xmlns:a16="http://schemas.microsoft.com/office/drawing/2014/main" id="{96E18822-FE9F-0E01-B56D-4708186B0538}"/>
              </a:ext>
            </a:extLst>
          </p:cNvPr>
          <p:cNvSpPr/>
          <p:nvPr/>
        </p:nvSpPr>
        <p:spPr>
          <a:xfrm flipH="1">
            <a:off x="7643847" y="311210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69" name="Freeform 614">
            <a:extLst>
              <a:ext uri="{FF2B5EF4-FFF2-40B4-BE49-F238E27FC236}">
                <a16:creationId xmlns:a16="http://schemas.microsoft.com/office/drawing/2014/main" id="{3AFA4266-7EAE-4793-4969-D0FD90E625DB}"/>
              </a:ext>
            </a:extLst>
          </p:cNvPr>
          <p:cNvSpPr/>
          <p:nvPr/>
        </p:nvSpPr>
        <p:spPr>
          <a:xfrm flipH="1">
            <a:off x="7546270" y="309188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0" name="Freeform 615">
            <a:extLst>
              <a:ext uri="{FF2B5EF4-FFF2-40B4-BE49-F238E27FC236}">
                <a16:creationId xmlns:a16="http://schemas.microsoft.com/office/drawing/2014/main" id="{CD849794-53BE-9369-DE30-941369486235}"/>
              </a:ext>
            </a:extLst>
          </p:cNvPr>
          <p:cNvSpPr/>
          <p:nvPr/>
        </p:nvSpPr>
        <p:spPr>
          <a:xfrm flipH="1">
            <a:off x="7491050" y="304341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1" name="Freeform 616">
            <a:extLst>
              <a:ext uri="{FF2B5EF4-FFF2-40B4-BE49-F238E27FC236}">
                <a16:creationId xmlns:a16="http://schemas.microsoft.com/office/drawing/2014/main" id="{DAB678C2-546C-2550-961C-5C0622FF8DA0}"/>
              </a:ext>
            </a:extLst>
          </p:cNvPr>
          <p:cNvSpPr/>
          <p:nvPr/>
        </p:nvSpPr>
        <p:spPr>
          <a:xfrm flipH="1">
            <a:off x="7393473" y="302319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2" name="Freeform 617">
            <a:extLst>
              <a:ext uri="{FF2B5EF4-FFF2-40B4-BE49-F238E27FC236}">
                <a16:creationId xmlns:a16="http://schemas.microsoft.com/office/drawing/2014/main" id="{7CE154D6-5767-CCFA-79FF-9BE399E29FD0}"/>
              </a:ext>
            </a:extLst>
          </p:cNvPr>
          <p:cNvSpPr/>
          <p:nvPr/>
        </p:nvSpPr>
        <p:spPr>
          <a:xfrm flipH="1">
            <a:off x="7334332" y="311804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3" name="Freeform 618">
            <a:extLst>
              <a:ext uri="{FF2B5EF4-FFF2-40B4-BE49-F238E27FC236}">
                <a16:creationId xmlns:a16="http://schemas.microsoft.com/office/drawing/2014/main" id="{93F856EA-AE14-F673-B293-20A60039C2BF}"/>
              </a:ext>
            </a:extLst>
          </p:cNvPr>
          <p:cNvSpPr/>
          <p:nvPr/>
        </p:nvSpPr>
        <p:spPr>
          <a:xfrm flipH="1">
            <a:off x="7236755" y="309782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4" name="Freeform 619">
            <a:extLst>
              <a:ext uri="{FF2B5EF4-FFF2-40B4-BE49-F238E27FC236}">
                <a16:creationId xmlns:a16="http://schemas.microsoft.com/office/drawing/2014/main" id="{D0A4FEC1-F918-6A7A-DBE1-08B11EA51E41}"/>
              </a:ext>
            </a:extLst>
          </p:cNvPr>
          <p:cNvSpPr/>
          <p:nvPr/>
        </p:nvSpPr>
        <p:spPr>
          <a:xfrm flipH="1">
            <a:off x="7217187" y="305666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5" name="Freeform 620">
            <a:extLst>
              <a:ext uri="{FF2B5EF4-FFF2-40B4-BE49-F238E27FC236}">
                <a16:creationId xmlns:a16="http://schemas.microsoft.com/office/drawing/2014/main" id="{0190A8CD-06AE-2292-4F4D-1AD3153853FE}"/>
              </a:ext>
            </a:extLst>
          </p:cNvPr>
          <p:cNvSpPr/>
          <p:nvPr/>
        </p:nvSpPr>
        <p:spPr>
          <a:xfrm flipH="1">
            <a:off x="7119610" y="3036446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6" name="Freeform 621">
            <a:extLst>
              <a:ext uri="{FF2B5EF4-FFF2-40B4-BE49-F238E27FC236}">
                <a16:creationId xmlns:a16="http://schemas.microsoft.com/office/drawing/2014/main" id="{8C96E5F9-7687-1590-2429-FBAF0738BA5F}"/>
              </a:ext>
            </a:extLst>
          </p:cNvPr>
          <p:cNvSpPr/>
          <p:nvPr/>
        </p:nvSpPr>
        <p:spPr>
          <a:xfrm flipH="1">
            <a:off x="7814676" y="305458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77" name="Freeform 622">
            <a:extLst>
              <a:ext uri="{FF2B5EF4-FFF2-40B4-BE49-F238E27FC236}">
                <a16:creationId xmlns:a16="http://schemas.microsoft.com/office/drawing/2014/main" id="{547DCF91-18B3-42A8-DB6A-4ED907B3E62D}"/>
              </a:ext>
            </a:extLst>
          </p:cNvPr>
          <p:cNvSpPr/>
          <p:nvPr/>
        </p:nvSpPr>
        <p:spPr>
          <a:xfrm flipH="1">
            <a:off x="7717099" y="303436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78" name="Group 4177">
            <a:extLst>
              <a:ext uri="{FF2B5EF4-FFF2-40B4-BE49-F238E27FC236}">
                <a16:creationId xmlns:a16="http://schemas.microsoft.com/office/drawing/2014/main" id="{1373A5E2-8716-92FC-DBCD-99B4FDCE1012}"/>
              </a:ext>
            </a:extLst>
          </p:cNvPr>
          <p:cNvGrpSpPr/>
          <p:nvPr/>
        </p:nvGrpSpPr>
        <p:grpSpPr>
          <a:xfrm flipH="1">
            <a:off x="6859313" y="2931811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264" name="Oval 4263">
              <a:extLst>
                <a:ext uri="{FF2B5EF4-FFF2-40B4-BE49-F238E27FC236}">
                  <a16:creationId xmlns:a16="http://schemas.microsoft.com/office/drawing/2014/main" id="{BC6664E7-5268-5C0A-1B56-20C15F5BACF6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5" name="Oval 4264">
              <a:extLst>
                <a:ext uri="{FF2B5EF4-FFF2-40B4-BE49-F238E27FC236}">
                  <a16:creationId xmlns:a16="http://schemas.microsoft.com/office/drawing/2014/main" id="{2216C190-96E6-B33C-47B6-1073DCED2227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6" name="Oval 4265">
              <a:extLst>
                <a:ext uri="{FF2B5EF4-FFF2-40B4-BE49-F238E27FC236}">
                  <a16:creationId xmlns:a16="http://schemas.microsoft.com/office/drawing/2014/main" id="{FD92F140-C62D-DCC0-1EAE-D32B01EEE0DB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7" name="Oval 4266">
              <a:extLst>
                <a:ext uri="{FF2B5EF4-FFF2-40B4-BE49-F238E27FC236}">
                  <a16:creationId xmlns:a16="http://schemas.microsoft.com/office/drawing/2014/main" id="{50CEFCBC-251B-BBC1-8C74-E686A59D4DED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8" name="Oval 4267">
              <a:extLst>
                <a:ext uri="{FF2B5EF4-FFF2-40B4-BE49-F238E27FC236}">
                  <a16:creationId xmlns:a16="http://schemas.microsoft.com/office/drawing/2014/main" id="{6DBD6560-BB55-6B6B-E09C-4A548F42BFFD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9" name="Oval 4268">
              <a:extLst>
                <a:ext uri="{FF2B5EF4-FFF2-40B4-BE49-F238E27FC236}">
                  <a16:creationId xmlns:a16="http://schemas.microsoft.com/office/drawing/2014/main" id="{FE53CB59-8BE8-687A-814B-87294844EEE7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0" name="Oval 4269">
              <a:extLst>
                <a:ext uri="{FF2B5EF4-FFF2-40B4-BE49-F238E27FC236}">
                  <a16:creationId xmlns:a16="http://schemas.microsoft.com/office/drawing/2014/main" id="{96750384-A53D-82B2-4300-5B1E402C0ADB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1" name="Oval 4270">
              <a:extLst>
                <a:ext uri="{FF2B5EF4-FFF2-40B4-BE49-F238E27FC236}">
                  <a16:creationId xmlns:a16="http://schemas.microsoft.com/office/drawing/2014/main" id="{E0EA21C6-7597-8AA1-2CBD-F86DFF25E3F3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2" name="Oval 4271">
              <a:extLst>
                <a:ext uri="{FF2B5EF4-FFF2-40B4-BE49-F238E27FC236}">
                  <a16:creationId xmlns:a16="http://schemas.microsoft.com/office/drawing/2014/main" id="{6EFEFB8E-1121-43B3-14F5-5B30F0FC4C94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79" name="Freeform 624">
            <a:extLst>
              <a:ext uri="{FF2B5EF4-FFF2-40B4-BE49-F238E27FC236}">
                <a16:creationId xmlns:a16="http://schemas.microsoft.com/office/drawing/2014/main" id="{315AC38B-C969-ACE5-0FCF-51AFA7ABCC28}"/>
              </a:ext>
            </a:extLst>
          </p:cNvPr>
          <p:cNvSpPr/>
          <p:nvPr/>
        </p:nvSpPr>
        <p:spPr>
          <a:xfrm rot="10800000" flipH="1">
            <a:off x="7176181" y="3342978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0" name="Freeform 625">
            <a:extLst>
              <a:ext uri="{FF2B5EF4-FFF2-40B4-BE49-F238E27FC236}">
                <a16:creationId xmlns:a16="http://schemas.microsoft.com/office/drawing/2014/main" id="{52DEE118-FB2C-965E-CF51-B6B161A86FA9}"/>
              </a:ext>
            </a:extLst>
          </p:cNvPr>
          <p:cNvSpPr/>
          <p:nvPr/>
        </p:nvSpPr>
        <p:spPr>
          <a:xfrm rot="10800000" flipH="1">
            <a:off x="7227792" y="334297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1" name="Freeform 626">
            <a:extLst>
              <a:ext uri="{FF2B5EF4-FFF2-40B4-BE49-F238E27FC236}">
                <a16:creationId xmlns:a16="http://schemas.microsoft.com/office/drawing/2014/main" id="{E085F893-AF70-577D-A572-1EA1F4AF6D0C}"/>
              </a:ext>
            </a:extLst>
          </p:cNvPr>
          <p:cNvSpPr/>
          <p:nvPr/>
        </p:nvSpPr>
        <p:spPr>
          <a:xfrm rot="10800000" flipH="1">
            <a:off x="7133175" y="343047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2" name="Freeform 627">
            <a:extLst>
              <a:ext uri="{FF2B5EF4-FFF2-40B4-BE49-F238E27FC236}">
                <a16:creationId xmlns:a16="http://schemas.microsoft.com/office/drawing/2014/main" id="{FE8F4117-5D65-1AD5-42F1-20ADA5F19773}"/>
              </a:ext>
            </a:extLst>
          </p:cNvPr>
          <p:cNvSpPr/>
          <p:nvPr/>
        </p:nvSpPr>
        <p:spPr>
          <a:xfrm rot="10800000" flipH="1">
            <a:off x="7184786" y="343047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3" name="Freeform 628">
            <a:extLst>
              <a:ext uri="{FF2B5EF4-FFF2-40B4-BE49-F238E27FC236}">
                <a16:creationId xmlns:a16="http://schemas.microsoft.com/office/drawing/2014/main" id="{74407534-6A85-5B0F-5D64-B9533B0E0263}"/>
              </a:ext>
            </a:extLst>
          </p:cNvPr>
          <p:cNvSpPr/>
          <p:nvPr/>
        </p:nvSpPr>
        <p:spPr>
          <a:xfrm rot="10800000" flipH="1">
            <a:off x="7276925" y="3294603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4" name="Freeform 629">
            <a:extLst>
              <a:ext uri="{FF2B5EF4-FFF2-40B4-BE49-F238E27FC236}">
                <a16:creationId xmlns:a16="http://schemas.microsoft.com/office/drawing/2014/main" id="{17602F2C-82E8-99C8-E3E0-D88624D9575A}"/>
              </a:ext>
            </a:extLst>
          </p:cNvPr>
          <p:cNvSpPr/>
          <p:nvPr/>
        </p:nvSpPr>
        <p:spPr>
          <a:xfrm rot="10800000" flipH="1">
            <a:off x="7328536" y="329460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5" name="Freeform 630">
            <a:extLst>
              <a:ext uri="{FF2B5EF4-FFF2-40B4-BE49-F238E27FC236}">
                <a16:creationId xmlns:a16="http://schemas.microsoft.com/office/drawing/2014/main" id="{20DF4C58-AC8A-0C5A-0270-1D41130F0CB3}"/>
              </a:ext>
            </a:extLst>
          </p:cNvPr>
          <p:cNvSpPr/>
          <p:nvPr/>
        </p:nvSpPr>
        <p:spPr>
          <a:xfrm rot="10800000" flipH="1">
            <a:off x="7523406" y="322722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6" name="Freeform 631">
            <a:extLst>
              <a:ext uri="{FF2B5EF4-FFF2-40B4-BE49-F238E27FC236}">
                <a16:creationId xmlns:a16="http://schemas.microsoft.com/office/drawing/2014/main" id="{5126C4E4-3605-C043-A606-392EA611B85E}"/>
              </a:ext>
            </a:extLst>
          </p:cNvPr>
          <p:cNvSpPr/>
          <p:nvPr/>
        </p:nvSpPr>
        <p:spPr>
          <a:xfrm rot="10800000" flipH="1">
            <a:off x="7575017" y="322722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7" name="Freeform 632">
            <a:extLst>
              <a:ext uri="{FF2B5EF4-FFF2-40B4-BE49-F238E27FC236}">
                <a16:creationId xmlns:a16="http://schemas.microsoft.com/office/drawing/2014/main" id="{CED5322C-4BAF-7B26-A8DA-C02B9414F2D4}"/>
              </a:ext>
            </a:extLst>
          </p:cNvPr>
          <p:cNvSpPr/>
          <p:nvPr/>
        </p:nvSpPr>
        <p:spPr>
          <a:xfrm rot="10800000" flipH="1">
            <a:off x="7703541" y="321374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8" name="Freeform 633">
            <a:extLst>
              <a:ext uri="{FF2B5EF4-FFF2-40B4-BE49-F238E27FC236}">
                <a16:creationId xmlns:a16="http://schemas.microsoft.com/office/drawing/2014/main" id="{6D0D10A3-23BB-07A6-1C7E-F9F24A4BBF4B}"/>
              </a:ext>
            </a:extLst>
          </p:cNvPr>
          <p:cNvSpPr/>
          <p:nvPr/>
        </p:nvSpPr>
        <p:spPr>
          <a:xfrm rot="10800000" flipH="1">
            <a:off x="7755152" y="321374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89" name="Freeform 634">
            <a:extLst>
              <a:ext uri="{FF2B5EF4-FFF2-40B4-BE49-F238E27FC236}">
                <a16:creationId xmlns:a16="http://schemas.microsoft.com/office/drawing/2014/main" id="{73EA6F0F-BB2D-18EE-3BEA-13FBB4BD5D6C}"/>
              </a:ext>
            </a:extLst>
          </p:cNvPr>
          <p:cNvSpPr/>
          <p:nvPr/>
        </p:nvSpPr>
        <p:spPr>
          <a:xfrm rot="10800000" flipH="1">
            <a:off x="7891505" y="331673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0" name="Freeform 635">
            <a:extLst>
              <a:ext uri="{FF2B5EF4-FFF2-40B4-BE49-F238E27FC236}">
                <a16:creationId xmlns:a16="http://schemas.microsoft.com/office/drawing/2014/main" id="{4BFE3C4E-89D1-633F-AD28-6FB86AAAE1BB}"/>
              </a:ext>
            </a:extLst>
          </p:cNvPr>
          <p:cNvSpPr/>
          <p:nvPr/>
        </p:nvSpPr>
        <p:spPr>
          <a:xfrm rot="10800000" flipH="1">
            <a:off x="7852034" y="343347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1" name="Freeform 636">
            <a:extLst>
              <a:ext uri="{FF2B5EF4-FFF2-40B4-BE49-F238E27FC236}">
                <a16:creationId xmlns:a16="http://schemas.microsoft.com/office/drawing/2014/main" id="{353BD4F5-2775-0CA7-2512-6B6AF1C644E2}"/>
              </a:ext>
            </a:extLst>
          </p:cNvPr>
          <p:cNvSpPr/>
          <p:nvPr/>
        </p:nvSpPr>
        <p:spPr>
          <a:xfrm rot="10800000" flipH="1">
            <a:off x="7903645" y="3433474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2" name="Freeform 637">
            <a:extLst>
              <a:ext uri="{FF2B5EF4-FFF2-40B4-BE49-F238E27FC236}">
                <a16:creationId xmlns:a16="http://schemas.microsoft.com/office/drawing/2014/main" id="{1A146F4C-5BFA-C03F-AB71-471D8B411671}"/>
              </a:ext>
            </a:extLst>
          </p:cNvPr>
          <p:cNvSpPr/>
          <p:nvPr/>
        </p:nvSpPr>
        <p:spPr>
          <a:xfrm rot="10800000" flipH="1">
            <a:off x="8243186" y="3459719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3" name="Freeform 638">
            <a:extLst>
              <a:ext uri="{FF2B5EF4-FFF2-40B4-BE49-F238E27FC236}">
                <a16:creationId xmlns:a16="http://schemas.microsoft.com/office/drawing/2014/main" id="{C91E3084-03C7-96F4-1B2F-8DF55EE87E45}"/>
              </a:ext>
            </a:extLst>
          </p:cNvPr>
          <p:cNvSpPr/>
          <p:nvPr/>
        </p:nvSpPr>
        <p:spPr>
          <a:xfrm rot="10800000" flipH="1">
            <a:off x="7595121" y="340920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4" name="Freeform 639">
            <a:extLst>
              <a:ext uri="{FF2B5EF4-FFF2-40B4-BE49-F238E27FC236}">
                <a16:creationId xmlns:a16="http://schemas.microsoft.com/office/drawing/2014/main" id="{C93FD57E-E2C1-0C23-AD39-C40912C4114C}"/>
              </a:ext>
            </a:extLst>
          </p:cNvPr>
          <p:cNvSpPr/>
          <p:nvPr/>
        </p:nvSpPr>
        <p:spPr>
          <a:xfrm rot="10800000" flipH="1">
            <a:off x="7646732" y="340920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95" name="Group 4194">
            <a:extLst>
              <a:ext uri="{FF2B5EF4-FFF2-40B4-BE49-F238E27FC236}">
                <a16:creationId xmlns:a16="http://schemas.microsoft.com/office/drawing/2014/main" id="{6C1B3380-9D69-624F-9F27-DD2CD43870E1}"/>
              </a:ext>
            </a:extLst>
          </p:cNvPr>
          <p:cNvGrpSpPr/>
          <p:nvPr/>
        </p:nvGrpSpPr>
        <p:grpSpPr>
          <a:xfrm rot="10800000" flipH="1">
            <a:off x="7099755" y="3580840"/>
            <a:ext cx="1256277" cy="350125"/>
            <a:chOff x="703186" y="3173611"/>
            <a:chExt cx="1103683" cy="371102"/>
          </a:xfrm>
          <a:effectLst/>
        </p:grpSpPr>
        <p:sp>
          <p:nvSpPr>
            <p:cNvPr id="4255" name="Oval 4254">
              <a:extLst>
                <a:ext uri="{FF2B5EF4-FFF2-40B4-BE49-F238E27FC236}">
                  <a16:creationId xmlns:a16="http://schemas.microsoft.com/office/drawing/2014/main" id="{09EAEBA1-C5CF-F6C4-C65B-21E3AAB24AC4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6" name="Oval 4255">
              <a:extLst>
                <a:ext uri="{FF2B5EF4-FFF2-40B4-BE49-F238E27FC236}">
                  <a16:creationId xmlns:a16="http://schemas.microsoft.com/office/drawing/2014/main" id="{CB507D5A-D544-A5B9-1C38-9E34BA66B64B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7" name="Oval 4256">
              <a:extLst>
                <a:ext uri="{FF2B5EF4-FFF2-40B4-BE49-F238E27FC236}">
                  <a16:creationId xmlns:a16="http://schemas.microsoft.com/office/drawing/2014/main" id="{87AF3704-DD11-30AD-4BAB-5EF34540129B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8" name="Oval 4257">
              <a:extLst>
                <a:ext uri="{FF2B5EF4-FFF2-40B4-BE49-F238E27FC236}">
                  <a16:creationId xmlns:a16="http://schemas.microsoft.com/office/drawing/2014/main" id="{89597101-64B6-9573-E3F6-51F3C0B62C5A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9" name="Oval 4258">
              <a:extLst>
                <a:ext uri="{FF2B5EF4-FFF2-40B4-BE49-F238E27FC236}">
                  <a16:creationId xmlns:a16="http://schemas.microsoft.com/office/drawing/2014/main" id="{FCB2558D-72D0-D5F0-7BBF-285183894F10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0" name="Oval 4259">
              <a:extLst>
                <a:ext uri="{FF2B5EF4-FFF2-40B4-BE49-F238E27FC236}">
                  <a16:creationId xmlns:a16="http://schemas.microsoft.com/office/drawing/2014/main" id="{61FDCA70-2C02-36AB-E9D7-BF0AE421C48F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1" name="Oval 4260">
              <a:extLst>
                <a:ext uri="{FF2B5EF4-FFF2-40B4-BE49-F238E27FC236}">
                  <a16:creationId xmlns:a16="http://schemas.microsoft.com/office/drawing/2014/main" id="{9A5BB0B1-EDFF-D29E-5C75-E6CEE7C11C85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2" name="Oval 4261">
              <a:extLst>
                <a:ext uri="{FF2B5EF4-FFF2-40B4-BE49-F238E27FC236}">
                  <a16:creationId xmlns:a16="http://schemas.microsoft.com/office/drawing/2014/main" id="{B47ABF70-1305-150B-4234-D681AADB521D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3" name="Oval 4262">
              <a:extLst>
                <a:ext uri="{FF2B5EF4-FFF2-40B4-BE49-F238E27FC236}">
                  <a16:creationId xmlns:a16="http://schemas.microsoft.com/office/drawing/2014/main" id="{44738E12-791F-2775-5BA7-1D7481E9D454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96" name="Freeform 641">
            <a:extLst>
              <a:ext uri="{FF2B5EF4-FFF2-40B4-BE49-F238E27FC236}">
                <a16:creationId xmlns:a16="http://schemas.microsoft.com/office/drawing/2014/main" id="{C48A0176-88F9-0BBF-6155-2C7401DFEFDA}"/>
              </a:ext>
            </a:extLst>
          </p:cNvPr>
          <p:cNvSpPr/>
          <p:nvPr/>
        </p:nvSpPr>
        <p:spPr>
          <a:xfrm rot="10800000" flipH="1">
            <a:off x="7075204" y="322484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7" name="Freeform 642">
            <a:extLst>
              <a:ext uri="{FF2B5EF4-FFF2-40B4-BE49-F238E27FC236}">
                <a16:creationId xmlns:a16="http://schemas.microsoft.com/office/drawing/2014/main" id="{13CF7F52-1BF5-6B68-34B9-80D2A4B43AE6}"/>
              </a:ext>
            </a:extLst>
          </p:cNvPr>
          <p:cNvSpPr/>
          <p:nvPr/>
        </p:nvSpPr>
        <p:spPr>
          <a:xfrm rot="10800000" flipH="1">
            <a:off x="7156696" y="323548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8" name="Freeform 643">
            <a:extLst>
              <a:ext uri="{FF2B5EF4-FFF2-40B4-BE49-F238E27FC236}">
                <a16:creationId xmlns:a16="http://schemas.microsoft.com/office/drawing/2014/main" id="{5439F93C-AFF6-47B4-11BC-8D5702623C56}"/>
              </a:ext>
            </a:extLst>
          </p:cNvPr>
          <p:cNvSpPr/>
          <p:nvPr/>
        </p:nvSpPr>
        <p:spPr>
          <a:xfrm rot="10800000" flipH="1">
            <a:off x="7328331" y="326589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9" name="Freeform 644">
            <a:extLst>
              <a:ext uri="{FF2B5EF4-FFF2-40B4-BE49-F238E27FC236}">
                <a16:creationId xmlns:a16="http://schemas.microsoft.com/office/drawing/2014/main" id="{2B5F1E50-7F42-BE84-AE73-2E549FDDA0C1}"/>
              </a:ext>
            </a:extLst>
          </p:cNvPr>
          <p:cNvSpPr/>
          <p:nvPr/>
        </p:nvSpPr>
        <p:spPr>
          <a:xfrm rot="10800000" flipH="1">
            <a:off x="7409823" y="327653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0" name="Freeform 645">
            <a:extLst>
              <a:ext uri="{FF2B5EF4-FFF2-40B4-BE49-F238E27FC236}">
                <a16:creationId xmlns:a16="http://schemas.microsoft.com/office/drawing/2014/main" id="{07B27AD5-37CC-DD18-015F-B01569B56944}"/>
              </a:ext>
            </a:extLst>
          </p:cNvPr>
          <p:cNvSpPr/>
          <p:nvPr/>
        </p:nvSpPr>
        <p:spPr>
          <a:xfrm rot="10800000" flipH="1">
            <a:off x="7608783" y="3246886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1" name="Freeform 646">
            <a:extLst>
              <a:ext uri="{FF2B5EF4-FFF2-40B4-BE49-F238E27FC236}">
                <a16:creationId xmlns:a16="http://schemas.microsoft.com/office/drawing/2014/main" id="{FB0252C9-77D1-5596-8375-8BEE97E25923}"/>
              </a:ext>
            </a:extLst>
          </p:cNvPr>
          <p:cNvSpPr/>
          <p:nvPr/>
        </p:nvSpPr>
        <p:spPr>
          <a:xfrm rot="10800000" flipH="1">
            <a:off x="7690275" y="325752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2" name="Freeform 647">
            <a:extLst>
              <a:ext uri="{FF2B5EF4-FFF2-40B4-BE49-F238E27FC236}">
                <a16:creationId xmlns:a16="http://schemas.microsoft.com/office/drawing/2014/main" id="{D909D24A-56D6-997D-54AB-C425E1EFEB40}"/>
              </a:ext>
            </a:extLst>
          </p:cNvPr>
          <p:cNvSpPr/>
          <p:nvPr/>
        </p:nvSpPr>
        <p:spPr>
          <a:xfrm rot="10800000" flipH="1">
            <a:off x="7791096" y="325145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3" name="Freeform 648">
            <a:extLst>
              <a:ext uri="{FF2B5EF4-FFF2-40B4-BE49-F238E27FC236}">
                <a16:creationId xmlns:a16="http://schemas.microsoft.com/office/drawing/2014/main" id="{9308C818-495C-41D9-0C60-9BE31A1AF323}"/>
              </a:ext>
            </a:extLst>
          </p:cNvPr>
          <p:cNvSpPr/>
          <p:nvPr/>
        </p:nvSpPr>
        <p:spPr>
          <a:xfrm rot="10800000" flipH="1">
            <a:off x="7872587" y="326209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4" name="Freeform 649">
            <a:extLst>
              <a:ext uri="{FF2B5EF4-FFF2-40B4-BE49-F238E27FC236}">
                <a16:creationId xmlns:a16="http://schemas.microsoft.com/office/drawing/2014/main" id="{C182DBB0-6DAB-48CC-20ED-C7E36BE29787}"/>
              </a:ext>
            </a:extLst>
          </p:cNvPr>
          <p:cNvSpPr/>
          <p:nvPr/>
        </p:nvSpPr>
        <p:spPr>
          <a:xfrm rot="10800000" flipH="1">
            <a:off x="7914219" y="332533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5" name="Freeform 650">
            <a:extLst>
              <a:ext uri="{FF2B5EF4-FFF2-40B4-BE49-F238E27FC236}">
                <a16:creationId xmlns:a16="http://schemas.microsoft.com/office/drawing/2014/main" id="{87DA8A12-340F-7F0B-6CA8-CB33ECFBD01B}"/>
              </a:ext>
            </a:extLst>
          </p:cNvPr>
          <p:cNvSpPr/>
          <p:nvPr/>
        </p:nvSpPr>
        <p:spPr>
          <a:xfrm rot="10800000" flipH="1">
            <a:off x="7995711" y="333597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6" name="Freeform 651">
            <a:extLst>
              <a:ext uri="{FF2B5EF4-FFF2-40B4-BE49-F238E27FC236}">
                <a16:creationId xmlns:a16="http://schemas.microsoft.com/office/drawing/2014/main" id="{60BE8FD4-A1BD-EE9D-7650-9D00E46DAB37}"/>
              </a:ext>
            </a:extLst>
          </p:cNvPr>
          <p:cNvSpPr/>
          <p:nvPr/>
        </p:nvSpPr>
        <p:spPr>
          <a:xfrm rot="10800000" flipH="1">
            <a:off x="8019444" y="324846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7" name="Freeform 652">
            <a:extLst>
              <a:ext uri="{FF2B5EF4-FFF2-40B4-BE49-F238E27FC236}">
                <a16:creationId xmlns:a16="http://schemas.microsoft.com/office/drawing/2014/main" id="{5357F310-2F81-E2DC-AAFA-536B59A423C2}"/>
              </a:ext>
            </a:extLst>
          </p:cNvPr>
          <p:cNvSpPr/>
          <p:nvPr/>
        </p:nvSpPr>
        <p:spPr>
          <a:xfrm rot="10800000" flipH="1">
            <a:off x="8100936" y="325910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8" name="Freeform 653">
            <a:extLst>
              <a:ext uri="{FF2B5EF4-FFF2-40B4-BE49-F238E27FC236}">
                <a16:creationId xmlns:a16="http://schemas.microsoft.com/office/drawing/2014/main" id="{2DCB3ED4-4CEB-EF8B-2D88-BA8FA5ACB834}"/>
              </a:ext>
            </a:extLst>
          </p:cNvPr>
          <p:cNvSpPr/>
          <p:nvPr/>
        </p:nvSpPr>
        <p:spPr>
          <a:xfrm rot="10800000" flipH="1">
            <a:off x="7708203" y="344196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09" name="Freeform 654">
            <a:extLst>
              <a:ext uri="{FF2B5EF4-FFF2-40B4-BE49-F238E27FC236}">
                <a16:creationId xmlns:a16="http://schemas.microsoft.com/office/drawing/2014/main" id="{DC15BEED-0FD3-7482-47E4-A47A8BACCF1E}"/>
              </a:ext>
            </a:extLst>
          </p:cNvPr>
          <p:cNvSpPr/>
          <p:nvPr/>
        </p:nvSpPr>
        <p:spPr>
          <a:xfrm rot="10800000" flipH="1">
            <a:off x="7789695" y="3452609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0" name="Freeform 655">
            <a:extLst>
              <a:ext uri="{FF2B5EF4-FFF2-40B4-BE49-F238E27FC236}">
                <a16:creationId xmlns:a16="http://schemas.microsoft.com/office/drawing/2014/main" id="{5376F53B-8451-56FA-A470-EC6E5F3A5AA4}"/>
              </a:ext>
            </a:extLst>
          </p:cNvPr>
          <p:cNvSpPr/>
          <p:nvPr/>
        </p:nvSpPr>
        <p:spPr>
          <a:xfrm rot="10800000" flipH="1">
            <a:off x="7425750" y="338180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1" name="Freeform 656">
            <a:extLst>
              <a:ext uri="{FF2B5EF4-FFF2-40B4-BE49-F238E27FC236}">
                <a16:creationId xmlns:a16="http://schemas.microsoft.com/office/drawing/2014/main" id="{CC47DF19-2876-93E7-0DE2-4EF505602E79}"/>
              </a:ext>
            </a:extLst>
          </p:cNvPr>
          <p:cNvSpPr/>
          <p:nvPr/>
        </p:nvSpPr>
        <p:spPr>
          <a:xfrm rot="10800000" flipH="1">
            <a:off x="7507242" y="339244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2" name="Freeform 657">
            <a:extLst>
              <a:ext uri="{FF2B5EF4-FFF2-40B4-BE49-F238E27FC236}">
                <a16:creationId xmlns:a16="http://schemas.microsoft.com/office/drawing/2014/main" id="{56ED432E-69F2-34ED-A7CA-035A5C8D73EA}"/>
              </a:ext>
            </a:extLst>
          </p:cNvPr>
          <p:cNvSpPr/>
          <p:nvPr/>
        </p:nvSpPr>
        <p:spPr>
          <a:xfrm rot="10800000" flipH="1">
            <a:off x="7078046" y="3442382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3" name="Freeform 658">
            <a:extLst>
              <a:ext uri="{FF2B5EF4-FFF2-40B4-BE49-F238E27FC236}">
                <a16:creationId xmlns:a16="http://schemas.microsoft.com/office/drawing/2014/main" id="{75B47835-D243-8A12-E4CA-6473AE893722}"/>
              </a:ext>
            </a:extLst>
          </p:cNvPr>
          <p:cNvSpPr/>
          <p:nvPr/>
        </p:nvSpPr>
        <p:spPr>
          <a:xfrm rot="10800000" flipH="1">
            <a:off x="7159538" y="3453023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214" name="Group 4213">
            <a:extLst>
              <a:ext uri="{FF2B5EF4-FFF2-40B4-BE49-F238E27FC236}">
                <a16:creationId xmlns:a16="http://schemas.microsoft.com/office/drawing/2014/main" id="{9C1156CA-91E3-E139-013E-B2DE60C0085C}"/>
              </a:ext>
            </a:extLst>
          </p:cNvPr>
          <p:cNvGrpSpPr/>
          <p:nvPr/>
        </p:nvGrpSpPr>
        <p:grpSpPr>
          <a:xfrm rot="10800000" flipH="1">
            <a:off x="7049360" y="3602347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246" name="Oval 4245">
              <a:extLst>
                <a:ext uri="{FF2B5EF4-FFF2-40B4-BE49-F238E27FC236}">
                  <a16:creationId xmlns:a16="http://schemas.microsoft.com/office/drawing/2014/main" id="{2A62F1F2-60E0-E37C-00C6-A80DD975989D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7" name="Oval 4246">
              <a:extLst>
                <a:ext uri="{FF2B5EF4-FFF2-40B4-BE49-F238E27FC236}">
                  <a16:creationId xmlns:a16="http://schemas.microsoft.com/office/drawing/2014/main" id="{5DE0DBF2-FCE1-365A-66B2-CBD2D341CB20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8" name="Oval 4247">
              <a:extLst>
                <a:ext uri="{FF2B5EF4-FFF2-40B4-BE49-F238E27FC236}">
                  <a16:creationId xmlns:a16="http://schemas.microsoft.com/office/drawing/2014/main" id="{74863F4E-5223-D1AA-9AD5-55617778DC21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9" name="Oval 4248">
              <a:extLst>
                <a:ext uri="{FF2B5EF4-FFF2-40B4-BE49-F238E27FC236}">
                  <a16:creationId xmlns:a16="http://schemas.microsoft.com/office/drawing/2014/main" id="{00B463CB-AA48-9A33-062B-AA50E5A9505A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0" name="Oval 4249">
              <a:extLst>
                <a:ext uri="{FF2B5EF4-FFF2-40B4-BE49-F238E27FC236}">
                  <a16:creationId xmlns:a16="http://schemas.microsoft.com/office/drawing/2014/main" id="{48094665-65AC-EFC3-FD05-0542121E36E5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1" name="Oval 4250">
              <a:extLst>
                <a:ext uri="{FF2B5EF4-FFF2-40B4-BE49-F238E27FC236}">
                  <a16:creationId xmlns:a16="http://schemas.microsoft.com/office/drawing/2014/main" id="{C0999D2F-4B72-8D61-D3CE-B596BBA185A8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2" name="Oval 4251">
              <a:extLst>
                <a:ext uri="{FF2B5EF4-FFF2-40B4-BE49-F238E27FC236}">
                  <a16:creationId xmlns:a16="http://schemas.microsoft.com/office/drawing/2014/main" id="{14608E87-B568-9CEF-74D9-5F4509997CA7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3" name="Oval 4252">
              <a:extLst>
                <a:ext uri="{FF2B5EF4-FFF2-40B4-BE49-F238E27FC236}">
                  <a16:creationId xmlns:a16="http://schemas.microsoft.com/office/drawing/2014/main" id="{3FC64981-F679-1DDA-9325-28FBAB4E3AE4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4" name="Oval 4253">
              <a:extLst>
                <a:ext uri="{FF2B5EF4-FFF2-40B4-BE49-F238E27FC236}">
                  <a16:creationId xmlns:a16="http://schemas.microsoft.com/office/drawing/2014/main" id="{37191E7E-BD42-945D-A178-85AC93D215E1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215" name="Freeform 660">
            <a:extLst>
              <a:ext uri="{FF2B5EF4-FFF2-40B4-BE49-F238E27FC236}">
                <a16:creationId xmlns:a16="http://schemas.microsoft.com/office/drawing/2014/main" id="{5C306375-CADA-6F26-45FF-6F527108C346}"/>
              </a:ext>
            </a:extLst>
          </p:cNvPr>
          <p:cNvSpPr/>
          <p:nvPr/>
        </p:nvSpPr>
        <p:spPr>
          <a:xfrm rot="10800000" flipH="1">
            <a:off x="6989161" y="327012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6" name="Freeform 661">
            <a:extLst>
              <a:ext uri="{FF2B5EF4-FFF2-40B4-BE49-F238E27FC236}">
                <a16:creationId xmlns:a16="http://schemas.microsoft.com/office/drawing/2014/main" id="{E3812F1A-8287-2480-8082-EF6B34D019B0}"/>
              </a:ext>
            </a:extLst>
          </p:cNvPr>
          <p:cNvSpPr/>
          <p:nvPr/>
        </p:nvSpPr>
        <p:spPr>
          <a:xfrm rot="10800000" flipH="1">
            <a:off x="7070763" y="327012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7" name="Freeform 662">
            <a:extLst>
              <a:ext uri="{FF2B5EF4-FFF2-40B4-BE49-F238E27FC236}">
                <a16:creationId xmlns:a16="http://schemas.microsoft.com/office/drawing/2014/main" id="{D9CC0E6F-3102-1602-1A18-08D1F8EE14EF}"/>
              </a:ext>
            </a:extLst>
          </p:cNvPr>
          <p:cNvSpPr/>
          <p:nvPr/>
        </p:nvSpPr>
        <p:spPr>
          <a:xfrm rot="10800000" flipH="1">
            <a:off x="7251676" y="333768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8" name="Freeform 663">
            <a:extLst>
              <a:ext uri="{FF2B5EF4-FFF2-40B4-BE49-F238E27FC236}">
                <a16:creationId xmlns:a16="http://schemas.microsoft.com/office/drawing/2014/main" id="{418541D0-9E8A-1A1E-3150-F3129CDD3AAE}"/>
              </a:ext>
            </a:extLst>
          </p:cNvPr>
          <p:cNvSpPr/>
          <p:nvPr/>
        </p:nvSpPr>
        <p:spPr>
          <a:xfrm rot="10800000" flipH="1">
            <a:off x="7333278" y="333768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19" name="Freeform 664">
            <a:extLst>
              <a:ext uri="{FF2B5EF4-FFF2-40B4-BE49-F238E27FC236}">
                <a16:creationId xmlns:a16="http://schemas.microsoft.com/office/drawing/2014/main" id="{C440DF4E-6942-8BF3-A555-3B137AE7C8CD}"/>
              </a:ext>
            </a:extLst>
          </p:cNvPr>
          <p:cNvSpPr/>
          <p:nvPr/>
        </p:nvSpPr>
        <p:spPr>
          <a:xfrm rot="10800000" flipH="1">
            <a:off x="7594203" y="328023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0" name="Freeform 665">
            <a:extLst>
              <a:ext uri="{FF2B5EF4-FFF2-40B4-BE49-F238E27FC236}">
                <a16:creationId xmlns:a16="http://schemas.microsoft.com/office/drawing/2014/main" id="{32889F2C-E13D-1589-590F-2C4F41FED8E2}"/>
              </a:ext>
            </a:extLst>
          </p:cNvPr>
          <p:cNvSpPr/>
          <p:nvPr/>
        </p:nvSpPr>
        <p:spPr>
          <a:xfrm rot="10800000" flipH="1">
            <a:off x="7675805" y="328023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1" name="Freeform 666">
            <a:extLst>
              <a:ext uri="{FF2B5EF4-FFF2-40B4-BE49-F238E27FC236}">
                <a16:creationId xmlns:a16="http://schemas.microsoft.com/office/drawing/2014/main" id="{E0D22316-F7C4-5E5A-70FB-D4D4C7FC5959}"/>
              </a:ext>
            </a:extLst>
          </p:cNvPr>
          <p:cNvSpPr/>
          <p:nvPr/>
        </p:nvSpPr>
        <p:spPr>
          <a:xfrm rot="10800000" flipH="1">
            <a:off x="7957354" y="328500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2" name="Freeform 667">
            <a:extLst>
              <a:ext uri="{FF2B5EF4-FFF2-40B4-BE49-F238E27FC236}">
                <a16:creationId xmlns:a16="http://schemas.microsoft.com/office/drawing/2014/main" id="{8325D893-23B9-2957-4E47-441FC6BDA1ED}"/>
              </a:ext>
            </a:extLst>
          </p:cNvPr>
          <p:cNvSpPr/>
          <p:nvPr/>
        </p:nvSpPr>
        <p:spPr>
          <a:xfrm rot="10800000" flipH="1">
            <a:off x="8038955" y="328500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3" name="Freeform 668">
            <a:extLst>
              <a:ext uri="{FF2B5EF4-FFF2-40B4-BE49-F238E27FC236}">
                <a16:creationId xmlns:a16="http://schemas.microsoft.com/office/drawing/2014/main" id="{6E211208-8159-8ED5-EE3E-834279222B7F}"/>
              </a:ext>
            </a:extLst>
          </p:cNvPr>
          <p:cNvSpPr/>
          <p:nvPr/>
        </p:nvSpPr>
        <p:spPr>
          <a:xfrm rot="10800000" flipH="1">
            <a:off x="8207726" y="330751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4" name="Freeform 669">
            <a:extLst>
              <a:ext uri="{FF2B5EF4-FFF2-40B4-BE49-F238E27FC236}">
                <a16:creationId xmlns:a16="http://schemas.microsoft.com/office/drawing/2014/main" id="{70594206-5579-9637-E58A-40B2EEC2F304}"/>
              </a:ext>
            </a:extLst>
          </p:cNvPr>
          <p:cNvSpPr/>
          <p:nvPr/>
        </p:nvSpPr>
        <p:spPr>
          <a:xfrm rot="10800000" flipH="1">
            <a:off x="7063992" y="344610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5" name="Freeform 670">
            <a:extLst>
              <a:ext uri="{FF2B5EF4-FFF2-40B4-BE49-F238E27FC236}">
                <a16:creationId xmlns:a16="http://schemas.microsoft.com/office/drawing/2014/main" id="{C78E9CE2-21C6-2765-AC40-908983BC7223}"/>
              </a:ext>
            </a:extLst>
          </p:cNvPr>
          <p:cNvSpPr/>
          <p:nvPr/>
        </p:nvSpPr>
        <p:spPr>
          <a:xfrm rot="10800000" flipH="1">
            <a:off x="7151590" y="345076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6" name="Freeform 671">
            <a:extLst>
              <a:ext uri="{FF2B5EF4-FFF2-40B4-BE49-F238E27FC236}">
                <a16:creationId xmlns:a16="http://schemas.microsoft.com/office/drawing/2014/main" id="{121BCE99-6644-220D-2882-6A788C66E894}"/>
              </a:ext>
            </a:extLst>
          </p:cNvPr>
          <p:cNvSpPr/>
          <p:nvPr/>
        </p:nvSpPr>
        <p:spPr>
          <a:xfrm rot="10800000" flipH="1">
            <a:off x="7507467" y="336567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7" name="Freeform 672">
            <a:extLst>
              <a:ext uri="{FF2B5EF4-FFF2-40B4-BE49-F238E27FC236}">
                <a16:creationId xmlns:a16="http://schemas.microsoft.com/office/drawing/2014/main" id="{FBBB6F87-F46C-44F0-9ABA-AC9B9853CDAC}"/>
              </a:ext>
            </a:extLst>
          </p:cNvPr>
          <p:cNvSpPr/>
          <p:nvPr/>
        </p:nvSpPr>
        <p:spPr>
          <a:xfrm rot="10800000" flipH="1">
            <a:off x="7589069" y="336567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8" name="Freeform 673">
            <a:extLst>
              <a:ext uri="{FF2B5EF4-FFF2-40B4-BE49-F238E27FC236}">
                <a16:creationId xmlns:a16="http://schemas.microsoft.com/office/drawing/2014/main" id="{23F8BFC3-224E-09E0-A62F-3817B5D1ACD0}"/>
              </a:ext>
            </a:extLst>
          </p:cNvPr>
          <p:cNvSpPr/>
          <p:nvPr/>
        </p:nvSpPr>
        <p:spPr>
          <a:xfrm rot="10800000" flipH="1">
            <a:off x="7660265" y="3434359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29" name="Freeform 674">
            <a:extLst>
              <a:ext uri="{FF2B5EF4-FFF2-40B4-BE49-F238E27FC236}">
                <a16:creationId xmlns:a16="http://schemas.microsoft.com/office/drawing/2014/main" id="{A85CCF4C-6938-3DF9-A320-E3F79D4F1BF9}"/>
              </a:ext>
            </a:extLst>
          </p:cNvPr>
          <p:cNvSpPr/>
          <p:nvPr/>
        </p:nvSpPr>
        <p:spPr>
          <a:xfrm rot="10800000" flipH="1">
            <a:off x="7741866" y="343435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30" name="Freeform 675">
            <a:extLst>
              <a:ext uri="{FF2B5EF4-FFF2-40B4-BE49-F238E27FC236}">
                <a16:creationId xmlns:a16="http://schemas.microsoft.com/office/drawing/2014/main" id="{A2E4DBE6-0888-761E-73A6-763188F8FAA8}"/>
              </a:ext>
            </a:extLst>
          </p:cNvPr>
          <p:cNvSpPr/>
          <p:nvPr/>
        </p:nvSpPr>
        <p:spPr>
          <a:xfrm rot="10800000" flipH="1">
            <a:off x="7898584" y="335972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31" name="Freeform 676">
            <a:extLst>
              <a:ext uri="{FF2B5EF4-FFF2-40B4-BE49-F238E27FC236}">
                <a16:creationId xmlns:a16="http://schemas.microsoft.com/office/drawing/2014/main" id="{A7ECFDAC-B1E5-73B2-A1B3-6AD14879E39E}"/>
              </a:ext>
            </a:extLst>
          </p:cNvPr>
          <p:cNvSpPr/>
          <p:nvPr/>
        </p:nvSpPr>
        <p:spPr>
          <a:xfrm rot="10800000" flipH="1">
            <a:off x="7934127" y="342111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32" name="Freeform 677">
            <a:extLst>
              <a:ext uri="{FF2B5EF4-FFF2-40B4-BE49-F238E27FC236}">
                <a16:creationId xmlns:a16="http://schemas.microsoft.com/office/drawing/2014/main" id="{9FC399B8-1E3B-DDDB-8CE1-8398888B1E1B}"/>
              </a:ext>
            </a:extLst>
          </p:cNvPr>
          <p:cNvSpPr/>
          <p:nvPr/>
        </p:nvSpPr>
        <p:spPr>
          <a:xfrm rot="10800000" flipH="1">
            <a:off x="8015729" y="342111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33" name="Freeform 678">
            <a:extLst>
              <a:ext uri="{FF2B5EF4-FFF2-40B4-BE49-F238E27FC236}">
                <a16:creationId xmlns:a16="http://schemas.microsoft.com/office/drawing/2014/main" id="{EA510547-EBCE-EE82-FEEB-C4F111697BC8}"/>
              </a:ext>
            </a:extLst>
          </p:cNvPr>
          <p:cNvSpPr/>
          <p:nvPr/>
        </p:nvSpPr>
        <p:spPr>
          <a:xfrm rot="10800000" flipH="1">
            <a:off x="8112461" y="342319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34" name="Freeform 679">
            <a:extLst>
              <a:ext uri="{FF2B5EF4-FFF2-40B4-BE49-F238E27FC236}">
                <a16:creationId xmlns:a16="http://schemas.microsoft.com/office/drawing/2014/main" id="{C1D15A4A-BD25-C734-C591-0D2621C33CB7}"/>
              </a:ext>
            </a:extLst>
          </p:cNvPr>
          <p:cNvSpPr/>
          <p:nvPr/>
        </p:nvSpPr>
        <p:spPr>
          <a:xfrm rot="10800000" flipH="1">
            <a:off x="8194062" y="342319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35" name="Freeform 680">
            <a:extLst>
              <a:ext uri="{FF2B5EF4-FFF2-40B4-BE49-F238E27FC236}">
                <a16:creationId xmlns:a16="http://schemas.microsoft.com/office/drawing/2014/main" id="{65709330-FB5E-C3BC-86BB-9039B6FBFFDE}"/>
              </a:ext>
            </a:extLst>
          </p:cNvPr>
          <p:cNvSpPr/>
          <p:nvPr/>
        </p:nvSpPr>
        <p:spPr>
          <a:xfrm rot="10800000" flipH="1">
            <a:off x="7336638" y="342319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236" name="Group 4235">
            <a:extLst>
              <a:ext uri="{FF2B5EF4-FFF2-40B4-BE49-F238E27FC236}">
                <a16:creationId xmlns:a16="http://schemas.microsoft.com/office/drawing/2014/main" id="{44C511DA-4497-4077-706C-6F22E705A8EB}"/>
              </a:ext>
            </a:extLst>
          </p:cNvPr>
          <p:cNvGrpSpPr/>
          <p:nvPr/>
        </p:nvGrpSpPr>
        <p:grpSpPr>
          <a:xfrm rot="10800000" flipH="1">
            <a:off x="6969177" y="3618468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237" name="Oval 4236">
              <a:extLst>
                <a:ext uri="{FF2B5EF4-FFF2-40B4-BE49-F238E27FC236}">
                  <a16:creationId xmlns:a16="http://schemas.microsoft.com/office/drawing/2014/main" id="{0673957C-DE9B-F0B2-BCCB-DA973D454927}"/>
                </a:ext>
              </a:extLst>
            </p:cNvPr>
            <p:cNvSpPr/>
            <p:nvPr/>
          </p:nvSpPr>
          <p:spPr>
            <a:xfrm>
              <a:off x="1721522" y="322895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8" name="Oval 4237">
              <a:extLst>
                <a:ext uri="{FF2B5EF4-FFF2-40B4-BE49-F238E27FC236}">
                  <a16:creationId xmlns:a16="http://schemas.microsoft.com/office/drawing/2014/main" id="{29808199-C536-78BF-1901-25C7AACEA649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9" name="Oval 4238">
              <a:extLst>
                <a:ext uri="{FF2B5EF4-FFF2-40B4-BE49-F238E27FC236}">
                  <a16:creationId xmlns:a16="http://schemas.microsoft.com/office/drawing/2014/main" id="{0E0AF1A5-AAE8-AFFC-1F6A-6CE676159232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0" name="Oval 4239">
              <a:extLst>
                <a:ext uri="{FF2B5EF4-FFF2-40B4-BE49-F238E27FC236}">
                  <a16:creationId xmlns:a16="http://schemas.microsoft.com/office/drawing/2014/main" id="{D6B3A6F3-B02E-CD8C-F4AB-C9FFCF6E7B93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1" name="Oval 4240">
              <a:extLst>
                <a:ext uri="{FF2B5EF4-FFF2-40B4-BE49-F238E27FC236}">
                  <a16:creationId xmlns:a16="http://schemas.microsoft.com/office/drawing/2014/main" id="{6230FFD3-4E77-095F-743A-3921ADA2A061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2" name="Oval 4241">
              <a:extLst>
                <a:ext uri="{FF2B5EF4-FFF2-40B4-BE49-F238E27FC236}">
                  <a16:creationId xmlns:a16="http://schemas.microsoft.com/office/drawing/2014/main" id="{540E8D14-E48F-F34D-4D1A-7512F33DB033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3" name="Oval 4242">
              <a:extLst>
                <a:ext uri="{FF2B5EF4-FFF2-40B4-BE49-F238E27FC236}">
                  <a16:creationId xmlns:a16="http://schemas.microsoft.com/office/drawing/2014/main" id="{CFFD4A4F-2EA4-97A6-3343-ED124A56B058}"/>
                </a:ext>
              </a:extLst>
            </p:cNvPr>
            <p:cNvSpPr/>
            <p:nvPr/>
          </p:nvSpPr>
          <p:spPr>
            <a:xfrm>
              <a:off x="126672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4" name="Oval 4243">
              <a:extLst>
                <a:ext uri="{FF2B5EF4-FFF2-40B4-BE49-F238E27FC236}">
                  <a16:creationId xmlns:a16="http://schemas.microsoft.com/office/drawing/2014/main" id="{9DBCF0A5-B69C-9334-766B-7A4AA2F85E3E}"/>
                </a:ext>
              </a:extLst>
            </p:cNvPr>
            <p:cNvSpPr/>
            <p:nvPr/>
          </p:nvSpPr>
          <p:spPr>
            <a:xfrm>
              <a:off x="1607301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5" name="Oval 4244">
              <a:extLst>
                <a:ext uri="{FF2B5EF4-FFF2-40B4-BE49-F238E27FC236}">
                  <a16:creationId xmlns:a16="http://schemas.microsoft.com/office/drawing/2014/main" id="{53DEA058-2C5C-AAB1-F694-3B4DF479C9DA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292" name="Freeform 737">
            <a:extLst>
              <a:ext uri="{FF2B5EF4-FFF2-40B4-BE49-F238E27FC236}">
                <a16:creationId xmlns:a16="http://schemas.microsoft.com/office/drawing/2014/main" id="{0FD945F7-7317-6DAD-E805-B28B060612CD}"/>
              </a:ext>
            </a:extLst>
          </p:cNvPr>
          <p:cNvSpPr/>
          <p:nvPr/>
        </p:nvSpPr>
        <p:spPr>
          <a:xfrm>
            <a:off x="8454636" y="2733981"/>
            <a:ext cx="985245" cy="1492367"/>
          </a:xfrm>
          <a:custGeom>
            <a:avLst/>
            <a:gdLst>
              <a:gd name="connsiteX0" fmla="*/ 286250 w 865571"/>
              <a:gd name="connsiteY0" fmla="*/ 7102 h 1581777"/>
              <a:gd name="connsiteX1" fmla="*/ 443412 w 865571"/>
              <a:gd name="connsiteY1" fmla="*/ 66634 h 1581777"/>
              <a:gd name="connsiteX2" fmla="*/ 626769 w 865571"/>
              <a:gd name="connsiteY2" fmla="*/ 16627 h 1581777"/>
              <a:gd name="connsiteX3" fmla="*/ 700587 w 865571"/>
              <a:gd name="connsiteY3" fmla="*/ 38059 h 1581777"/>
              <a:gd name="connsiteX4" fmla="*/ 798219 w 865571"/>
              <a:gd name="connsiteY4" fmla="*/ 180934 h 1581777"/>
              <a:gd name="connsiteX5" fmla="*/ 724400 w 865571"/>
              <a:gd name="connsiteY5" fmla="*/ 469065 h 1581777"/>
              <a:gd name="connsiteX6" fmla="*/ 743450 w 865571"/>
              <a:gd name="connsiteY6" fmla="*/ 797677 h 1581777"/>
              <a:gd name="connsiteX7" fmla="*/ 852987 w 865571"/>
              <a:gd name="connsiteY7" fmla="*/ 1131052 h 1581777"/>
              <a:gd name="connsiteX8" fmla="*/ 843462 w 865571"/>
              <a:gd name="connsiteY8" fmla="*/ 1376321 h 1581777"/>
              <a:gd name="connsiteX9" fmla="*/ 676775 w 865571"/>
              <a:gd name="connsiteY9" fmla="*/ 1566821 h 1581777"/>
              <a:gd name="connsiteX10" fmla="*/ 469606 w 865571"/>
              <a:gd name="connsiteY10" fmla="*/ 1533484 h 1581777"/>
              <a:gd name="connsiteX11" fmla="*/ 283869 w 865571"/>
              <a:gd name="connsiteY11" fmla="*/ 1581109 h 1581777"/>
              <a:gd name="connsiteX12" fmla="*/ 119562 w 865571"/>
              <a:gd name="connsiteY12" fmla="*/ 1490621 h 1581777"/>
              <a:gd name="connsiteX13" fmla="*/ 500 w 865571"/>
              <a:gd name="connsiteY13" fmla="*/ 1200109 h 1581777"/>
              <a:gd name="connsiteX14" fmla="*/ 164806 w 865571"/>
              <a:gd name="connsiteY14" fmla="*/ 847684 h 1581777"/>
              <a:gd name="connsiteX15" fmla="*/ 171950 w 865571"/>
              <a:gd name="connsiteY15" fmla="*/ 557171 h 1581777"/>
              <a:gd name="connsiteX16" fmla="*/ 219575 w 865571"/>
              <a:gd name="connsiteY16" fmla="*/ 395246 h 1581777"/>
              <a:gd name="connsiteX17" fmla="*/ 105275 w 865571"/>
              <a:gd name="connsiteY17" fmla="*/ 221415 h 1581777"/>
              <a:gd name="connsiteX18" fmla="*/ 224337 w 865571"/>
              <a:gd name="connsiteY18" fmla="*/ 23771 h 1581777"/>
              <a:gd name="connsiteX19" fmla="*/ 286250 w 865571"/>
              <a:gd name="connsiteY19" fmla="*/ 7102 h 158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65571" h="1581777">
                <a:moveTo>
                  <a:pt x="286250" y="7102"/>
                </a:moveTo>
                <a:cubicBezTo>
                  <a:pt x="322762" y="14246"/>
                  <a:pt x="386659" y="65047"/>
                  <a:pt x="443412" y="66634"/>
                </a:cubicBezTo>
                <a:cubicBezTo>
                  <a:pt x="500165" y="68221"/>
                  <a:pt x="583907" y="21390"/>
                  <a:pt x="626769" y="16627"/>
                </a:cubicBezTo>
                <a:cubicBezTo>
                  <a:pt x="669632" y="11865"/>
                  <a:pt x="672012" y="10675"/>
                  <a:pt x="700587" y="38059"/>
                </a:cubicBezTo>
                <a:cubicBezTo>
                  <a:pt x="729162" y="65443"/>
                  <a:pt x="794250" y="109100"/>
                  <a:pt x="798219" y="180934"/>
                </a:cubicBezTo>
                <a:cubicBezTo>
                  <a:pt x="802188" y="252768"/>
                  <a:pt x="733528" y="366274"/>
                  <a:pt x="724400" y="469065"/>
                </a:cubicBezTo>
                <a:cubicBezTo>
                  <a:pt x="715272" y="571856"/>
                  <a:pt x="722019" y="687346"/>
                  <a:pt x="743450" y="797677"/>
                </a:cubicBezTo>
                <a:cubicBezTo>
                  <a:pt x="764881" y="908008"/>
                  <a:pt x="836318" y="1034611"/>
                  <a:pt x="852987" y="1131052"/>
                </a:cubicBezTo>
                <a:cubicBezTo>
                  <a:pt x="869656" y="1227493"/>
                  <a:pt x="872831" y="1303693"/>
                  <a:pt x="843462" y="1376321"/>
                </a:cubicBezTo>
                <a:cubicBezTo>
                  <a:pt x="814093" y="1448949"/>
                  <a:pt x="739084" y="1540627"/>
                  <a:pt x="676775" y="1566821"/>
                </a:cubicBezTo>
                <a:cubicBezTo>
                  <a:pt x="614466" y="1593015"/>
                  <a:pt x="535090" y="1531103"/>
                  <a:pt x="469606" y="1533484"/>
                </a:cubicBezTo>
                <a:cubicBezTo>
                  <a:pt x="404122" y="1535865"/>
                  <a:pt x="342210" y="1588253"/>
                  <a:pt x="283869" y="1581109"/>
                </a:cubicBezTo>
                <a:cubicBezTo>
                  <a:pt x="225528" y="1573965"/>
                  <a:pt x="166790" y="1554121"/>
                  <a:pt x="119562" y="1490621"/>
                </a:cubicBezTo>
                <a:cubicBezTo>
                  <a:pt x="72334" y="1427121"/>
                  <a:pt x="-7041" y="1307265"/>
                  <a:pt x="500" y="1200109"/>
                </a:cubicBezTo>
                <a:cubicBezTo>
                  <a:pt x="8041" y="1092953"/>
                  <a:pt x="136231" y="954840"/>
                  <a:pt x="164806" y="847684"/>
                </a:cubicBezTo>
                <a:cubicBezTo>
                  <a:pt x="193381" y="740528"/>
                  <a:pt x="162822" y="632577"/>
                  <a:pt x="171950" y="557171"/>
                </a:cubicBezTo>
                <a:cubicBezTo>
                  <a:pt x="181078" y="481765"/>
                  <a:pt x="230687" y="451205"/>
                  <a:pt x="219575" y="395246"/>
                </a:cubicBezTo>
                <a:cubicBezTo>
                  <a:pt x="208462" y="339287"/>
                  <a:pt x="104481" y="283327"/>
                  <a:pt x="105275" y="221415"/>
                </a:cubicBezTo>
                <a:cubicBezTo>
                  <a:pt x="106069" y="159503"/>
                  <a:pt x="192587" y="57505"/>
                  <a:pt x="224337" y="23771"/>
                </a:cubicBezTo>
                <a:cubicBezTo>
                  <a:pt x="256087" y="-9963"/>
                  <a:pt x="249738" y="-42"/>
                  <a:pt x="286250" y="7102"/>
                </a:cubicBez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50000">
                <a:srgbClr val="FFFFFF"/>
              </a:gs>
              <a:gs pos="100000">
                <a:srgbClr val="44546A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93" name="Freeform 738">
            <a:extLst>
              <a:ext uri="{FF2B5EF4-FFF2-40B4-BE49-F238E27FC236}">
                <a16:creationId xmlns:a16="http://schemas.microsoft.com/office/drawing/2014/main" id="{BFD4FE56-EE0A-D7D2-7DB6-6782EA91DD9B}"/>
              </a:ext>
            </a:extLst>
          </p:cNvPr>
          <p:cNvSpPr/>
          <p:nvPr/>
        </p:nvSpPr>
        <p:spPr>
          <a:xfrm flipH="1">
            <a:off x="9026612" y="2722341"/>
            <a:ext cx="536834" cy="1514917"/>
          </a:xfrm>
          <a:custGeom>
            <a:avLst/>
            <a:gdLst>
              <a:gd name="connsiteX0" fmla="*/ 263221 w 471627"/>
              <a:gd name="connsiteY0" fmla="*/ 7534 h 1605679"/>
              <a:gd name="connsiteX1" fmla="*/ 158446 w 471627"/>
              <a:gd name="connsiteY1" fmla="*/ 69447 h 1605679"/>
              <a:gd name="connsiteX2" fmla="*/ 106058 w 471627"/>
              <a:gd name="connsiteY2" fmla="*/ 193272 h 1605679"/>
              <a:gd name="connsiteX3" fmla="*/ 132252 w 471627"/>
              <a:gd name="connsiteY3" fmla="*/ 359959 h 1605679"/>
              <a:gd name="connsiteX4" fmla="*/ 187021 w 471627"/>
              <a:gd name="connsiteY4" fmla="*/ 469497 h 1605679"/>
              <a:gd name="connsiteX5" fmla="*/ 153683 w 471627"/>
              <a:gd name="connsiteY5" fmla="*/ 667140 h 1605679"/>
              <a:gd name="connsiteX6" fmla="*/ 148921 w 471627"/>
              <a:gd name="connsiteY6" fmla="*/ 826684 h 1605679"/>
              <a:gd name="connsiteX7" fmla="*/ 67958 w 471627"/>
              <a:gd name="connsiteY7" fmla="*/ 993372 h 1605679"/>
              <a:gd name="connsiteX8" fmla="*/ 3664 w 471627"/>
              <a:gd name="connsiteY8" fmla="*/ 1167203 h 1605679"/>
              <a:gd name="connsiteX9" fmla="*/ 17952 w 471627"/>
              <a:gd name="connsiteY9" fmla="*/ 1374372 h 1605679"/>
              <a:gd name="connsiteX10" fmla="*/ 101296 w 471627"/>
              <a:gd name="connsiteY10" fmla="*/ 1514865 h 1605679"/>
              <a:gd name="connsiteX11" fmla="*/ 298939 w 471627"/>
              <a:gd name="connsiteY11" fmla="*/ 1605353 h 1605679"/>
              <a:gd name="connsiteX12" fmla="*/ 427527 w 471627"/>
              <a:gd name="connsiteY12" fmla="*/ 1483909 h 1605679"/>
              <a:gd name="connsiteX13" fmla="*/ 468008 w 471627"/>
              <a:gd name="connsiteY13" fmla="*/ 1241022 h 1605679"/>
              <a:gd name="connsiteX14" fmla="*/ 465627 w 471627"/>
              <a:gd name="connsiteY14" fmla="*/ 945747 h 1605679"/>
              <a:gd name="connsiteX15" fmla="*/ 432289 w 471627"/>
              <a:gd name="connsiteY15" fmla="*/ 586178 h 1605679"/>
              <a:gd name="connsiteX16" fmla="*/ 415621 w 471627"/>
              <a:gd name="connsiteY16" fmla="*/ 224228 h 1605679"/>
              <a:gd name="connsiteX17" fmla="*/ 344183 w 471627"/>
              <a:gd name="connsiteY17" fmla="*/ 24203 h 1605679"/>
              <a:gd name="connsiteX18" fmla="*/ 263221 w 471627"/>
              <a:gd name="connsiteY18" fmla="*/ 7534 h 160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1627" h="1605679">
                <a:moveTo>
                  <a:pt x="263221" y="7534"/>
                </a:moveTo>
                <a:cubicBezTo>
                  <a:pt x="232265" y="15075"/>
                  <a:pt x="184640" y="38491"/>
                  <a:pt x="158446" y="69447"/>
                </a:cubicBezTo>
                <a:cubicBezTo>
                  <a:pt x="132252" y="100403"/>
                  <a:pt x="110424" y="144853"/>
                  <a:pt x="106058" y="193272"/>
                </a:cubicBezTo>
                <a:cubicBezTo>
                  <a:pt x="101692" y="241691"/>
                  <a:pt x="118758" y="313922"/>
                  <a:pt x="132252" y="359959"/>
                </a:cubicBezTo>
                <a:cubicBezTo>
                  <a:pt x="145746" y="405996"/>
                  <a:pt x="183449" y="418300"/>
                  <a:pt x="187021" y="469497"/>
                </a:cubicBezTo>
                <a:cubicBezTo>
                  <a:pt x="190593" y="520694"/>
                  <a:pt x="160033" y="607609"/>
                  <a:pt x="153683" y="667140"/>
                </a:cubicBezTo>
                <a:cubicBezTo>
                  <a:pt x="147333" y="726671"/>
                  <a:pt x="163208" y="772312"/>
                  <a:pt x="148921" y="826684"/>
                </a:cubicBezTo>
                <a:cubicBezTo>
                  <a:pt x="134634" y="881056"/>
                  <a:pt x="92167" y="936619"/>
                  <a:pt x="67958" y="993372"/>
                </a:cubicBezTo>
                <a:cubicBezTo>
                  <a:pt x="43748" y="1050125"/>
                  <a:pt x="11998" y="1103703"/>
                  <a:pt x="3664" y="1167203"/>
                </a:cubicBezTo>
                <a:cubicBezTo>
                  <a:pt x="-4670" y="1230703"/>
                  <a:pt x="1680" y="1316428"/>
                  <a:pt x="17952" y="1374372"/>
                </a:cubicBezTo>
                <a:cubicBezTo>
                  <a:pt x="34224" y="1432316"/>
                  <a:pt x="54465" y="1476368"/>
                  <a:pt x="101296" y="1514865"/>
                </a:cubicBezTo>
                <a:cubicBezTo>
                  <a:pt x="148127" y="1553362"/>
                  <a:pt x="244567" y="1610512"/>
                  <a:pt x="298939" y="1605353"/>
                </a:cubicBezTo>
                <a:cubicBezTo>
                  <a:pt x="353311" y="1600194"/>
                  <a:pt x="399349" y="1544631"/>
                  <a:pt x="427527" y="1483909"/>
                </a:cubicBezTo>
                <a:cubicBezTo>
                  <a:pt x="455705" y="1423187"/>
                  <a:pt x="461658" y="1330716"/>
                  <a:pt x="468008" y="1241022"/>
                </a:cubicBezTo>
                <a:cubicBezTo>
                  <a:pt x="474358" y="1151328"/>
                  <a:pt x="471580" y="1054888"/>
                  <a:pt x="465627" y="945747"/>
                </a:cubicBezTo>
                <a:cubicBezTo>
                  <a:pt x="459674" y="836606"/>
                  <a:pt x="440623" y="706431"/>
                  <a:pt x="432289" y="586178"/>
                </a:cubicBezTo>
                <a:cubicBezTo>
                  <a:pt x="423955" y="465925"/>
                  <a:pt x="430305" y="317891"/>
                  <a:pt x="415621" y="224228"/>
                </a:cubicBezTo>
                <a:cubicBezTo>
                  <a:pt x="400937" y="130565"/>
                  <a:pt x="373155" y="58731"/>
                  <a:pt x="344183" y="24203"/>
                </a:cubicBezTo>
                <a:cubicBezTo>
                  <a:pt x="315211" y="-10325"/>
                  <a:pt x="294177" y="-7"/>
                  <a:pt x="263221" y="7534"/>
                </a:cubicBezTo>
                <a:close/>
              </a:path>
            </a:pathLst>
          </a:cu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94" name="Freeform 739">
            <a:extLst>
              <a:ext uri="{FF2B5EF4-FFF2-40B4-BE49-F238E27FC236}">
                <a16:creationId xmlns:a16="http://schemas.microsoft.com/office/drawing/2014/main" id="{86180823-0F80-831B-39A7-482EFEC9D851}"/>
              </a:ext>
            </a:extLst>
          </p:cNvPr>
          <p:cNvSpPr/>
          <p:nvPr/>
        </p:nvSpPr>
        <p:spPr>
          <a:xfrm>
            <a:off x="8391403" y="2722341"/>
            <a:ext cx="536834" cy="1514917"/>
          </a:xfrm>
          <a:custGeom>
            <a:avLst/>
            <a:gdLst>
              <a:gd name="connsiteX0" fmla="*/ 263221 w 471627"/>
              <a:gd name="connsiteY0" fmla="*/ 7534 h 1605679"/>
              <a:gd name="connsiteX1" fmla="*/ 158446 w 471627"/>
              <a:gd name="connsiteY1" fmla="*/ 69447 h 1605679"/>
              <a:gd name="connsiteX2" fmla="*/ 106058 w 471627"/>
              <a:gd name="connsiteY2" fmla="*/ 193272 h 1605679"/>
              <a:gd name="connsiteX3" fmla="*/ 132252 w 471627"/>
              <a:gd name="connsiteY3" fmla="*/ 359959 h 1605679"/>
              <a:gd name="connsiteX4" fmla="*/ 187021 w 471627"/>
              <a:gd name="connsiteY4" fmla="*/ 469497 h 1605679"/>
              <a:gd name="connsiteX5" fmla="*/ 153683 w 471627"/>
              <a:gd name="connsiteY5" fmla="*/ 667140 h 1605679"/>
              <a:gd name="connsiteX6" fmla="*/ 148921 w 471627"/>
              <a:gd name="connsiteY6" fmla="*/ 826684 h 1605679"/>
              <a:gd name="connsiteX7" fmla="*/ 67958 w 471627"/>
              <a:gd name="connsiteY7" fmla="*/ 993372 h 1605679"/>
              <a:gd name="connsiteX8" fmla="*/ 3664 w 471627"/>
              <a:gd name="connsiteY8" fmla="*/ 1167203 h 1605679"/>
              <a:gd name="connsiteX9" fmla="*/ 17952 w 471627"/>
              <a:gd name="connsiteY9" fmla="*/ 1374372 h 1605679"/>
              <a:gd name="connsiteX10" fmla="*/ 101296 w 471627"/>
              <a:gd name="connsiteY10" fmla="*/ 1514865 h 1605679"/>
              <a:gd name="connsiteX11" fmla="*/ 298939 w 471627"/>
              <a:gd name="connsiteY11" fmla="*/ 1605353 h 1605679"/>
              <a:gd name="connsiteX12" fmla="*/ 427527 w 471627"/>
              <a:gd name="connsiteY12" fmla="*/ 1483909 h 1605679"/>
              <a:gd name="connsiteX13" fmla="*/ 468008 w 471627"/>
              <a:gd name="connsiteY13" fmla="*/ 1241022 h 1605679"/>
              <a:gd name="connsiteX14" fmla="*/ 465627 w 471627"/>
              <a:gd name="connsiteY14" fmla="*/ 945747 h 1605679"/>
              <a:gd name="connsiteX15" fmla="*/ 432289 w 471627"/>
              <a:gd name="connsiteY15" fmla="*/ 586178 h 1605679"/>
              <a:gd name="connsiteX16" fmla="*/ 415621 w 471627"/>
              <a:gd name="connsiteY16" fmla="*/ 224228 h 1605679"/>
              <a:gd name="connsiteX17" fmla="*/ 344183 w 471627"/>
              <a:gd name="connsiteY17" fmla="*/ 24203 h 1605679"/>
              <a:gd name="connsiteX18" fmla="*/ 263221 w 471627"/>
              <a:gd name="connsiteY18" fmla="*/ 7534 h 160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1627" h="1605679">
                <a:moveTo>
                  <a:pt x="263221" y="7534"/>
                </a:moveTo>
                <a:cubicBezTo>
                  <a:pt x="232265" y="15075"/>
                  <a:pt x="184640" y="38491"/>
                  <a:pt x="158446" y="69447"/>
                </a:cubicBezTo>
                <a:cubicBezTo>
                  <a:pt x="132252" y="100403"/>
                  <a:pt x="110424" y="144853"/>
                  <a:pt x="106058" y="193272"/>
                </a:cubicBezTo>
                <a:cubicBezTo>
                  <a:pt x="101692" y="241691"/>
                  <a:pt x="118758" y="313922"/>
                  <a:pt x="132252" y="359959"/>
                </a:cubicBezTo>
                <a:cubicBezTo>
                  <a:pt x="145746" y="405996"/>
                  <a:pt x="183449" y="418300"/>
                  <a:pt x="187021" y="469497"/>
                </a:cubicBezTo>
                <a:cubicBezTo>
                  <a:pt x="190593" y="520694"/>
                  <a:pt x="160033" y="607609"/>
                  <a:pt x="153683" y="667140"/>
                </a:cubicBezTo>
                <a:cubicBezTo>
                  <a:pt x="147333" y="726671"/>
                  <a:pt x="163208" y="772312"/>
                  <a:pt x="148921" y="826684"/>
                </a:cubicBezTo>
                <a:cubicBezTo>
                  <a:pt x="134634" y="881056"/>
                  <a:pt x="92167" y="936619"/>
                  <a:pt x="67958" y="993372"/>
                </a:cubicBezTo>
                <a:cubicBezTo>
                  <a:pt x="43748" y="1050125"/>
                  <a:pt x="11998" y="1103703"/>
                  <a:pt x="3664" y="1167203"/>
                </a:cubicBezTo>
                <a:cubicBezTo>
                  <a:pt x="-4670" y="1230703"/>
                  <a:pt x="1680" y="1316428"/>
                  <a:pt x="17952" y="1374372"/>
                </a:cubicBezTo>
                <a:cubicBezTo>
                  <a:pt x="34224" y="1432316"/>
                  <a:pt x="54465" y="1476368"/>
                  <a:pt x="101296" y="1514865"/>
                </a:cubicBezTo>
                <a:cubicBezTo>
                  <a:pt x="148127" y="1553362"/>
                  <a:pt x="244567" y="1610512"/>
                  <a:pt x="298939" y="1605353"/>
                </a:cubicBezTo>
                <a:cubicBezTo>
                  <a:pt x="353311" y="1600194"/>
                  <a:pt x="399349" y="1544631"/>
                  <a:pt x="427527" y="1483909"/>
                </a:cubicBezTo>
                <a:cubicBezTo>
                  <a:pt x="455705" y="1423187"/>
                  <a:pt x="461658" y="1330716"/>
                  <a:pt x="468008" y="1241022"/>
                </a:cubicBezTo>
                <a:cubicBezTo>
                  <a:pt x="474358" y="1151328"/>
                  <a:pt x="471580" y="1054888"/>
                  <a:pt x="465627" y="945747"/>
                </a:cubicBezTo>
                <a:cubicBezTo>
                  <a:pt x="459674" y="836606"/>
                  <a:pt x="440623" y="706431"/>
                  <a:pt x="432289" y="586178"/>
                </a:cubicBezTo>
                <a:cubicBezTo>
                  <a:pt x="423955" y="465925"/>
                  <a:pt x="430305" y="317891"/>
                  <a:pt x="415621" y="224228"/>
                </a:cubicBezTo>
                <a:cubicBezTo>
                  <a:pt x="400937" y="130565"/>
                  <a:pt x="373155" y="58731"/>
                  <a:pt x="344183" y="24203"/>
                </a:cubicBezTo>
                <a:cubicBezTo>
                  <a:pt x="315211" y="-10325"/>
                  <a:pt x="294177" y="-7"/>
                  <a:pt x="263221" y="7534"/>
                </a:cubicBezTo>
                <a:close/>
              </a:path>
            </a:pathLst>
          </a:cu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95" name="Freeform 740">
            <a:extLst>
              <a:ext uri="{FF2B5EF4-FFF2-40B4-BE49-F238E27FC236}">
                <a16:creationId xmlns:a16="http://schemas.microsoft.com/office/drawing/2014/main" id="{A3971C26-D25C-DFE5-3853-A1F0EF3D6A57}"/>
              </a:ext>
            </a:extLst>
          </p:cNvPr>
          <p:cNvSpPr/>
          <p:nvPr/>
        </p:nvSpPr>
        <p:spPr>
          <a:xfrm>
            <a:off x="8526238" y="3819495"/>
            <a:ext cx="231401" cy="409726"/>
          </a:xfrm>
          <a:custGeom>
            <a:avLst/>
            <a:gdLst>
              <a:gd name="connsiteX0" fmla="*/ 4271 w 203293"/>
              <a:gd name="connsiteY0" fmla="*/ 382935 h 434274"/>
              <a:gd name="connsiteX1" fmla="*/ 63802 w 203293"/>
              <a:gd name="connsiteY1" fmla="*/ 216247 h 434274"/>
              <a:gd name="connsiteX2" fmla="*/ 1890 w 203293"/>
              <a:gd name="connsiteY2" fmla="*/ 128141 h 434274"/>
              <a:gd name="connsiteX3" fmla="*/ 28083 w 203293"/>
              <a:gd name="connsiteY3" fmla="*/ 13841 h 434274"/>
              <a:gd name="connsiteX4" fmla="*/ 147146 w 203293"/>
              <a:gd name="connsiteY4" fmla="*/ 11460 h 434274"/>
              <a:gd name="connsiteX5" fmla="*/ 199533 w 203293"/>
              <a:gd name="connsiteY5" fmla="*/ 99566 h 434274"/>
              <a:gd name="connsiteX6" fmla="*/ 49515 w 203293"/>
              <a:gd name="connsiteY6" fmla="*/ 413891 h 434274"/>
              <a:gd name="connsiteX7" fmla="*/ 4271 w 203293"/>
              <a:gd name="connsiteY7" fmla="*/ 382935 h 43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293" h="434274">
                <a:moveTo>
                  <a:pt x="4271" y="382935"/>
                </a:moveTo>
                <a:cubicBezTo>
                  <a:pt x="6652" y="349994"/>
                  <a:pt x="64199" y="258713"/>
                  <a:pt x="63802" y="216247"/>
                </a:cubicBezTo>
                <a:cubicBezTo>
                  <a:pt x="63405" y="173781"/>
                  <a:pt x="7843" y="161875"/>
                  <a:pt x="1890" y="128141"/>
                </a:cubicBezTo>
                <a:cubicBezTo>
                  <a:pt x="-4063" y="94407"/>
                  <a:pt x="3874" y="33288"/>
                  <a:pt x="28083" y="13841"/>
                </a:cubicBezTo>
                <a:cubicBezTo>
                  <a:pt x="52292" y="-5606"/>
                  <a:pt x="118571" y="-2827"/>
                  <a:pt x="147146" y="11460"/>
                </a:cubicBezTo>
                <a:cubicBezTo>
                  <a:pt x="175721" y="25747"/>
                  <a:pt x="215805" y="32494"/>
                  <a:pt x="199533" y="99566"/>
                </a:cubicBezTo>
                <a:cubicBezTo>
                  <a:pt x="183261" y="166638"/>
                  <a:pt x="82455" y="366663"/>
                  <a:pt x="49515" y="413891"/>
                </a:cubicBezTo>
                <a:cubicBezTo>
                  <a:pt x="16575" y="461119"/>
                  <a:pt x="1890" y="415876"/>
                  <a:pt x="4271" y="382935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97" name="Freeform 742">
            <a:extLst>
              <a:ext uri="{FF2B5EF4-FFF2-40B4-BE49-F238E27FC236}">
                <a16:creationId xmlns:a16="http://schemas.microsoft.com/office/drawing/2014/main" id="{E6710483-1145-015A-510B-324EC49BCC5B}"/>
              </a:ext>
            </a:extLst>
          </p:cNvPr>
          <p:cNvSpPr/>
          <p:nvPr/>
        </p:nvSpPr>
        <p:spPr>
          <a:xfrm flipH="1">
            <a:off x="10674330" y="3063003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98" name="Freeform 743">
            <a:extLst>
              <a:ext uri="{FF2B5EF4-FFF2-40B4-BE49-F238E27FC236}">
                <a16:creationId xmlns:a16="http://schemas.microsoft.com/office/drawing/2014/main" id="{B79E1385-FF44-206B-81C3-984476BA6BC8}"/>
              </a:ext>
            </a:extLst>
          </p:cNvPr>
          <p:cNvSpPr/>
          <p:nvPr/>
        </p:nvSpPr>
        <p:spPr>
          <a:xfrm flipH="1">
            <a:off x="10565910" y="305850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99" name="Freeform 744">
            <a:extLst>
              <a:ext uri="{FF2B5EF4-FFF2-40B4-BE49-F238E27FC236}">
                <a16:creationId xmlns:a16="http://schemas.microsoft.com/office/drawing/2014/main" id="{91C7EA83-4DC9-2759-0121-D40770EC063B}"/>
              </a:ext>
            </a:extLst>
          </p:cNvPr>
          <p:cNvSpPr/>
          <p:nvPr/>
        </p:nvSpPr>
        <p:spPr>
          <a:xfrm flipH="1">
            <a:off x="10717337" y="297550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0" name="Freeform 745">
            <a:extLst>
              <a:ext uri="{FF2B5EF4-FFF2-40B4-BE49-F238E27FC236}">
                <a16:creationId xmlns:a16="http://schemas.microsoft.com/office/drawing/2014/main" id="{9A2AE830-28E8-3F28-A664-144BE7823C9D}"/>
              </a:ext>
            </a:extLst>
          </p:cNvPr>
          <p:cNvSpPr/>
          <p:nvPr/>
        </p:nvSpPr>
        <p:spPr>
          <a:xfrm flipH="1">
            <a:off x="10608916" y="297100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1" name="Freeform 746">
            <a:extLst>
              <a:ext uri="{FF2B5EF4-FFF2-40B4-BE49-F238E27FC236}">
                <a16:creationId xmlns:a16="http://schemas.microsoft.com/office/drawing/2014/main" id="{5B6FC608-36B2-8976-5330-EACFF8C5DC41}"/>
              </a:ext>
            </a:extLst>
          </p:cNvPr>
          <p:cNvSpPr/>
          <p:nvPr/>
        </p:nvSpPr>
        <p:spPr>
          <a:xfrm flipH="1">
            <a:off x="10573586" y="3111378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2" name="Freeform 747">
            <a:extLst>
              <a:ext uri="{FF2B5EF4-FFF2-40B4-BE49-F238E27FC236}">
                <a16:creationId xmlns:a16="http://schemas.microsoft.com/office/drawing/2014/main" id="{34FD1D6D-283A-02C2-BE86-6B2CC049BF64}"/>
              </a:ext>
            </a:extLst>
          </p:cNvPr>
          <p:cNvSpPr/>
          <p:nvPr/>
        </p:nvSpPr>
        <p:spPr>
          <a:xfrm flipH="1">
            <a:off x="10465166" y="310688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3" name="Freeform 748">
            <a:extLst>
              <a:ext uri="{FF2B5EF4-FFF2-40B4-BE49-F238E27FC236}">
                <a16:creationId xmlns:a16="http://schemas.microsoft.com/office/drawing/2014/main" id="{FD683878-559C-575D-EB9A-C99B711D6B03}"/>
              </a:ext>
            </a:extLst>
          </p:cNvPr>
          <p:cNvSpPr/>
          <p:nvPr/>
        </p:nvSpPr>
        <p:spPr>
          <a:xfrm flipH="1">
            <a:off x="10327105" y="317875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4" name="Freeform 749">
            <a:extLst>
              <a:ext uri="{FF2B5EF4-FFF2-40B4-BE49-F238E27FC236}">
                <a16:creationId xmlns:a16="http://schemas.microsoft.com/office/drawing/2014/main" id="{402B5093-EE7E-50B4-9250-F35636A24FBE}"/>
              </a:ext>
            </a:extLst>
          </p:cNvPr>
          <p:cNvSpPr/>
          <p:nvPr/>
        </p:nvSpPr>
        <p:spPr>
          <a:xfrm flipH="1">
            <a:off x="10218685" y="317425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5" name="Freeform 750">
            <a:extLst>
              <a:ext uri="{FF2B5EF4-FFF2-40B4-BE49-F238E27FC236}">
                <a16:creationId xmlns:a16="http://schemas.microsoft.com/office/drawing/2014/main" id="{121A06DC-5C15-154D-6C50-05740D32160F}"/>
              </a:ext>
            </a:extLst>
          </p:cNvPr>
          <p:cNvSpPr/>
          <p:nvPr/>
        </p:nvSpPr>
        <p:spPr>
          <a:xfrm flipH="1">
            <a:off x="10146970" y="319223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6" name="Freeform 751">
            <a:extLst>
              <a:ext uri="{FF2B5EF4-FFF2-40B4-BE49-F238E27FC236}">
                <a16:creationId xmlns:a16="http://schemas.microsoft.com/office/drawing/2014/main" id="{066A90C5-8524-2AF6-4F57-A0CDD7F3F613}"/>
              </a:ext>
            </a:extLst>
          </p:cNvPr>
          <p:cNvSpPr/>
          <p:nvPr/>
        </p:nvSpPr>
        <p:spPr>
          <a:xfrm flipH="1">
            <a:off x="10038550" y="318773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7" name="Freeform 752">
            <a:extLst>
              <a:ext uri="{FF2B5EF4-FFF2-40B4-BE49-F238E27FC236}">
                <a16:creationId xmlns:a16="http://schemas.microsoft.com/office/drawing/2014/main" id="{194E7BAA-A9AC-E058-8801-68D8EAC728C7}"/>
              </a:ext>
            </a:extLst>
          </p:cNvPr>
          <p:cNvSpPr/>
          <p:nvPr/>
        </p:nvSpPr>
        <p:spPr>
          <a:xfrm flipH="1">
            <a:off x="10010617" y="308924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8" name="Freeform 753">
            <a:extLst>
              <a:ext uri="{FF2B5EF4-FFF2-40B4-BE49-F238E27FC236}">
                <a16:creationId xmlns:a16="http://schemas.microsoft.com/office/drawing/2014/main" id="{8FCBA32D-2F56-AFB9-471F-D0BE4362B813}"/>
              </a:ext>
            </a:extLst>
          </p:cNvPr>
          <p:cNvSpPr/>
          <p:nvPr/>
        </p:nvSpPr>
        <p:spPr>
          <a:xfrm flipH="1">
            <a:off x="9902197" y="308475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9" name="Freeform 754">
            <a:extLst>
              <a:ext uri="{FF2B5EF4-FFF2-40B4-BE49-F238E27FC236}">
                <a16:creationId xmlns:a16="http://schemas.microsoft.com/office/drawing/2014/main" id="{4C4E9269-EB5F-1BF2-C815-5EF606AB4706}"/>
              </a:ext>
            </a:extLst>
          </p:cNvPr>
          <p:cNvSpPr/>
          <p:nvPr/>
        </p:nvSpPr>
        <p:spPr>
          <a:xfrm flipH="1">
            <a:off x="9998477" y="297250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0" name="Freeform 755">
            <a:extLst>
              <a:ext uri="{FF2B5EF4-FFF2-40B4-BE49-F238E27FC236}">
                <a16:creationId xmlns:a16="http://schemas.microsoft.com/office/drawing/2014/main" id="{F61F329C-2F78-D538-AEEC-50F0DA3EE586}"/>
              </a:ext>
            </a:extLst>
          </p:cNvPr>
          <p:cNvSpPr/>
          <p:nvPr/>
        </p:nvSpPr>
        <p:spPr>
          <a:xfrm flipH="1">
            <a:off x="9890057" y="296801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1" name="Freeform 756">
            <a:extLst>
              <a:ext uri="{FF2B5EF4-FFF2-40B4-BE49-F238E27FC236}">
                <a16:creationId xmlns:a16="http://schemas.microsoft.com/office/drawing/2014/main" id="{D12B76E1-98EC-7307-3447-A2E2A09B469E}"/>
              </a:ext>
            </a:extLst>
          </p:cNvPr>
          <p:cNvSpPr/>
          <p:nvPr/>
        </p:nvSpPr>
        <p:spPr>
          <a:xfrm flipH="1">
            <a:off x="9607325" y="294626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2" name="Freeform 757">
            <a:extLst>
              <a:ext uri="{FF2B5EF4-FFF2-40B4-BE49-F238E27FC236}">
                <a16:creationId xmlns:a16="http://schemas.microsoft.com/office/drawing/2014/main" id="{AF3DDA2B-D18D-C521-6044-FF4C9D8D862A}"/>
              </a:ext>
            </a:extLst>
          </p:cNvPr>
          <p:cNvSpPr/>
          <p:nvPr/>
        </p:nvSpPr>
        <p:spPr>
          <a:xfrm flipH="1">
            <a:off x="9498905" y="294176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3" name="Freeform 758">
            <a:extLst>
              <a:ext uri="{FF2B5EF4-FFF2-40B4-BE49-F238E27FC236}">
                <a16:creationId xmlns:a16="http://schemas.microsoft.com/office/drawing/2014/main" id="{A1C67B37-4DC4-6702-272C-DB8D437BAF70}"/>
              </a:ext>
            </a:extLst>
          </p:cNvPr>
          <p:cNvSpPr/>
          <p:nvPr/>
        </p:nvSpPr>
        <p:spPr>
          <a:xfrm flipH="1">
            <a:off x="10255390" y="299677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4" name="Freeform 759">
            <a:extLst>
              <a:ext uri="{FF2B5EF4-FFF2-40B4-BE49-F238E27FC236}">
                <a16:creationId xmlns:a16="http://schemas.microsoft.com/office/drawing/2014/main" id="{50BEFFE8-564A-9BD7-6645-4863C8E0BA11}"/>
              </a:ext>
            </a:extLst>
          </p:cNvPr>
          <p:cNvSpPr/>
          <p:nvPr/>
        </p:nvSpPr>
        <p:spPr>
          <a:xfrm flipH="1">
            <a:off x="10146970" y="299227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15" name="Group 4314">
            <a:extLst>
              <a:ext uri="{FF2B5EF4-FFF2-40B4-BE49-F238E27FC236}">
                <a16:creationId xmlns:a16="http://schemas.microsoft.com/office/drawing/2014/main" id="{E720D7F8-1DCC-1489-B9D0-293EB01FF77B}"/>
              </a:ext>
            </a:extLst>
          </p:cNvPr>
          <p:cNvGrpSpPr/>
          <p:nvPr/>
        </p:nvGrpSpPr>
        <p:grpSpPr>
          <a:xfrm flipH="1">
            <a:off x="9424266" y="2865932"/>
            <a:ext cx="1338240" cy="350125"/>
            <a:chOff x="703186" y="3173611"/>
            <a:chExt cx="1175691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459" name="Oval 4458">
              <a:extLst>
                <a:ext uri="{FF2B5EF4-FFF2-40B4-BE49-F238E27FC236}">
                  <a16:creationId xmlns:a16="http://schemas.microsoft.com/office/drawing/2014/main" id="{D9CA7A2F-B684-B9DF-EC77-2E525A85B93F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0" name="Oval 4459">
              <a:extLst>
                <a:ext uri="{FF2B5EF4-FFF2-40B4-BE49-F238E27FC236}">
                  <a16:creationId xmlns:a16="http://schemas.microsoft.com/office/drawing/2014/main" id="{7EAE3945-15E0-415E-A63C-06F8F6D397C4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1" name="Oval 4460">
              <a:extLst>
                <a:ext uri="{FF2B5EF4-FFF2-40B4-BE49-F238E27FC236}">
                  <a16:creationId xmlns:a16="http://schemas.microsoft.com/office/drawing/2014/main" id="{7728BE3D-1658-8AE1-D3C5-D6CE77B24A7E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2" name="Oval 4461">
              <a:extLst>
                <a:ext uri="{FF2B5EF4-FFF2-40B4-BE49-F238E27FC236}">
                  <a16:creationId xmlns:a16="http://schemas.microsoft.com/office/drawing/2014/main" id="{02106321-93D9-CFDB-0ED2-1B0DB5867FCB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3" name="Oval 4462">
              <a:extLst>
                <a:ext uri="{FF2B5EF4-FFF2-40B4-BE49-F238E27FC236}">
                  <a16:creationId xmlns:a16="http://schemas.microsoft.com/office/drawing/2014/main" id="{E45EB1B2-57C1-EDAF-AD47-31CBEF04E18D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4" name="Oval 4463">
              <a:extLst>
                <a:ext uri="{FF2B5EF4-FFF2-40B4-BE49-F238E27FC236}">
                  <a16:creationId xmlns:a16="http://schemas.microsoft.com/office/drawing/2014/main" id="{31E2DFB7-61EF-DE29-9179-3E55C50DF98C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5" name="Oval 4464">
              <a:extLst>
                <a:ext uri="{FF2B5EF4-FFF2-40B4-BE49-F238E27FC236}">
                  <a16:creationId xmlns:a16="http://schemas.microsoft.com/office/drawing/2014/main" id="{E0AFFAC6-4B45-D050-0F59-311873D23183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6" name="Oval 4465">
              <a:extLst>
                <a:ext uri="{FF2B5EF4-FFF2-40B4-BE49-F238E27FC236}">
                  <a16:creationId xmlns:a16="http://schemas.microsoft.com/office/drawing/2014/main" id="{002549C8-1DA7-31E0-6AD8-84F254E65B92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7" name="Oval 4466">
              <a:extLst>
                <a:ext uri="{FF2B5EF4-FFF2-40B4-BE49-F238E27FC236}">
                  <a16:creationId xmlns:a16="http://schemas.microsoft.com/office/drawing/2014/main" id="{535DCB93-BC30-77E3-1C29-AE397D9ED35D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8" name="Oval 4467">
              <a:extLst>
                <a:ext uri="{FF2B5EF4-FFF2-40B4-BE49-F238E27FC236}">
                  <a16:creationId xmlns:a16="http://schemas.microsoft.com/office/drawing/2014/main" id="{7FF78DCC-A783-AF7E-295D-944C7750ACFF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16" name="Freeform 761">
            <a:extLst>
              <a:ext uri="{FF2B5EF4-FFF2-40B4-BE49-F238E27FC236}">
                <a16:creationId xmlns:a16="http://schemas.microsoft.com/office/drawing/2014/main" id="{953B42DB-996B-72C1-678F-663B98BF0F11}"/>
              </a:ext>
            </a:extLst>
          </p:cNvPr>
          <p:cNvSpPr/>
          <p:nvPr/>
        </p:nvSpPr>
        <p:spPr>
          <a:xfrm flipH="1">
            <a:off x="10477042" y="319590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7" name="Freeform 762">
            <a:extLst>
              <a:ext uri="{FF2B5EF4-FFF2-40B4-BE49-F238E27FC236}">
                <a16:creationId xmlns:a16="http://schemas.microsoft.com/office/drawing/2014/main" id="{71EDB475-0668-8A47-2043-C369E2639683}"/>
              </a:ext>
            </a:extLst>
          </p:cNvPr>
          <p:cNvSpPr/>
          <p:nvPr/>
        </p:nvSpPr>
        <p:spPr>
          <a:xfrm flipH="1">
            <a:off x="10392750" y="319590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8" name="Freeform 763">
            <a:extLst>
              <a:ext uri="{FF2B5EF4-FFF2-40B4-BE49-F238E27FC236}">
                <a16:creationId xmlns:a16="http://schemas.microsoft.com/office/drawing/2014/main" id="{B1A5D84A-637D-09B2-7F91-80743283CDF1}"/>
              </a:ext>
            </a:extLst>
          </p:cNvPr>
          <p:cNvSpPr/>
          <p:nvPr/>
        </p:nvSpPr>
        <p:spPr>
          <a:xfrm flipH="1">
            <a:off x="10223915" y="315485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19" name="Freeform 764">
            <a:extLst>
              <a:ext uri="{FF2B5EF4-FFF2-40B4-BE49-F238E27FC236}">
                <a16:creationId xmlns:a16="http://schemas.microsoft.com/office/drawing/2014/main" id="{722B75AB-B4A1-614D-5BCB-802EAF5E6FAD}"/>
              </a:ext>
            </a:extLst>
          </p:cNvPr>
          <p:cNvSpPr/>
          <p:nvPr/>
        </p:nvSpPr>
        <p:spPr>
          <a:xfrm flipH="1">
            <a:off x="10139623" y="315485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0" name="Freeform 765">
            <a:extLst>
              <a:ext uri="{FF2B5EF4-FFF2-40B4-BE49-F238E27FC236}">
                <a16:creationId xmlns:a16="http://schemas.microsoft.com/office/drawing/2014/main" id="{3239A14D-2546-CBB1-D1BE-B1B9A9150FAF}"/>
              </a:ext>
            </a:extLst>
          </p:cNvPr>
          <p:cNvSpPr/>
          <p:nvPr/>
        </p:nvSpPr>
        <p:spPr>
          <a:xfrm flipH="1">
            <a:off x="9943463" y="3173863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1" name="Freeform 766">
            <a:extLst>
              <a:ext uri="{FF2B5EF4-FFF2-40B4-BE49-F238E27FC236}">
                <a16:creationId xmlns:a16="http://schemas.microsoft.com/office/drawing/2014/main" id="{4C9D8EDA-8516-6278-2FC9-73C05B52F0B1}"/>
              </a:ext>
            </a:extLst>
          </p:cNvPr>
          <p:cNvSpPr/>
          <p:nvPr/>
        </p:nvSpPr>
        <p:spPr>
          <a:xfrm flipH="1">
            <a:off x="9859170" y="3173863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2" name="Freeform 767">
            <a:extLst>
              <a:ext uri="{FF2B5EF4-FFF2-40B4-BE49-F238E27FC236}">
                <a16:creationId xmlns:a16="http://schemas.microsoft.com/office/drawing/2014/main" id="{310083DA-74E9-91A5-CFC4-0AB28A5BAD31}"/>
              </a:ext>
            </a:extLst>
          </p:cNvPr>
          <p:cNvSpPr/>
          <p:nvPr/>
        </p:nvSpPr>
        <p:spPr>
          <a:xfrm flipH="1">
            <a:off x="9761150" y="316929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3" name="Freeform 768">
            <a:extLst>
              <a:ext uri="{FF2B5EF4-FFF2-40B4-BE49-F238E27FC236}">
                <a16:creationId xmlns:a16="http://schemas.microsoft.com/office/drawing/2014/main" id="{EC7C61F3-EABF-08C3-A176-F852E42C857B}"/>
              </a:ext>
            </a:extLst>
          </p:cNvPr>
          <p:cNvSpPr/>
          <p:nvPr/>
        </p:nvSpPr>
        <p:spPr>
          <a:xfrm flipH="1">
            <a:off x="9676858" y="316929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4" name="Freeform 769">
            <a:extLst>
              <a:ext uri="{FF2B5EF4-FFF2-40B4-BE49-F238E27FC236}">
                <a16:creationId xmlns:a16="http://schemas.microsoft.com/office/drawing/2014/main" id="{5BB696F6-6AEC-FD6F-E72E-2D927E097F71}"/>
              </a:ext>
            </a:extLst>
          </p:cNvPr>
          <p:cNvSpPr/>
          <p:nvPr/>
        </p:nvSpPr>
        <p:spPr>
          <a:xfrm flipH="1">
            <a:off x="9553735" y="309541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5" name="Freeform 770">
            <a:extLst>
              <a:ext uri="{FF2B5EF4-FFF2-40B4-BE49-F238E27FC236}">
                <a16:creationId xmlns:a16="http://schemas.microsoft.com/office/drawing/2014/main" id="{C91A6331-CEEF-7821-C444-19BA3412B739}"/>
              </a:ext>
            </a:extLst>
          </p:cNvPr>
          <p:cNvSpPr/>
          <p:nvPr/>
        </p:nvSpPr>
        <p:spPr>
          <a:xfrm flipH="1">
            <a:off x="9532802" y="317228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6" name="Freeform 771">
            <a:extLst>
              <a:ext uri="{FF2B5EF4-FFF2-40B4-BE49-F238E27FC236}">
                <a16:creationId xmlns:a16="http://schemas.microsoft.com/office/drawing/2014/main" id="{88CC0904-D8DA-CA9E-D584-640952726DC9}"/>
              </a:ext>
            </a:extLst>
          </p:cNvPr>
          <p:cNvSpPr/>
          <p:nvPr/>
        </p:nvSpPr>
        <p:spPr>
          <a:xfrm flipH="1">
            <a:off x="9448509" y="317228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7" name="Freeform 772">
            <a:extLst>
              <a:ext uri="{FF2B5EF4-FFF2-40B4-BE49-F238E27FC236}">
                <a16:creationId xmlns:a16="http://schemas.microsoft.com/office/drawing/2014/main" id="{0558B457-B3E9-4417-51F6-0C6285B82EC5}"/>
              </a:ext>
            </a:extLst>
          </p:cNvPr>
          <p:cNvSpPr/>
          <p:nvPr/>
        </p:nvSpPr>
        <p:spPr>
          <a:xfrm flipH="1">
            <a:off x="9844043" y="297878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8" name="Freeform 773">
            <a:extLst>
              <a:ext uri="{FF2B5EF4-FFF2-40B4-BE49-F238E27FC236}">
                <a16:creationId xmlns:a16="http://schemas.microsoft.com/office/drawing/2014/main" id="{4B03BC13-6BFF-BA81-0954-2B398220E36E}"/>
              </a:ext>
            </a:extLst>
          </p:cNvPr>
          <p:cNvSpPr/>
          <p:nvPr/>
        </p:nvSpPr>
        <p:spPr>
          <a:xfrm flipH="1">
            <a:off x="9759750" y="297878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29" name="Freeform 774">
            <a:extLst>
              <a:ext uri="{FF2B5EF4-FFF2-40B4-BE49-F238E27FC236}">
                <a16:creationId xmlns:a16="http://schemas.microsoft.com/office/drawing/2014/main" id="{81BC30E8-2A8E-A292-5DA7-94343A8829FA}"/>
              </a:ext>
            </a:extLst>
          </p:cNvPr>
          <p:cNvSpPr/>
          <p:nvPr/>
        </p:nvSpPr>
        <p:spPr>
          <a:xfrm flipH="1">
            <a:off x="10126496" y="303894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0" name="Freeform 775">
            <a:extLst>
              <a:ext uri="{FF2B5EF4-FFF2-40B4-BE49-F238E27FC236}">
                <a16:creationId xmlns:a16="http://schemas.microsoft.com/office/drawing/2014/main" id="{2183DC96-673E-19BD-BC93-9991147D0C7B}"/>
              </a:ext>
            </a:extLst>
          </p:cNvPr>
          <p:cNvSpPr/>
          <p:nvPr/>
        </p:nvSpPr>
        <p:spPr>
          <a:xfrm flipH="1">
            <a:off x="10042204" y="303894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1" name="Freeform 776">
            <a:extLst>
              <a:ext uri="{FF2B5EF4-FFF2-40B4-BE49-F238E27FC236}">
                <a16:creationId xmlns:a16="http://schemas.microsoft.com/office/drawing/2014/main" id="{60129C95-ABE3-3546-1753-9BE1B6E1A33E}"/>
              </a:ext>
            </a:extLst>
          </p:cNvPr>
          <p:cNvSpPr/>
          <p:nvPr/>
        </p:nvSpPr>
        <p:spPr>
          <a:xfrm flipH="1">
            <a:off x="10474200" y="2978367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2" name="Freeform 777">
            <a:extLst>
              <a:ext uri="{FF2B5EF4-FFF2-40B4-BE49-F238E27FC236}">
                <a16:creationId xmlns:a16="http://schemas.microsoft.com/office/drawing/2014/main" id="{73AFF8D0-E134-303D-6DD7-5F1C74991DF6}"/>
              </a:ext>
            </a:extLst>
          </p:cNvPr>
          <p:cNvSpPr/>
          <p:nvPr/>
        </p:nvSpPr>
        <p:spPr>
          <a:xfrm flipH="1">
            <a:off x="10389907" y="297836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33" name="Group 4332">
            <a:extLst>
              <a:ext uri="{FF2B5EF4-FFF2-40B4-BE49-F238E27FC236}">
                <a16:creationId xmlns:a16="http://schemas.microsoft.com/office/drawing/2014/main" id="{87361A5D-6F28-A5A2-DB3A-E3508719472C}"/>
              </a:ext>
            </a:extLst>
          </p:cNvPr>
          <p:cNvGrpSpPr/>
          <p:nvPr/>
        </p:nvGrpSpPr>
        <p:grpSpPr>
          <a:xfrm flipH="1">
            <a:off x="9450290" y="2877024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450" name="Oval 4449">
              <a:extLst>
                <a:ext uri="{FF2B5EF4-FFF2-40B4-BE49-F238E27FC236}">
                  <a16:creationId xmlns:a16="http://schemas.microsoft.com/office/drawing/2014/main" id="{C7321D33-64E5-4F56-F4E7-07C867FF071A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1" name="Oval 4450">
              <a:extLst>
                <a:ext uri="{FF2B5EF4-FFF2-40B4-BE49-F238E27FC236}">
                  <a16:creationId xmlns:a16="http://schemas.microsoft.com/office/drawing/2014/main" id="{381BFB75-847A-659C-C414-532CDAB6ECA1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2" name="Oval 4451">
              <a:extLst>
                <a:ext uri="{FF2B5EF4-FFF2-40B4-BE49-F238E27FC236}">
                  <a16:creationId xmlns:a16="http://schemas.microsoft.com/office/drawing/2014/main" id="{35FB3930-E565-E796-5FC9-D58942EED874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3" name="Oval 4452">
              <a:extLst>
                <a:ext uri="{FF2B5EF4-FFF2-40B4-BE49-F238E27FC236}">
                  <a16:creationId xmlns:a16="http://schemas.microsoft.com/office/drawing/2014/main" id="{3EA9991B-FE61-F60C-6BA2-0B66935DA634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4" name="Oval 4453">
              <a:extLst>
                <a:ext uri="{FF2B5EF4-FFF2-40B4-BE49-F238E27FC236}">
                  <a16:creationId xmlns:a16="http://schemas.microsoft.com/office/drawing/2014/main" id="{BCF55996-E99E-3625-CB9A-7DF39B1E8B0E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5" name="Oval 4454">
              <a:extLst>
                <a:ext uri="{FF2B5EF4-FFF2-40B4-BE49-F238E27FC236}">
                  <a16:creationId xmlns:a16="http://schemas.microsoft.com/office/drawing/2014/main" id="{7337E2EE-C425-0CE3-AC38-BF391115A172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6" name="Oval 4455">
              <a:extLst>
                <a:ext uri="{FF2B5EF4-FFF2-40B4-BE49-F238E27FC236}">
                  <a16:creationId xmlns:a16="http://schemas.microsoft.com/office/drawing/2014/main" id="{B625A061-3C9A-AEB1-C3FB-8EF9753CAF95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7" name="Oval 4456">
              <a:extLst>
                <a:ext uri="{FF2B5EF4-FFF2-40B4-BE49-F238E27FC236}">
                  <a16:creationId xmlns:a16="http://schemas.microsoft.com/office/drawing/2014/main" id="{36783EFA-0208-D860-2736-4C9ACB7AE1EB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8" name="Oval 4457">
              <a:extLst>
                <a:ext uri="{FF2B5EF4-FFF2-40B4-BE49-F238E27FC236}">
                  <a16:creationId xmlns:a16="http://schemas.microsoft.com/office/drawing/2014/main" id="{E88756AC-335B-3890-DCEE-849A9B11E6CB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34" name="Freeform 779">
            <a:extLst>
              <a:ext uri="{FF2B5EF4-FFF2-40B4-BE49-F238E27FC236}">
                <a16:creationId xmlns:a16="http://schemas.microsoft.com/office/drawing/2014/main" id="{FEE2B761-A291-AF29-8051-C1076438850F}"/>
              </a:ext>
            </a:extLst>
          </p:cNvPr>
          <p:cNvSpPr/>
          <p:nvPr/>
        </p:nvSpPr>
        <p:spPr>
          <a:xfrm flipH="1">
            <a:off x="10671167" y="319001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5" name="Freeform 780">
            <a:extLst>
              <a:ext uri="{FF2B5EF4-FFF2-40B4-BE49-F238E27FC236}">
                <a16:creationId xmlns:a16="http://schemas.microsoft.com/office/drawing/2014/main" id="{FBE03198-C184-FA7E-990F-8E3E1B571369}"/>
              </a:ext>
            </a:extLst>
          </p:cNvPr>
          <p:cNvSpPr/>
          <p:nvPr/>
        </p:nvSpPr>
        <p:spPr>
          <a:xfrm flipH="1">
            <a:off x="10573589" y="316979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6" name="Freeform 781">
            <a:extLst>
              <a:ext uri="{FF2B5EF4-FFF2-40B4-BE49-F238E27FC236}">
                <a16:creationId xmlns:a16="http://schemas.microsoft.com/office/drawing/2014/main" id="{3E99C4E0-228B-CBFD-78FB-3BBDE84445DA}"/>
              </a:ext>
            </a:extLst>
          </p:cNvPr>
          <p:cNvSpPr/>
          <p:nvPr/>
        </p:nvSpPr>
        <p:spPr>
          <a:xfrm flipH="1">
            <a:off x="10408651" y="312244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7" name="Freeform 782">
            <a:extLst>
              <a:ext uri="{FF2B5EF4-FFF2-40B4-BE49-F238E27FC236}">
                <a16:creationId xmlns:a16="http://schemas.microsoft.com/office/drawing/2014/main" id="{49205FA4-EE7E-876B-5A8C-09AFA1CEA9E7}"/>
              </a:ext>
            </a:extLst>
          </p:cNvPr>
          <p:cNvSpPr/>
          <p:nvPr/>
        </p:nvSpPr>
        <p:spPr>
          <a:xfrm flipH="1">
            <a:off x="10311074" y="310222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8" name="Freeform 783">
            <a:extLst>
              <a:ext uri="{FF2B5EF4-FFF2-40B4-BE49-F238E27FC236}">
                <a16:creationId xmlns:a16="http://schemas.microsoft.com/office/drawing/2014/main" id="{F8880ED0-95CE-71F2-5C87-610E57632BBA}"/>
              </a:ext>
            </a:extLst>
          </p:cNvPr>
          <p:cNvSpPr/>
          <p:nvPr/>
        </p:nvSpPr>
        <p:spPr>
          <a:xfrm flipH="1">
            <a:off x="10066124" y="317990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39" name="Freeform 784">
            <a:extLst>
              <a:ext uri="{FF2B5EF4-FFF2-40B4-BE49-F238E27FC236}">
                <a16:creationId xmlns:a16="http://schemas.microsoft.com/office/drawing/2014/main" id="{D5B69678-9787-8075-9DE5-C2BF3C65B281}"/>
              </a:ext>
            </a:extLst>
          </p:cNvPr>
          <p:cNvSpPr/>
          <p:nvPr/>
        </p:nvSpPr>
        <p:spPr>
          <a:xfrm flipH="1">
            <a:off x="9968547" y="315968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0" name="Freeform 785">
            <a:extLst>
              <a:ext uri="{FF2B5EF4-FFF2-40B4-BE49-F238E27FC236}">
                <a16:creationId xmlns:a16="http://schemas.microsoft.com/office/drawing/2014/main" id="{83288324-78E3-16BE-6C79-6CFE94FC3168}"/>
              </a:ext>
            </a:extLst>
          </p:cNvPr>
          <p:cNvSpPr/>
          <p:nvPr/>
        </p:nvSpPr>
        <p:spPr>
          <a:xfrm flipH="1">
            <a:off x="9452602" y="315261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1" name="Freeform 786">
            <a:extLst>
              <a:ext uri="{FF2B5EF4-FFF2-40B4-BE49-F238E27FC236}">
                <a16:creationId xmlns:a16="http://schemas.microsoft.com/office/drawing/2014/main" id="{9BBB9C58-F567-06F2-0DC9-FBB79D12CC6C}"/>
              </a:ext>
            </a:extLst>
          </p:cNvPr>
          <p:cNvSpPr/>
          <p:nvPr/>
        </p:nvSpPr>
        <p:spPr>
          <a:xfrm flipH="1">
            <a:off x="9371265" y="3132394"/>
            <a:ext cx="46103" cy="38867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5388 w 38744"/>
              <a:gd name="connsiteY0" fmla="*/ 0 h 416719"/>
              <a:gd name="connsiteX1" fmla="*/ 38726 w 38744"/>
              <a:gd name="connsiteY1" fmla="*/ 83344 h 416719"/>
              <a:gd name="connsiteX2" fmla="*/ 10151 w 38744"/>
              <a:gd name="connsiteY2" fmla="*/ 192881 h 416719"/>
              <a:gd name="connsiteX3" fmla="*/ 10150 w 38744"/>
              <a:gd name="connsiteY3" fmla="*/ 416719 h 416719"/>
              <a:gd name="connsiteX0" fmla="*/ 0 w 33356"/>
              <a:gd name="connsiteY0" fmla="*/ 0 h 416719"/>
              <a:gd name="connsiteX1" fmla="*/ 33338 w 33356"/>
              <a:gd name="connsiteY1" fmla="*/ 83344 h 416719"/>
              <a:gd name="connsiteX2" fmla="*/ 4763 w 33356"/>
              <a:gd name="connsiteY2" fmla="*/ 192881 h 416719"/>
              <a:gd name="connsiteX3" fmla="*/ 4762 w 33356"/>
              <a:gd name="connsiteY3" fmla="*/ 416719 h 416719"/>
              <a:gd name="connsiteX0" fmla="*/ 7145 w 40503"/>
              <a:gd name="connsiteY0" fmla="*/ 0 h 411957"/>
              <a:gd name="connsiteX1" fmla="*/ 40483 w 40503"/>
              <a:gd name="connsiteY1" fmla="*/ 83344 h 411957"/>
              <a:gd name="connsiteX2" fmla="*/ 11908 w 40503"/>
              <a:gd name="connsiteY2" fmla="*/ 192881 h 411957"/>
              <a:gd name="connsiteX3" fmla="*/ 0 w 40503"/>
              <a:gd name="connsiteY3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3" h="411957">
                <a:moveTo>
                  <a:pt x="7145" y="0"/>
                </a:moveTo>
                <a:cubicBezTo>
                  <a:pt x="23417" y="25598"/>
                  <a:pt x="39689" y="51197"/>
                  <a:pt x="40483" y="83344"/>
                </a:cubicBezTo>
                <a:cubicBezTo>
                  <a:pt x="41277" y="115491"/>
                  <a:pt x="18655" y="138112"/>
                  <a:pt x="11908" y="192881"/>
                </a:cubicBezTo>
                <a:cubicBezTo>
                  <a:pt x="5161" y="247650"/>
                  <a:pt x="13096" y="331788"/>
                  <a:pt x="0" y="411957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2" name="Freeform 787">
            <a:extLst>
              <a:ext uri="{FF2B5EF4-FFF2-40B4-BE49-F238E27FC236}">
                <a16:creationId xmlns:a16="http://schemas.microsoft.com/office/drawing/2014/main" id="{045343DB-D480-36DD-1C0F-98DA2432B231}"/>
              </a:ext>
            </a:extLst>
          </p:cNvPr>
          <p:cNvSpPr/>
          <p:nvPr/>
        </p:nvSpPr>
        <p:spPr>
          <a:xfrm flipH="1">
            <a:off x="10580360" y="299380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3" name="Freeform 788">
            <a:extLst>
              <a:ext uri="{FF2B5EF4-FFF2-40B4-BE49-F238E27FC236}">
                <a16:creationId xmlns:a16="http://schemas.microsoft.com/office/drawing/2014/main" id="{53C31092-38FD-A98B-D59C-4E03D29A50F1}"/>
              </a:ext>
            </a:extLst>
          </p:cNvPr>
          <p:cNvSpPr/>
          <p:nvPr/>
        </p:nvSpPr>
        <p:spPr>
          <a:xfrm flipH="1">
            <a:off x="10508737" y="3009366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4" name="Freeform 789">
            <a:extLst>
              <a:ext uri="{FF2B5EF4-FFF2-40B4-BE49-F238E27FC236}">
                <a16:creationId xmlns:a16="http://schemas.microsoft.com/office/drawing/2014/main" id="{1205D5FA-9A1D-DE15-7C6E-67F98615B67D}"/>
              </a:ext>
            </a:extLst>
          </p:cNvPr>
          <p:cNvSpPr/>
          <p:nvPr/>
        </p:nvSpPr>
        <p:spPr>
          <a:xfrm flipH="1">
            <a:off x="10152860" y="309445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5" name="Freeform 790">
            <a:extLst>
              <a:ext uri="{FF2B5EF4-FFF2-40B4-BE49-F238E27FC236}">
                <a16:creationId xmlns:a16="http://schemas.microsoft.com/office/drawing/2014/main" id="{88C115A8-2E6C-A9EE-EF3E-C6B4D1AF83FC}"/>
              </a:ext>
            </a:extLst>
          </p:cNvPr>
          <p:cNvSpPr/>
          <p:nvPr/>
        </p:nvSpPr>
        <p:spPr>
          <a:xfrm flipH="1">
            <a:off x="10055283" y="307423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6" name="Freeform 791">
            <a:extLst>
              <a:ext uri="{FF2B5EF4-FFF2-40B4-BE49-F238E27FC236}">
                <a16:creationId xmlns:a16="http://schemas.microsoft.com/office/drawing/2014/main" id="{746FB46C-76F5-BDF0-5B8E-2312820C3AFB}"/>
              </a:ext>
            </a:extLst>
          </p:cNvPr>
          <p:cNvSpPr/>
          <p:nvPr/>
        </p:nvSpPr>
        <p:spPr>
          <a:xfrm flipH="1">
            <a:off x="10000063" y="302577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7" name="Freeform 792">
            <a:extLst>
              <a:ext uri="{FF2B5EF4-FFF2-40B4-BE49-F238E27FC236}">
                <a16:creationId xmlns:a16="http://schemas.microsoft.com/office/drawing/2014/main" id="{D3BDEA49-178D-B19D-FE70-E923342D2283}"/>
              </a:ext>
            </a:extLst>
          </p:cNvPr>
          <p:cNvSpPr/>
          <p:nvPr/>
        </p:nvSpPr>
        <p:spPr>
          <a:xfrm flipH="1">
            <a:off x="9902486" y="300555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8" name="Freeform 793">
            <a:extLst>
              <a:ext uri="{FF2B5EF4-FFF2-40B4-BE49-F238E27FC236}">
                <a16:creationId xmlns:a16="http://schemas.microsoft.com/office/drawing/2014/main" id="{B865FD5A-0B50-2213-AAC4-96F0D5D746C3}"/>
              </a:ext>
            </a:extLst>
          </p:cNvPr>
          <p:cNvSpPr/>
          <p:nvPr/>
        </p:nvSpPr>
        <p:spPr>
          <a:xfrm flipH="1">
            <a:off x="9843345" y="310040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49" name="Freeform 794">
            <a:extLst>
              <a:ext uri="{FF2B5EF4-FFF2-40B4-BE49-F238E27FC236}">
                <a16:creationId xmlns:a16="http://schemas.microsoft.com/office/drawing/2014/main" id="{ED7D1BF5-C500-84CB-FF54-C46471FD6372}"/>
              </a:ext>
            </a:extLst>
          </p:cNvPr>
          <p:cNvSpPr/>
          <p:nvPr/>
        </p:nvSpPr>
        <p:spPr>
          <a:xfrm flipH="1">
            <a:off x="9745768" y="308018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0" name="Freeform 795">
            <a:extLst>
              <a:ext uri="{FF2B5EF4-FFF2-40B4-BE49-F238E27FC236}">
                <a16:creationId xmlns:a16="http://schemas.microsoft.com/office/drawing/2014/main" id="{E753AE22-5226-71B4-792D-B6F667B8C308}"/>
              </a:ext>
            </a:extLst>
          </p:cNvPr>
          <p:cNvSpPr/>
          <p:nvPr/>
        </p:nvSpPr>
        <p:spPr>
          <a:xfrm flipH="1">
            <a:off x="9726200" y="303902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1" name="Freeform 796">
            <a:extLst>
              <a:ext uri="{FF2B5EF4-FFF2-40B4-BE49-F238E27FC236}">
                <a16:creationId xmlns:a16="http://schemas.microsoft.com/office/drawing/2014/main" id="{39DB53FB-B202-F848-6693-D08EC6AE4C77}"/>
              </a:ext>
            </a:extLst>
          </p:cNvPr>
          <p:cNvSpPr/>
          <p:nvPr/>
        </p:nvSpPr>
        <p:spPr>
          <a:xfrm flipH="1">
            <a:off x="9628623" y="301879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2" name="Freeform 797">
            <a:extLst>
              <a:ext uri="{FF2B5EF4-FFF2-40B4-BE49-F238E27FC236}">
                <a16:creationId xmlns:a16="http://schemas.microsoft.com/office/drawing/2014/main" id="{64D53541-3B69-2C54-1551-67704642B482}"/>
              </a:ext>
            </a:extLst>
          </p:cNvPr>
          <p:cNvSpPr/>
          <p:nvPr/>
        </p:nvSpPr>
        <p:spPr>
          <a:xfrm flipH="1">
            <a:off x="10323689" y="303693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3" name="Freeform 798">
            <a:extLst>
              <a:ext uri="{FF2B5EF4-FFF2-40B4-BE49-F238E27FC236}">
                <a16:creationId xmlns:a16="http://schemas.microsoft.com/office/drawing/2014/main" id="{68DB791F-7D57-716B-3C71-9DCE51D810A4}"/>
              </a:ext>
            </a:extLst>
          </p:cNvPr>
          <p:cNvSpPr/>
          <p:nvPr/>
        </p:nvSpPr>
        <p:spPr>
          <a:xfrm flipH="1">
            <a:off x="10226112" y="301671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54" name="Group 4353">
            <a:extLst>
              <a:ext uri="{FF2B5EF4-FFF2-40B4-BE49-F238E27FC236}">
                <a16:creationId xmlns:a16="http://schemas.microsoft.com/office/drawing/2014/main" id="{8CB79933-486E-70A6-CBB6-82E7DED4A0BA}"/>
              </a:ext>
            </a:extLst>
          </p:cNvPr>
          <p:cNvGrpSpPr/>
          <p:nvPr/>
        </p:nvGrpSpPr>
        <p:grpSpPr>
          <a:xfrm flipH="1">
            <a:off x="9368326" y="2914164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441" name="Oval 4440">
              <a:extLst>
                <a:ext uri="{FF2B5EF4-FFF2-40B4-BE49-F238E27FC236}">
                  <a16:creationId xmlns:a16="http://schemas.microsoft.com/office/drawing/2014/main" id="{F3353DE7-5A0E-3C29-791F-AD4D8AE928A2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2" name="Oval 4441">
              <a:extLst>
                <a:ext uri="{FF2B5EF4-FFF2-40B4-BE49-F238E27FC236}">
                  <a16:creationId xmlns:a16="http://schemas.microsoft.com/office/drawing/2014/main" id="{213A724B-BE14-0902-4842-2E8415DBB53F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3" name="Oval 4442">
              <a:extLst>
                <a:ext uri="{FF2B5EF4-FFF2-40B4-BE49-F238E27FC236}">
                  <a16:creationId xmlns:a16="http://schemas.microsoft.com/office/drawing/2014/main" id="{A9DDCAEA-6787-17A2-F3B4-DB3F634D712F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4" name="Oval 4443">
              <a:extLst>
                <a:ext uri="{FF2B5EF4-FFF2-40B4-BE49-F238E27FC236}">
                  <a16:creationId xmlns:a16="http://schemas.microsoft.com/office/drawing/2014/main" id="{F033D523-5321-2FBF-4B14-3D42F732DBE1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5" name="Oval 4444">
              <a:extLst>
                <a:ext uri="{FF2B5EF4-FFF2-40B4-BE49-F238E27FC236}">
                  <a16:creationId xmlns:a16="http://schemas.microsoft.com/office/drawing/2014/main" id="{ED80F154-6B89-D1FA-2A4F-6012FA97DD26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6" name="Oval 4445">
              <a:extLst>
                <a:ext uri="{FF2B5EF4-FFF2-40B4-BE49-F238E27FC236}">
                  <a16:creationId xmlns:a16="http://schemas.microsoft.com/office/drawing/2014/main" id="{864914DA-7CAE-346A-75EB-391F3B488E2F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7" name="Oval 4446">
              <a:extLst>
                <a:ext uri="{FF2B5EF4-FFF2-40B4-BE49-F238E27FC236}">
                  <a16:creationId xmlns:a16="http://schemas.microsoft.com/office/drawing/2014/main" id="{DEF706D1-B2EE-E33A-8DAE-9ED8A73FAA17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8" name="Oval 4447">
              <a:extLst>
                <a:ext uri="{FF2B5EF4-FFF2-40B4-BE49-F238E27FC236}">
                  <a16:creationId xmlns:a16="http://schemas.microsoft.com/office/drawing/2014/main" id="{7A2887FE-3BCB-3B00-961E-C8DA88D0E52D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9" name="Oval 4448">
              <a:extLst>
                <a:ext uri="{FF2B5EF4-FFF2-40B4-BE49-F238E27FC236}">
                  <a16:creationId xmlns:a16="http://schemas.microsoft.com/office/drawing/2014/main" id="{AD553158-48E3-372A-2BCD-155E6371568F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55" name="Freeform 800">
            <a:extLst>
              <a:ext uri="{FF2B5EF4-FFF2-40B4-BE49-F238E27FC236}">
                <a16:creationId xmlns:a16="http://schemas.microsoft.com/office/drawing/2014/main" id="{3E544288-409F-7ED5-E8B9-436A1875B943}"/>
              </a:ext>
            </a:extLst>
          </p:cNvPr>
          <p:cNvSpPr/>
          <p:nvPr/>
        </p:nvSpPr>
        <p:spPr>
          <a:xfrm rot="10800000" flipH="1">
            <a:off x="9685194" y="3325331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6" name="Freeform 801">
            <a:extLst>
              <a:ext uri="{FF2B5EF4-FFF2-40B4-BE49-F238E27FC236}">
                <a16:creationId xmlns:a16="http://schemas.microsoft.com/office/drawing/2014/main" id="{079208D6-A0A6-10ED-E1C0-05A61D21B87D}"/>
              </a:ext>
            </a:extLst>
          </p:cNvPr>
          <p:cNvSpPr/>
          <p:nvPr/>
        </p:nvSpPr>
        <p:spPr>
          <a:xfrm rot="10800000" flipH="1">
            <a:off x="9736805" y="3325331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7" name="Freeform 802">
            <a:extLst>
              <a:ext uri="{FF2B5EF4-FFF2-40B4-BE49-F238E27FC236}">
                <a16:creationId xmlns:a16="http://schemas.microsoft.com/office/drawing/2014/main" id="{73C83EE9-722C-3B60-07C4-7162359EFD4C}"/>
              </a:ext>
            </a:extLst>
          </p:cNvPr>
          <p:cNvSpPr/>
          <p:nvPr/>
        </p:nvSpPr>
        <p:spPr>
          <a:xfrm rot="10800000" flipH="1">
            <a:off x="9642188" y="341283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8" name="Freeform 803">
            <a:extLst>
              <a:ext uri="{FF2B5EF4-FFF2-40B4-BE49-F238E27FC236}">
                <a16:creationId xmlns:a16="http://schemas.microsoft.com/office/drawing/2014/main" id="{91DDA709-4BF6-8D50-6C2F-73E1EC7D75A6}"/>
              </a:ext>
            </a:extLst>
          </p:cNvPr>
          <p:cNvSpPr/>
          <p:nvPr/>
        </p:nvSpPr>
        <p:spPr>
          <a:xfrm rot="10800000" flipH="1">
            <a:off x="9693799" y="341283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59" name="Freeform 804">
            <a:extLst>
              <a:ext uri="{FF2B5EF4-FFF2-40B4-BE49-F238E27FC236}">
                <a16:creationId xmlns:a16="http://schemas.microsoft.com/office/drawing/2014/main" id="{19D7F8AA-952F-43C0-2C99-C5F2E1D26E05}"/>
              </a:ext>
            </a:extLst>
          </p:cNvPr>
          <p:cNvSpPr/>
          <p:nvPr/>
        </p:nvSpPr>
        <p:spPr>
          <a:xfrm rot="10800000" flipH="1">
            <a:off x="9785938" y="3276956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0" name="Freeform 805">
            <a:extLst>
              <a:ext uri="{FF2B5EF4-FFF2-40B4-BE49-F238E27FC236}">
                <a16:creationId xmlns:a16="http://schemas.microsoft.com/office/drawing/2014/main" id="{A531E69A-DAA9-7007-10FE-A5FFDE675309}"/>
              </a:ext>
            </a:extLst>
          </p:cNvPr>
          <p:cNvSpPr/>
          <p:nvPr/>
        </p:nvSpPr>
        <p:spPr>
          <a:xfrm rot="10800000" flipH="1">
            <a:off x="9837549" y="327695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1" name="Freeform 806">
            <a:extLst>
              <a:ext uri="{FF2B5EF4-FFF2-40B4-BE49-F238E27FC236}">
                <a16:creationId xmlns:a16="http://schemas.microsoft.com/office/drawing/2014/main" id="{BC2844F2-916C-00FF-7959-5F9FA14F97BA}"/>
              </a:ext>
            </a:extLst>
          </p:cNvPr>
          <p:cNvSpPr/>
          <p:nvPr/>
        </p:nvSpPr>
        <p:spPr>
          <a:xfrm rot="10800000" flipH="1">
            <a:off x="10032419" y="320958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2" name="Freeform 807">
            <a:extLst>
              <a:ext uri="{FF2B5EF4-FFF2-40B4-BE49-F238E27FC236}">
                <a16:creationId xmlns:a16="http://schemas.microsoft.com/office/drawing/2014/main" id="{A28A3AAE-E4F7-E412-85B6-8AC4F28514C1}"/>
              </a:ext>
            </a:extLst>
          </p:cNvPr>
          <p:cNvSpPr/>
          <p:nvPr/>
        </p:nvSpPr>
        <p:spPr>
          <a:xfrm rot="10800000" flipH="1">
            <a:off x="10084030" y="320958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3" name="Freeform 808">
            <a:extLst>
              <a:ext uri="{FF2B5EF4-FFF2-40B4-BE49-F238E27FC236}">
                <a16:creationId xmlns:a16="http://schemas.microsoft.com/office/drawing/2014/main" id="{2F43D7A6-4EDC-9ADA-ED16-70FC8B174BEF}"/>
              </a:ext>
            </a:extLst>
          </p:cNvPr>
          <p:cNvSpPr/>
          <p:nvPr/>
        </p:nvSpPr>
        <p:spPr>
          <a:xfrm rot="10800000" flipH="1">
            <a:off x="10212554" y="319610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4" name="Freeform 809">
            <a:extLst>
              <a:ext uri="{FF2B5EF4-FFF2-40B4-BE49-F238E27FC236}">
                <a16:creationId xmlns:a16="http://schemas.microsoft.com/office/drawing/2014/main" id="{56AE1BF1-012F-E6FC-E282-66BE2749D1AA}"/>
              </a:ext>
            </a:extLst>
          </p:cNvPr>
          <p:cNvSpPr/>
          <p:nvPr/>
        </p:nvSpPr>
        <p:spPr>
          <a:xfrm rot="10800000" flipH="1">
            <a:off x="10264165" y="319610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5" name="Freeform 810">
            <a:extLst>
              <a:ext uri="{FF2B5EF4-FFF2-40B4-BE49-F238E27FC236}">
                <a16:creationId xmlns:a16="http://schemas.microsoft.com/office/drawing/2014/main" id="{754C0E83-340C-52CB-1C9D-DE16B704A501}"/>
              </a:ext>
            </a:extLst>
          </p:cNvPr>
          <p:cNvSpPr/>
          <p:nvPr/>
        </p:nvSpPr>
        <p:spPr>
          <a:xfrm rot="10800000" flipH="1">
            <a:off x="10400518" y="329908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6" name="Freeform 811">
            <a:extLst>
              <a:ext uri="{FF2B5EF4-FFF2-40B4-BE49-F238E27FC236}">
                <a16:creationId xmlns:a16="http://schemas.microsoft.com/office/drawing/2014/main" id="{22F84C84-C4E4-EFCC-1B92-07982769DD19}"/>
              </a:ext>
            </a:extLst>
          </p:cNvPr>
          <p:cNvSpPr/>
          <p:nvPr/>
        </p:nvSpPr>
        <p:spPr>
          <a:xfrm rot="10800000" flipH="1">
            <a:off x="10361047" y="341582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7" name="Freeform 812">
            <a:extLst>
              <a:ext uri="{FF2B5EF4-FFF2-40B4-BE49-F238E27FC236}">
                <a16:creationId xmlns:a16="http://schemas.microsoft.com/office/drawing/2014/main" id="{C8F4716F-8262-A229-248F-E25E2886E03E}"/>
              </a:ext>
            </a:extLst>
          </p:cNvPr>
          <p:cNvSpPr/>
          <p:nvPr/>
        </p:nvSpPr>
        <p:spPr>
          <a:xfrm rot="10800000" flipH="1">
            <a:off x="10412658" y="341582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8" name="Freeform 813">
            <a:extLst>
              <a:ext uri="{FF2B5EF4-FFF2-40B4-BE49-F238E27FC236}">
                <a16:creationId xmlns:a16="http://schemas.microsoft.com/office/drawing/2014/main" id="{4EFB4A36-9EA2-0A86-3E18-D9CE77183A9A}"/>
              </a:ext>
            </a:extLst>
          </p:cNvPr>
          <p:cNvSpPr/>
          <p:nvPr/>
        </p:nvSpPr>
        <p:spPr>
          <a:xfrm rot="10800000" flipH="1">
            <a:off x="10752199" y="344207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69" name="Freeform 814">
            <a:extLst>
              <a:ext uri="{FF2B5EF4-FFF2-40B4-BE49-F238E27FC236}">
                <a16:creationId xmlns:a16="http://schemas.microsoft.com/office/drawing/2014/main" id="{60689131-D988-07A9-7A5B-615F82A58238}"/>
              </a:ext>
            </a:extLst>
          </p:cNvPr>
          <p:cNvSpPr/>
          <p:nvPr/>
        </p:nvSpPr>
        <p:spPr>
          <a:xfrm rot="10800000" flipH="1">
            <a:off x="10104134" y="3391560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0" name="Freeform 815">
            <a:extLst>
              <a:ext uri="{FF2B5EF4-FFF2-40B4-BE49-F238E27FC236}">
                <a16:creationId xmlns:a16="http://schemas.microsoft.com/office/drawing/2014/main" id="{6FFC8BD6-30F3-79CF-3777-D1C05DAB3379}"/>
              </a:ext>
            </a:extLst>
          </p:cNvPr>
          <p:cNvSpPr/>
          <p:nvPr/>
        </p:nvSpPr>
        <p:spPr>
          <a:xfrm rot="10800000" flipH="1">
            <a:off x="10155745" y="3391560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71" name="Group 4370">
            <a:extLst>
              <a:ext uri="{FF2B5EF4-FFF2-40B4-BE49-F238E27FC236}">
                <a16:creationId xmlns:a16="http://schemas.microsoft.com/office/drawing/2014/main" id="{B19C613D-8983-A9A6-EEE1-2C386754264D}"/>
              </a:ext>
            </a:extLst>
          </p:cNvPr>
          <p:cNvGrpSpPr/>
          <p:nvPr/>
        </p:nvGrpSpPr>
        <p:grpSpPr>
          <a:xfrm rot="10800000" flipH="1">
            <a:off x="9608768" y="3563193"/>
            <a:ext cx="1256277" cy="350125"/>
            <a:chOff x="703186" y="3173611"/>
            <a:chExt cx="1103683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432" name="Oval 4431">
              <a:extLst>
                <a:ext uri="{FF2B5EF4-FFF2-40B4-BE49-F238E27FC236}">
                  <a16:creationId xmlns:a16="http://schemas.microsoft.com/office/drawing/2014/main" id="{40C050AE-BC7F-7A7A-E245-A1E0B79ABAC7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3" name="Oval 4432">
              <a:extLst>
                <a:ext uri="{FF2B5EF4-FFF2-40B4-BE49-F238E27FC236}">
                  <a16:creationId xmlns:a16="http://schemas.microsoft.com/office/drawing/2014/main" id="{222FD750-4616-FC2B-2977-68A1B7357430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4" name="Oval 4433">
              <a:extLst>
                <a:ext uri="{FF2B5EF4-FFF2-40B4-BE49-F238E27FC236}">
                  <a16:creationId xmlns:a16="http://schemas.microsoft.com/office/drawing/2014/main" id="{76708A5F-BEF5-210C-D8F1-E24123032B9D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5" name="Oval 4434">
              <a:extLst>
                <a:ext uri="{FF2B5EF4-FFF2-40B4-BE49-F238E27FC236}">
                  <a16:creationId xmlns:a16="http://schemas.microsoft.com/office/drawing/2014/main" id="{6767434C-4BCD-C0EA-09D9-9FD72095323E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6" name="Oval 4435">
              <a:extLst>
                <a:ext uri="{FF2B5EF4-FFF2-40B4-BE49-F238E27FC236}">
                  <a16:creationId xmlns:a16="http://schemas.microsoft.com/office/drawing/2014/main" id="{6FC5C09A-356E-06D2-2B33-083C5DC1BFDC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7" name="Oval 4436">
              <a:extLst>
                <a:ext uri="{FF2B5EF4-FFF2-40B4-BE49-F238E27FC236}">
                  <a16:creationId xmlns:a16="http://schemas.microsoft.com/office/drawing/2014/main" id="{86013C7E-AE14-AF7F-9CE8-0FE353BC6222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8" name="Oval 4437">
              <a:extLst>
                <a:ext uri="{FF2B5EF4-FFF2-40B4-BE49-F238E27FC236}">
                  <a16:creationId xmlns:a16="http://schemas.microsoft.com/office/drawing/2014/main" id="{02A4E382-1FBB-B853-E693-EECD7FC114E8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9" name="Oval 4438">
              <a:extLst>
                <a:ext uri="{FF2B5EF4-FFF2-40B4-BE49-F238E27FC236}">
                  <a16:creationId xmlns:a16="http://schemas.microsoft.com/office/drawing/2014/main" id="{62309C9C-61B2-0859-40DE-506D22097A97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0" name="Oval 4439">
              <a:extLst>
                <a:ext uri="{FF2B5EF4-FFF2-40B4-BE49-F238E27FC236}">
                  <a16:creationId xmlns:a16="http://schemas.microsoft.com/office/drawing/2014/main" id="{3D21814F-3613-6070-1E99-38AC014B73B6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72" name="Freeform 817">
            <a:extLst>
              <a:ext uri="{FF2B5EF4-FFF2-40B4-BE49-F238E27FC236}">
                <a16:creationId xmlns:a16="http://schemas.microsoft.com/office/drawing/2014/main" id="{35E3684E-6065-CF0D-65E7-B713B921CAE4}"/>
              </a:ext>
            </a:extLst>
          </p:cNvPr>
          <p:cNvSpPr/>
          <p:nvPr/>
        </p:nvSpPr>
        <p:spPr>
          <a:xfrm rot="10800000" flipH="1">
            <a:off x="9584217" y="320719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3" name="Freeform 818">
            <a:extLst>
              <a:ext uri="{FF2B5EF4-FFF2-40B4-BE49-F238E27FC236}">
                <a16:creationId xmlns:a16="http://schemas.microsoft.com/office/drawing/2014/main" id="{E022B7C8-9E58-EB1A-CE71-85E5FDB27F97}"/>
              </a:ext>
            </a:extLst>
          </p:cNvPr>
          <p:cNvSpPr/>
          <p:nvPr/>
        </p:nvSpPr>
        <p:spPr>
          <a:xfrm rot="10800000" flipH="1">
            <a:off x="9665709" y="321783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4" name="Freeform 819">
            <a:extLst>
              <a:ext uri="{FF2B5EF4-FFF2-40B4-BE49-F238E27FC236}">
                <a16:creationId xmlns:a16="http://schemas.microsoft.com/office/drawing/2014/main" id="{3B67B734-CF04-8A2E-0F01-8F9E3CA5D90F}"/>
              </a:ext>
            </a:extLst>
          </p:cNvPr>
          <p:cNvSpPr/>
          <p:nvPr/>
        </p:nvSpPr>
        <p:spPr>
          <a:xfrm rot="10800000" flipH="1">
            <a:off x="9837344" y="324824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5" name="Freeform 820">
            <a:extLst>
              <a:ext uri="{FF2B5EF4-FFF2-40B4-BE49-F238E27FC236}">
                <a16:creationId xmlns:a16="http://schemas.microsoft.com/office/drawing/2014/main" id="{6FECE87F-9241-D04F-BA5B-9453C1304A57}"/>
              </a:ext>
            </a:extLst>
          </p:cNvPr>
          <p:cNvSpPr/>
          <p:nvPr/>
        </p:nvSpPr>
        <p:spPr>
          <a:xfrm rot="10800000" flipH="1">
            <a:off x="9918836" y="3258889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6" name="Freeform 821">
            <a:extLst>
              <a:ext uri="{FF2B5EF4-FFF2-40B4-BE49-F238E27FC236}">
                <a16:creationId xmlns:a16="http://schemas.microsoft.com/office/drawing/2014/main" id="{525C2F7B-5D3A-5B87-D966-2D942F597EEE}"/>
              </a:ext>
            </a:extLst>
          </p:cNvPr>
          <p:cNvSpPr/>
          <p:nvPr/>
        </p:nvSpPr>
        <p:spPr>
          <a:xfrm rot="10800000" flipH="1">
            <a:off x="10117796" y="3229239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7" name="Freeform 822">
            <a:extLst>
              <a:ext uri="{FF2B5EF4-FFF2-40B4-BE49-F238E27FC236}">
                <a16:creationId xmlns:a16="http://schemas.microsoft.com/office/drawing/2014/main" id="{8F297D70-8AA3-5BF2-C5F9-18B9BB9815E5}"/>
              </a:ext>
            </a:extLst>
          </p:cNvPr>
          <p:cNvSpPr/>
          <p:nvPr/>
        </p:nvSpPr>
        <p:spPr>
          <a:xfrm rot="10800000" flipH="1">
            <a:off x="10199288" y="323988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8" name="Freeform 823">
            <a:extLst>
              <a:ext uri="{FF2B5EF4-FFF2-40B4-BE49-F238E27FC236}">
                <a16:creationId xmlns:a16="http://schemas.microsoft.com/office/drawing/2014/main" id="{8E5993F9-A2B1-59CA-731F-866AF2462F46}"/>
              </a:ext>
            </a:extLst>
          </p:cNvPr>
          <p:cNvSpPr/>
          <p:nvPr/>
        </p:nvSpPr>
        <p:spPr>
          <a:xfrm rot="10800000" flipH="1">
            <a:off x="10300109" y="323380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9" name="Freeform 824">
            <a:extLst>
              <a:ext uri="{FF2B5EF4-FFF2-40B4-BE49-F238E27FC236}">
                <a16:creationId xmlns:a16="http://schemas.microsoft.com/office/drawing/2014/main" id="{7AD77734-47F8-0D64-D81C-0D4CE465D741}"/>
              </a:ext>
            </a:extLst>
          </p:cNvPr>
          <p:cNvSpPr/>
          <p:nvPr/>
        </p:nvSpPr>
        <p:spPr>
          <a:xfrm rot="10800000" flipH="1">
            <a:off x="10381600" y="324444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0" name="Freeform 825">
            <a:extLst>
              <a:ext uri="{FF2B5EF4-FFF2-40B4-BE49-F238E27FC236}">
                <a16:creationId xmlns:a16="http://schemas.microsoft.com/office/drawing/2014/main" id="{17A84115-8645-2121-0C91-1EC8DB80390E}"/>
              </a:ext>
            </a:extLst>
          </p:cNvPr>
          <p:cNvSpPr/>
          <p:nvPr/>
        </p:nvSpPr>
        <p:spPr>
          <a:xfrm rot="10800000" flipH="1">
            <a:off x="10423232" y="330768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1" name="Freeform 826">
            <a:extLst>
              <a:ext uri="{FF2B5EF4-FFF2-40B4-BE49-F238E27FC236}">
                <a16:creationId xmlns:a16="http://schemas.microsoft.com/office/drawing/2014/main" id="{893835E9-639D-2832-546C-0BD65739C942}"/>
              </a:ext>
            </a:extLst>
          </p:cNvPr>
          <p:cNvSpPr/>
          <p:nvPr/>
        </p:nvSpPr>
        <p:spPr>
          <a:xfrm rot="10800000" flipH="1">
            <a:off x="10504724" y="331832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2" name="Freeform 827">
            <a:extLst>
              <a:ext uri="{FF2B5EF4-FFF2-40B4-BE49-F238E27FC236}">
                <a16:creationId xmlns:a16="http://schemas.microsoft.com/office/drawing/2014/main" id="{7AB667B2-5452-CC91-963F-61DDDDFE1456}"/>
              </a:ext>
            </a:extLst>
          </p:cNvPr>
          <p:cNvSpPr/>
          <p:nvPr/>
        </p:nvSpPr>
        <p:spPr>
          <a:xfrm rot="10800000" flipH="1">
            <a:off x="10528457" y="323081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3" name="Freeform 828">
            <a:extLst>
              <a:ext uri="{FF2B5EF4-FFF2-40B4-BE49-F238E27FC236}">
                <a16:creationId xmlns:a16="http://schemas.microsoft.com/office/drawing/2014/main" id="{38F730AF-94BB-9FF0-227C-FEA75BB7F796}"/>
              </a:ext>
            </a:extLst>
          </p:cNvPr>
          <p:cNvSpPr/>
          <p:nvPr/>
        </p:nvSpPr>
        <p:spPr>
          <a:xfrm rot="10800000" flipH="1">
            <a:off x="10609949" y="324145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4" name="Freeform 829">
            <a:extLst>
              <a:ext uri="{FF2B5EF4-FFF2-40B4-BE49-F238E27FC236}">
                <a16:creationId xmlns:a16="http://schemas.microsoft.com/office/drawing/2014/main" id="{8C133F96-25B5-8307-8E13-ACFEAE7E995C}"/>
              </a:ext>
            </a:extLst>
          </p:cNvPr>
          <p:cNvSpPr/>
          <p:nvPr/>
        </p:nvSpPr>
        <p:spPr>
          <a:xfrm rot="10800000" flipH="1">
            <a:off x="10217216" y="342432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5" name="Freeform 830">
            <a:extLst>
              <a:ext uri="{FF2B5EF4-FFF2-40B4-BE49-F238E27FC236}">
                <a16:creationId xmlns:a16="http://schemas.microsoft.com/office/drawing/2014/main" id="{4EF597E4-2FD8-A8BF-F7E1-135DC9106696}"/>
              </a:ext>
            </a:extLst>
          </p:cNvPr>
          <p:cNvSpPr/>
          <p:nvPr/>
        </p:nvSpPr>
        <p:spPr>
          <a:xfrm rot="10800000" flipH="1">
            <a:off x="10298708" y="343496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6" name="Freeform 831">
            <a:extLst>
              <a:ext uri="{FF2B5EF4-FFF2-40B4-BE49-F238E27FC236}">
                <a16:creationId xmlns:a16="http://schemas.microsoft.com/office/drawing/2014/main" id="{62A8E541-1CE5-21EF-01A0-EC85FAEE0F60}"/>
              </a:ext>
            </a:extLst>
          </p:cNvPr>
          <p:cNvSpPr/>
          <p:nvPr/>
        </p:nvSpPr>
        <p:spPr>
          <a:xfrm rot="10800000" flipH="1">
            <a:off x="9934763" y="3364157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7" name="Freeform 832">
            <a:extLst>
              <a:ext uri="{FF2B5EF4-FFF2-40B4-BE49-F238E27FC236}">
                <a16:creationId xmlns:a16="http://schemas.microsoft.com/office/drawing/2014/main" id="{4219C230-8E50-25F9-2314-CE2D4AA2BFBF}"/>
              </a:ext>
            </a:extLst>
          </p:cNvPr>
          <p:cNvSpPr/>
          <p:nvPr/>
        </p:nvSpPr>
        <p:spPr>
          <a:xfrm rot="10800000" flipH="1">
            <a:off x="10016255" y="337479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8" name="Freeform 833">
            <a:extLst>
              <a:ext uri="{FF2B5EF4-FFF2-40B4-BE49-F238E27FC236}">
                <a16:creationId xmlns:a16="http://schemas.microsoft.com/office/drawing/2014/main" id="{B611E6BB-7255-01D4-1DB2-9E7A7857930B}"/>
              </a:ext>
            </a:extLst>
          </p:cNvPr>
          <p:cNvSpPr/>
          <p:nvPr/>
        </p:nvSpPr>
        <p:spPr>
          <a:xfrm rot="10800000" flipH="1">
            <a:off x="9587059" y="342473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89" name="Freeform 834">
            <a:extLst>
              <a:ext uri="{FF2B5EF4-FFF2-40B4-BE49-F238E27FC236}">
                <a16:creationId xmlns:a16="http://schemas.microsoft.com/office/drawing/2014/main" id="{343BBD6A-5CDC-4AC8-1CDE-9F07D4F85DA4}"/>
              </a:ext>
            </a:extLst>
          </p:cNvPr>
          <p:cNvSpPr/>
          <p:nvPr/>
        </p:nvSpPr>
        <p:spPr>
          <a:xfrm rot="10800000" flipH="1">
            <a:off x="9668551" y="343537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90" name="Group 4389">
            <a:extLst>
              <a:ext uri="{FF2B5EF4-FFF2-40B4-BE49-F238E27FC236}">
                <a16:creationId xmlns:a16="http://schemas.microsoft.com/office/drawing/2014/main" id="{69F87161-A1EB-4A77-8829-BCFFF032F444}"/>
              </a:ext>
            </a:extLst>
          </p:cNvPr>
          <p:cNvGrpSpPr/>
          <p:nvPr/>
        </p:nvGrpSpPr>
        <p:grpSpPr>
          <a:xfrm rot="10800000" flipH="1">
            <a:off x="9558373" y="3584700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423" name="Oval 4422">
              <a:extLst>
                <a:ext uri="{FF2B5EF4-FFF2-40B4-BE49-F238E27FC236}">
                  <a16:creationId xmlns:a16="http://schemas.microsoft.com/office/drawing/2014/main" id="{AEDA9F46-8693-290B-892E-DD6AAA6B269C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4" name="Oval 4423">
              <a:extLst>
                <a:ext uri="{FF2B5EF4-FFF2-40B4-BE49-F238E27FC236}">
                  <a16:creationId xmlns:a16="http://schemas.microsoft.com/office/drawing/2014/main" id="{8330C012-A6CE-F764-C26F-2C1C262764C8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5" name="Oval 4424">
              <a:extLst>
                <a:ext uri="{FF2B5EF4-FFF2-40B4-BE49-F238E27FC236}">
                  <a16:creationId xmlns:a16="http://schemas.microsoft.com/office/drawing/2014/main" id="{7B45745F-4302-D260-7C59-99AC18310427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6" name="Oval 4425">
              <a:extLst>
                <a:ext uri="{FF2B5EF4-FFF2-40B4-BE49-F238E27FC236}">
                  <a16:creationId xmlns:a16="http://schemas.microsoft.com/office/drawing/2014/main" id="{A324C002-FBDE-AA0E-9946-E6912AD782AF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7" name="Oval 4426">
              <a:extLst>
                <a:ext uri="{FF2B5EF4-FFF2-40B4-BE49-F238E27FC236}">
                  <a16:creationId xmlns:a16="http://schemas.microsoft.com/office/drawing/2014/main" id="{F1696A0D-BC07-E836-70EA-C0437E86FA4E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8" name="Oval 4427">
              <a:extLst>
                <a:ext uri="{FF2B5EF4-FFF2-40B4-BE49-F238E27FC236}">
                  <a16:creationId xmlns:a16="http://schemas.microsoft.com/office/drawing/2014/main" id="{2A0AC16D-7DF4-1BD1-D010-E43F1FFE13A2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9" name="Oval 4428">
              <a:extLst>
                <a:ext uri="{FF2B5EF4-FFF2-40B4-BE49-F238E27FC236}">
                  <a16:creationId xmlns:a16="http://schemas.microsoft.com/office/drawing/2014/main" id="{061B333A-66D7-FBA2-3A58-E9777982B1EB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0" name="Oval 4429">
              <a:extLst>
                <a:ext uri="{FF2B5EF4-FFF2-40B4-BE49-F238E27FC236}">
                  <a16:creationId xmlns:a16="http://schemas.microsoft.com/office/drawing/2014/main" id="{A527986E-C3A8-B9BB-8351-65BF6BA0F609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1" name="Oval 4430">
              <a:extLst>
                <a:ext uri="{FF2B5EF4-FFF2-40B4-BE49-F238E27FC236}">
                  <a16:creationId xmlns:a16="http://schemas.microsoft.com/office/drawing/2014/main" id="{5A9AF4CA-340A-B589-F62B-1F57753B79E1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91" name="Freeform 836">
            <a:extLst>
              <a:ext uri="{FF2B5EF4-FFF2-40B4-BE49-F238E27FC236}">
                <a16:creationId xmlns:a16="http://schemas.microsoft.com/office/drawing/2014/main" id="{116A2301-755E-3D11-3566-5F0D4E62FCD0}"/>
              </a:ext>
            </a:extLst>
          </p:cNvPr>
          <p:cNvSpPr/>
          <p:nvPr/>
        </p:nvSpPr>
        <p:spPr>
          <a:xfrm rot="10800000" flipH="1">
            <a:off x="9498174" y="325247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2" name="Freeform 837">
            <a:extLst>
              <a:ext uri="{FF2B5EF4-FFF2-40B4-BE49-F238E27FC236}">
                <a16:creationId xmlns:a16="http://schemas.microsoft.com/office/drawing/2014/main" id="{0F66841C-989C-DAF3-19C9-C140DF70B0BD}"/>
              </a:ext>
            </a:extLst>
          </p:cNvPr>
          <p:cNvSpPr/>
          <p:nvPr/>
        </p:nvSpPr>
        <p:spPr>
          <a:xfrm rot="10800000" flipH="1">
            <a:off x="9579776" y="325247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3" name="Freeform 838">
            <a:extLst>
              <a:ext uri="{FF2B5EF4-FFF2-40B4-BE49-F238E27FC236}">
                <a16:creationId xmlns:a16="http://schemas.microsoft.com/office/drawing/2014/main" id="{8D86A2CC-70EC-3E2E-3039-1B4BFAB013A0}"/>
              </a:ext>
            </a:extLst>
          </p:cNvPr>
          <p:cNvSpPr/>
          <p:nvPr/>
        </p:nvSpPr>
        <p:spPr>
          <a:xfrm rot="10800000" flipH="1">
            <a:off x="9760689" y="332003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4" name="Freeform 839">
            <a:extLst>
              <a:ext uri="{FF2B5EF4-FFF2-40B4-BE49-F238E27FC236}">
                <a16:creationId xmlns:a16="http://schemas.microsoft.com/office/drawing/2014/main" id="{80ED62C1-1641-D834-C655-4A378C1098C7}"/>
              </a:ext>
            </a:extLst>
          </p:cNvPr>
          <p:cNvSpPr/>
          <p:nvPr/>
        </p:nvSpPr>
        <p:spPr>
          <a:xfrm rot="10800000" flipH="1">
            <a:off x="9842291" y="332003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5" name="Freeform 840">
            <a:extLst>
              <a:ext uri="{FF2B5EF4-FFF2-40B4-BE49-F238E27FC236}">
                <a16:creationId xmlns:a16="http://schemas.microsoft.com/office/drawing/2014/main" id="{47388B46-632D-C7C8-257C-BBFF0D17359F}"/>
              </a:ext>
            </a:extLst>
          </p:cNvPr>
          <p:cNvSpPr/>
          <p:nvPr/>
        </p:nvSpPr>
        <p:spPr>
          <a:xfrm rot="10800000" flipH="1">
            <a:off x="10103216" y="326258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6" name="Freeform 841">
            <a:extLst>
              <a:ext uri="{FF2B5EF4-FFF2-40B4-BE49-F238E27FC236}">
                <a16:creationId xmlns:a16="http://schemas.microsoft.com/office/drawing/2014/main" id="{678C6B6E-5A87-31D0-92C0-22980A808B3F}"/>
              </a:ext>
            </a:extLst>
          </p:cNvPr>
          <p:cNvSpPr/>
          <p:nvPr/>
        </p:nvSpPr>
        <p:spPr>
          <a:xfrm rot="10800000" flipH="1">
            <a:off x="10184818" y="326258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7" name="Freeform 842">
            <a:extLst>
              <a:ext uri="{FF2B5EF4-FFF2-40B4-BE49-F238E27FC236}">
                <a16:creationId xmlns:a16="http://schemas.microsoft.com/office/drawing/2014/main" id="{1B057245-0031-4F8F-481F-DA03AAAB0C29}"/>
              </a:ext>
            </a:extLst>
          </p:cNvPr>
          <p:cNvSpPr/>
          <p:nvPr/>
        </p:nvSpPr>
        <p:spPr>
          <a:xfrm rot="10800000" flipH="1">
            <a:off x="10466367" y="326735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8" name="Freeform 843">
            <a:extLst>
              <a:ext uri="{FF2B5EF4-FFF2-40B4-BE49-F238E27FC236}">
                <a16:creationId xmlns:a16="http://schemas.microsoft.com/office/drawing/2014/main" id="{575CCACE-661C-DAD0-1DB9-85F85A58DF80}"/>
              </a:ext>
            </a:extLst>
          </p:cNvPr>
          <p:cNvSpPr/>
          <p:nvPr/>
        </p:nvSpPr>
        <p:spPr>
          <a:xfrm rot="10800000" flipH="1">
            <a:off x="10547968" y="326735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99" name="Freeform 844">
            <a:extLst>
              <a:ext uri="{FF2B5EF4-FFF2-40B4-BE49-F238E27FC236}">
                <a16:creationId xmlns:a16="http://schemas.microsoft.com/office/drawing/2014/main" id="{540FD254-37A7-1B1E-8F88-2E670342389C}"/>
              </a:ext>
            </a:extLst>
          </p:cNvPr>
          <p:cNvSpPr/>
          <p:nvPr/>
        </p:nvSpPr>
        <p:spPr>
          <a:xfrm rot="10800000" flipH="1">
            <a:off x="10716739" y="328987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0" name="Freeform 845">
            <a:extLst>
              <a:ext uri="{FF2B5EF4-FFF2-40B4-BE49-F238E27FC236}">
                <a16:creationId xmlns:a16="http://schemas.microsoft.com/office/drawing/2014/main" id="{C4C678A7-5A06-B3A2-DC68-F0B29B534272}"/>
              </a:ext>
            </a:extLst>
          </p:cNvPr>
          <p:cNvSpPr/>
          <p:nvPr/>
        </p:nvSpPr>
        <p:spPr>
          <a:xfrm rot="10800000" flipH="1">
            <a:off x="9573005" y="342846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1" name="Freeform 846">
            <a:extLst>
              <a:ext uri="{FF2B5EF4-FFF2-40B4-BE49-F238E27FC236}">
                <a16:creationId xmlns:a16="http://schemas.microsoft.com/office/drawing/2014/main" id="{E71D544B-2AEF-C04B-B2C7-F66E396BADDB}"/>
              </a:ext>
            </a:extLst>
          </p:cNvPr>
          <p:cNvSpPr/>
          <p:nvPr/>
        </p:nvSpPr>
        <p:spPr>
          <a:xfrm rot="10800000" flipH="1">
            <a:off x="9660603" y="343311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2" name="Freeform 847">
            <a:extLst>
              <a:ext uri="{FF2B5EF4-FFF2-40B4-BE49-F238E27FC236}">
                <a16:creationId xmlns:a16="http://schemas.microsoft.com/office/drawing/2014/main" id="{1BFE3278-B32F-D5F5-2C40-EB5D5FF17FDA}"/>
              </a:ext>
            </a:extLst>
          </p:cNvPr>
          <p:cNvSpPr/>
          <p:nvPr/>
        </p:nvSpPr>
        <p:spPr>
          <a:xfrm rot="10800000" flipH="1">
            <a:off x="10016480" y="3348026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3" name="Freeform 848">
            <a:extLst>
              <a:ext uri="{FF2B5EF4-FFF2-40B4-BE49-F238E27FC236}">
                <a16:creationId xmlns:a16="http://schemas.microsoft.com/office/drawing/2014/main" id="{A59CE585-F1AA-A37E-BF7C-DCDAD1D04EB1}"/>
              </a:ext>
            </a:extLst>
          </p:cNvPr>
          <p:cNvSpPr/>
          <p:nvPr/>
        </p:nvSpPr>
        <p:spPr>
          <a:xfrm rot="10800000" flipH="1">
            <a:off x="10098082" y="3348026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4" name="Freeform 849">
            <a:extLst>
              <a:ext uri="{FF2B5EF4-FFF2-40B4-BE49-F238E27FC236}">
                <a16:creationId xmlns:a16="http://schemas.microsoft.com/office/drawing/2014/main" id="{F2D96F37-EA02-EE38-D9BD-6E6854DEDCE4}"/>
              </a:ext>
            </a:extLst>
          </p:cNvPr>
          <p:cNvSpPr/>
          <p:nvPr/>
        </p:nvSpPr>
        <p:spPr>
          <a:xfrm rot="10800000" flipH="1">
            <a:off x="10169278" y="341671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5" name="Freeform 850">
            <a:extLst>
              <a:ext uri="{FF2B5EF4-FFF2-40B4-BE49-F238E27FC236}">
                <a16:creationId xmlns:a16="http://schemas.microsoft.com/office/drawing/2014/main" id="{92A79F9F-E49E-D9D8-C375-F9C0D19355AE}"/>
              </a:ext>
            </a:extLst>
          </p:cNvPr>
          <p:cNvSpPr/>
          <p:nvPr/>
        </p:nvSpPr>
        <p:spPr>
          <a:xfrm rot="10800000" flipH="1">
            <a:off x="10250879" y="341671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6" name="Freeform 851">
            <a:extLst>
              <a:ext uri="{FF2B5EF4-FFF2-40B4-BE49-F238E27FC236}">
                <a16:creationId xmlns:a16="http://schemas.microsoft.com/office/drawing/2014/main" id="{A35D9881-2D04-5362-6B10-F45DD62EFAAD}"/>
              </a:ext>
            </a:extLst>
          </p:cNvPr>
          <p:cNvSpPr/>
          <p:nvPr/>
        </p:nvSpPr>
        <p:spPr>
          <a:xfrm rot="10800000" flipH="1">
            <a:off x="10407597" y="334208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7" name="Freeform 852">
            <a:extLst>
              <a:ext uri="{FF2B5EF4-FFF2-40B4-BE49-F238E27FC236}">
                <a16:creationId xmlns:a16="http://schemas.microsoft.com/office/drawing/2014/main" id="{CD29F0DD-15ED-0BFA-7FB4-521BD1C13A2B}"/>
              </a:ext>
            </a:extLst>
          </p:cNvPr>
          <p:cNvSpPr/>
          <p:nvPr/>
        </p:nvSpPr>
        <p:spPr>
          <a:xfrm rot="10800000" flipH="1">
            <a:off x="10443140" y="340346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8" name="Freeform 853">
            <a:extLst>
              <a:ext uri="{FF2B5EF4-FFF2-40B4-BE49-F238E27FC236}">
                <a16:creationId xmlns:a16="http://schemas.microsoft.com/office/drawing/2014/main" id="{B1666F2C-A9CF-C243-1636-879A171362C5}"/>
              </a:ext>
            </a:extLst>
          </p:cNvPr>
          <p:cNvSpPr/>
          <p:nvPr/>
        </p:nvSpPr>
        <p:spPr>
          <a:xfrm rot="10800000" flipH="1">
            <a:off x="10524742" y="340346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09" name="Freeform 854">
            <a:extLst>
              <a:ext uri="{FF2B5EF4-FFF2-40B4-BE49-F238E27FC236}">
                <a16:creationId xmlns:a16="http://schemas.microsoft.com/office/drawing/2014/main" id="{6B9D622F-835A-7CF0-D939-5B90DB2401A8}"/>
              </a:ext>
            </a:extLst>
          </p:cNvPr>
          <p:cNvSpPr/>
          <p:nvPr/>
        </p:nvSpPr>
        <p:spPr>
          <a:xfrm rot="10800000" flipH="1">
            <a:off x="10621474" y="340555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10" name="Freeform 855">
            <a:extLst>
              <a:ext uri="{FF2B5EF4-FFF2-40B4-BE49-F238E27FC236}">
                <a16:creationId xmlns:a16="http://schemas.microsoft.com/office/drawing/2014/main" id="{0D8C4807-D8D6-59CF-628E-365525A7CFD2}"/>
              </a:ext>
            </a:extLst>
          </p:cNvPr>
          <p:cNvSpPr/>
          <p:nvPr/>
        </p:nvSpPr>
        <p:spPr>
          <a:xfrm rot="10800000" flipH="1">
            <a:off x="10703075" y="340555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11" name="Freeform 856">
            <a:extLst>
              <a:ext uri="{FF2B5EF4-FFF2-40B4-BE49-F238E27FC236}">
                <a16:creationId xmlns:a16="http://schemas.microsoft.com/office/drawing/2014/main" id="{ED91DF4B-EFF1-AC73-C90A-97C5C40797BD}"/>
              </a:ext>
            </a:extLst>
          </p:cNvPr>
          <p:cNvSpPr/>
          <p:nvPr/>
        </p:nvSpPr>
        <p:spPr>
          <a:xfrm rot="10800000" flipH="1">
            <a:off x="9845651" y="340555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412" name="Group 4411">
            <a:extLst>
              <a:ext uri="{FF2B5EF4-FFF2-40B4-BE49-F238E27FC236}">
                <a16:creationId xmlns:a16="http://schemas.microsoft.com/office/drawing/2014/main" id="{A0C9771F-C0C9-8D95-09CE-1B37025D7DF3}"/>
              </a:ext>
            </a:extLst>
          </p:cNvPr>
          <p:cNvGrpSpPr/>
          <p:nvPr/>
        </p:nvGrpSpPr>
        <p:grpSpPr>
          <a:xfrm rot="10800000" flipH="1">
            <a:off x="9478190" y="3600821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413" name="Oval 4412">
              <a:extLst>
                <a:ext uri="{FF2B5EF4-FFF2-40B4-BE49-F238E27FC236}">
                  <a16:creationId xmlns:a16="http://schemas.microsoft.com/office/drawing/2014/main" id="{FF5B5F5C-E1F3-4020-413B-AC7B6BAFB365}"/>
                </a:ext>
              </a:extLst>
            </p:cNvPr>
            <p:cNvSpPr/>
            <p:nvPr/>
          </p:nvSpPr>
          <p:spPr>
            <a:xfrm>
              <a:off x="1721522" y="322895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4" name="Oval 4413">
              <a:extLst>
                <a:ext uri="{FF2B5EF4-FFF2-40B4-BE49-F238E27FC236}">
                  <a16:creationId xmlns:a16="http://schemas.microsoft.com/office/drawing/2014/main" id="{0858D541-4D4B-26C7-47AE-9EAA79E19558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5" name="Oval 4414">
              <a:extLst>
                <a:ext uri="{FF2B5EF4-FFF2-40B4-BE49-F238E27FC236}">
                  <a16:creationId xmlns:a16="http://schemas.microsoft.com/office/drawing/2014/main" id="{D5DD62D6-8928-CFAF-42EA-D5276AF64FD3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6" name="Oval 4415">
              <a:extLst>
                <a:ext uri="{FF2B5EF4-FFF2-40B4-BE49-F238E27FC236}">
                  <a16:creationId xmlns:a16="http://schemas.microsoft.com/office/drawing/2014/main" id="{C1536416-3243-DEB3-3521-A6C12450912F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7" name="Oval 4416">
              <a:extLst>
                <a:ext uri="{FF2B5EF4-FFF2-40B4-BE49-F238E27FC236}">
                  <a16:creationId xmlns:a16="http://schemas.microsoft.com/office/drawing/2014/main" id="{0E91B6C4-AE5A-2DD0-CBD0-A4E16A3090A8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8" name="Oval 4417">
              <a:extLst>
                <a:ext uri="{FF2B5EF4-FFF2-40B4-BE49-F238E27FC236}">
                  <a16:creationId xmlns:a16="http://schemas.microsoft.com/office/drawing/2014/main" id="{0B47FA7B-4D3C-0A07-11E6-4E8FEAA8CDB1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9" name="Oval 4418">
              <a:extLst>
                <a:ext uri="{FF2B5EF4-FFF2-40B4-BE49-F238E27FC236}">
                  <a16:creationId xmlns:a16="http://schemas.microsoft.com/office/drawing/2014/main" id="{929A3580-5F38-793B-17E0-24C75D14B110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0" name="Oval 4419">
              <a:extLst>
                <a:ext uri="{FF2B5EF4-FFF2-40B4-BE49-F238E27FC236}">
                  <a16:creationId xmlns:a16="http://schemas.microsoft.com/office/drawing/2014/main" id="{F9E635DA-6E19-C24D-9372-564A787B430A}"/>
                </a:ext>
              </a:extLst>
            </p:cNvPr>
            <p:cNvSpPr/>
            <p:nvPr/>
          </p:nvSpPr>
          <p:spPr>
            <a:xfrm>
              <a:off x="126672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1" name="Oval 4420">
              <a:extLst>
                <a:ext uri="{FF2B5EF4-FFF2-40B4-BE49-F238E27FC236}">
                  <a16:creationId xmlns:a16="http://schemas.microsoft.com/office/drawing/2014/main" id="{EF29C441-68BF-3E89-F695-873DD318AA3E}"/>
                </a:ext>
              </a:extLst>
            </p:cNvPr>
            <p:cNvSpPr/>
            <p:nvPr/>
          </p:nvSpPr>
          <p:spPr>
            <a:xfrm>
              <a:off x="1607301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2" name="Oval 4421">
              <a:extLst>
                <a:ext uri="{FF2B5EF4-FFF2-40B4-BE49-F238E27FC236}">
                  <a16:creationId xmlns:a16="http://schemas.microsoft.com/office/drawing/2014/main" id="{E951AA75-CFDE-456C-B210-214488E1E929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469" name="Straight Arrow Connector 4468">
            <a:extLst>
              <a:ext uri="{FF2B5EF4-FFF2-40B4-BE49-F238E27FC236}">
                <a16:creationId xmlns:a16="http://schemas.microsoft.com/office/drawing/2014/main" id="{D7CE0D1E-EF73-09DB-4846-25C76490E7D2}"/>
              </a:ext>
            </a:extLst>
          </p:cNvPr>
          <p:cNvCxnSpPr>
            <a:cxnSpLocks/>
          </p:cNvCxnSpPr>
          <p:nvPr/>
        </p:nvCxnSpPr>
        <p:spPr>
          <a:xfrm flipV="1">
            <a:off x="8980244" y="2869406"/>
            <a:ext cx="0" cy="386665"/>
          </a:xfrm>
          <a:prstGeom prst="straightConnector1">
            <a:avLst/>
          </a:prstGeom>
          <a:noFill/>
          <a:ln w="127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470" name="Right Triangle 848">
            <a:extLst>
              <a:ext uri="{FF2B5EF4-FFF2-40B4-BE49-F238E27FC236}">
                <a16:creationId xmlns:a16="http://schemas.microsoft.com/office/drawing/2014/main" id="{08E0A5AE-F721-26A3-A555-231C7232B3D6}"/>
              </a:ext>
            </a:extLst>
          </p:cNvPr>
          <p:cNvSpPr/>
          <p:nvPr/>
        </p:nvSpPr>
        <p:spPr>
          <a:xfrm rot="13830882">
            <a:off x="8854150" y="3390102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71" name="Right Triangle 848">
            <a:extLst>
              <a:ext uri="{FF2B5EF4-FFF2-40B4-BE49-F238E27FC236}">
                <a16:creationId xmlns:a16="http://schemas.microsoft.com/office/drawing/2014/main" id="{78D993B4-6228-64CB-BBFB-6CF05CF279E5}"/>
              </a:ext>
            </a:extLst>
          </p:cNvPr>
          <p:cNvSpPr/>
          <p:nvPr/>
        </p:nvSpPr>
        <p:spPr>
          <a:xfrm rot="13830882">
            <a:off x="8840255" y="3332099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72" name="Right Triangle 848">
            <a:extLst>
              <a:ext uri="{FF2B5EF4-FFF2-40B4-BE49-F238E27FC236}">
                <a16:creationId xmlns:a16="http://schemas.microsoft.com/office/drawing/2014/main" id="{AC21CEFB-065C-EF39-94AA-B383A29F3078}"/>
              </a:ext>
            </a:extLst>
          </p:cNvPr>
          <p:cNvSpPr/>
          <p:nvPr/>
        </p:nvSpPr>
        <p:spPr>
          <a:xfrm rot="13830882">
            <a:off x="8830535" y="3273411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73" name="TextBox 4472">
            <a:extLst>
              <a:ext uri="{FF2B5EF4-FFF2-40B4-BE49-F238E27FC236}">
                <a16:creationId xmlns:a16="http://schemas.microsoft.com/office/drawing/2014/main" id="{F340C566-35AD-AA1D-1B15-518004FACD19}"/>
              </a:ext>
            </a:extLst>
          </p:cNvPr>
          <p:cNvSpPr txBox="1"/>
          <p:nvPr/>
        </p:nvSpPr>
        <p:spPr>
          <a:xfrm>
            <a:off x="10051137" y="2682345"/>
            <a:ext cx="9076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Intracellular</a:t>
            </a:r>
          </a:p>
        </p:txBody>
      </p:sp>
      <p:sp>
        <p:nvSpPr>
          <p:cNvPr id="4474" name="TextBox 4473">
            <a:extLst>
              <a:ext uri="{FF2B5EF4-FFF2-40B4-BE49-F238E27FC236}">
                <a16:creationId xmlns:a16="http://schemas.microsoft.com/office/drawing/2014/main" id="{DB625485-7C65-1D17-BAE9-C3EEE690DC5C}"/>
              </a:ext>
            </a:extLst>
          </p:cNvPr>
          <p:cNvSpPr txBox="1"/>
          <p:nvPr/>
        </p:nvSpPr>
        <p:spPr>
          <a:xfrm>
            <a:off x="10051137" y="3897174"/>
            <a:ext cx="949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Extracellular</a:t>
            </a:r>
          </a:p>
        </p:txBody>
      </p:sp>
      <p:sp>
        <p:nvSpPr>
          <p:cNvPr id="4476" name="Freeform 921">
            <a:extLst>
              <a:ext uri="{FF2B5EF4-FFF2-40B4-BE49-F238E27FC236}">
                <a16:creationId xmlns:a16="http://schemas.microsoft.com/office/drawing/2014/main" id="{AA9DDD40-CC27-6C49-8A4A-F401E0DB17FF}"/>
              </a:ext>
            </a:extLst>
          </p:cNvPr>
          <p:cNvSpPr/>
          <p:nvPr/>
        </p:nvSpPr>
        <p:spPr>
          <a:xfrm>
            <a:off x="7263531" y="3074853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77" name="Freeform 922">
            <a:extLst>
              <a:ext uri="{FF2B5EF4-FFF2-40B4-BE49-F238E27FC236}">
                <a16:creationId xmlns:a16="http://schemas.microsoft.com/office/drawing/2014/main" id="{BCFACAB7-EC82-3AC1-8AE9-B8F72143FAE4}"/>
              </a:ext>
            </a:extLst>
          </p:cNvPr>
          <p:cNvSpPr/>
          <p:nvPr/>
        </p:nvSpPr>
        <p:spPr>
          <a:xfrm>
            <a:off x="7315142" y="307035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78" name="Freeform 923">
            <a:extLst>
              <a:ext uri="{FF2B5EF4-FFF2-40B4-BE49-F238E27FC236}">
                <a16:creationId xmlns:a16="http://schemas.microsoft.com/office/drawing/2014/main" id="{E754002A-F006-8240-8557-4B183F7E6652}"/>
              </a:ext>
            </a:extLst>
          </p:cNvPr>
          <p:cNvSpPr/>
          <p:nvPr/>
        </p:nvSpPr>
        <p:spPr>
          <a:xfrm>
            <a:off x="7220524" y="298735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79" name="Freeform 924">
            <a:extLst>
              <a:ext uri="{FF2B5EF4-FFF2-40B4-BE49-F238E27FC236}">
                <a16:creationId xmlns:a16="http://schemas.microsoft.com/office/drawing/2014/main" id="{32E00047-E857-24A6-21D0-6DF1724409DC}"/>
              </a:ext>
            </a:extLst>
          </p:cNvPr>
          <p:cNvSpPr/>
          <p:nvPr/>
        </p:nvSpPr>
        <p:spPr>
          <a:xfrm>
            <a:off x="7272135" y="298285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0" name="Freeform 925">
            <a:extLst>
              <a:ext uri="{FF2B5EF4-FFF2-40B4-BE49-F238E27FC236}">
                <a16:creationId xmlns:a16="http://schemas.microsoft.com/office/drawing/2014/main" id="{C50AE7BA-EC29-DBBC-DEB4-824E0C671B4C}"/>
              </a:ext>
            </a:extLst>
          </p:cNvPr>
          <p:cNvSpPr/>
          <p:nvPr/>
        </p:nvSpPr>
        <p:spPr>
          <a:xfrm>
            <a:off x="7364275" y="3123228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1" name="Freeform 926">
            <a:extLst>
              <a:ext uri="{FF2B5EF4-FFF2-40B4-BE49-F238E27FC236}">
                <a16:creationId xmlns:a16="http://schemas.microsoft.com/office/drawing/2014/main" id="{848ABBD1-51E3-848A-6AA1-800DD84D234D}"/>
              </a:ext>
            </a:extLst>
          </p:cNvPr>
          <p:cNvSpPr/>
          <p:nvPr/>
        </p:nvSpPr>
        <p:spPr>
          <a:xfrm>
            <a:off x="7415886" y="311873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2" name="Freeform 927">
            <a:extLst>
              <a:ext uri="{FF2B5EF4-FFF2-40B4-BE49-F238E27FC236}">
                <a16:creationId xmlns:a16="http://schemas.microsoft.com/office/drawing/2014/main" id="{7C62207C-83DD-57FD-AD1D-1D3BC07EA88D}"/>
              </a:ext>
            </a:extLst>
          </p:cNvPr>
          <p:cNvSpPr/>
          <p:nvPr/>
        </p:nvSpPr>
        <p:spPr>
          <a:xfrm>
            <a:off x="7610756" y="319060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3" name="Freeform 928">
            <a:extLst>
              <a:ext uri="{FF2B5EF4-FFF2-40B4-BE49-F238E27FC236}">
                <a16:creationId xmlns:a16="http://schemas.microsoft.com/office/drawing/2014/main" id="{0E9329D9-33C1-0EBF-2A00-BB6793FE5DD0}"/>
              </a:ext>
            </a:extLst>
          </p:cNvPr>
          <p:cNvSpPr/>
          <p:nvPr/>
        </p:nvSpPr>
        <p:spPr>
          <a:xfrm>
            <a:off x="7662367" y="318610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4" name="Freeform 929">
            <a:extLst>
              <a:ext uri="{FF2B5EF4-FFF2-40B4-BE49-F238E27FC236}">
                <a16:creationId xmlns:a16="http://schemas.microsoft.com/office/drawing/2014/main" id="{85AE42A5-CCBD-97D5-A735-2E84A358010E}"/>
              </a:ext>
            </a:extLst>
          </p:cNvPr>
          <p:cNvSpPr/>
          <p:nvPr/>
        </p:nvSpPr>
        <p:spPr>
          <a:xfrm>
            <a:off x="7790891" y="320408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5" name="Freeform 930">
            <a:extLst>
              <a:ext uri="{FF2B5EF4-FFF2-40B4-BE49-F238E27FC236}">
                <a16:creationId xmlns:a16="http://schemas.microsoft.com/office/drawing/2014/main" id="{21AEDA39-BAFF-9947-6223-758B5E31D42E}"/>
              </a:ext>
            </a:extLst>
          </p:cNvPr>
          <p:cNvSpPr/>
          <p:nvPr/>
        </p:nvSpPr>
        <p:spPr>
          <a:xfrm>
            <a:off x="7842502" y="3199588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6" name="Freeform 931">
            <a:extLst>
              <a:ext uri="{FF2B5EF4-FFF2-40B4-BE49-F238E27FC236}">
                <a16:creationId xmlns:a16="http://schemas.microsoft.com/office/drawing/2014/main" id="{3C8F7CE1-99CF-8CF1-2448-F0993DF0ED55}"/>
              </a:ext>
            </a:extLst>
          </p:cNvPr>
          <p:cNvSpPr/>
          <p:nvPr/>
        </p:nvSpPr>
        <p:spPr>
          <a:xfrm>
            <a:off x="7927244" y="310109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7" name="Freeform 932">
            <a:extLst>
              <a:ext uri="{FF2B5EF4-FFF2-40B4-BE49-F238E27FC236}">
                <a16:creationId xmlns:a16="http://schemas.microsoft.com/office/drawing/2014/main" id="{60C65CA0-CEE4-CF61-305A-E0183ECBBEC3}"/>
              </a:ext>
            </a:extLst>
          </p:cNvPr>
          <p:cNvSpPr/>
          <p:nvPr/>
        </p:nvSpPr>
        <p:spPr>
          <a:xfrm>
            <a:off x="7978855" y="309660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8" name="Freeform 933">
            <a:extLst>
              <a:ext uri="{FF2B5EF4-FFF2-40B4-BE49-F238E27FC236}">
                <a16:creationId xmlns:a16="http://schemas.microsoft.com/office/drawing/2014/main" id="{4E07EDD8-E7FC-36C0-823E-296DC86ED591}"/>
              </a:ext>
            </a:extLst>
          </p:cNvPr>
          <p:cNvSpPr/>
          <p:nvPr/>
        </p:nvSpPr>
        <p:spPr>
          <a:xfrm>
            <a:off x="7939383" y="298435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89" name="Freeform 934">
            <a:extLst>
              <a:ext uri="{FF2B5EF4-FFF2-40B4-BE49-F238E27FC236}">
                <a16:creationId xmlns:a16="http://schemas.microsoft.com/office/drawing/2014/main" id="{EE1DFBBF-2CDC-EC04-8D75-C5C027F210A9}"/>
              </a:ext>
            </a:extLst>
          </p:cNvPr>
          <p:cNvSpPr/>
          <p:nvPr/>
        </p:nvSpPr>
        <p:spPr>
          <a:xfrm>
            <a:off x="7990994" y="297986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0" name="Freeform 935">
            <a:extLst>
              <a:ext uri="{FF2B5EF4-FFF2-40B4-BE49-F238E27FC236}">
                <a16:creationId xmlns:a16="http://schemas.microsoft.com/office/drawing/2014/main" id="{A784D870-2BFA-CF26-70A8-4912C292281A}"/>
              </a:ext>
            </a:extLst>
          </p:cNvPr>
          <p:cNvSpPr/>
          <p:nvPr/>
        </p:nvSpPr>
        <p:spPr>
          <a:xfrm>
            <a:off x="8330536" y="295811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1" name="Freeform 936">
            <a:extLst>
              <a:ext uri="{FF2B5EF4-FFF2-40B4-BE49-F238E27FC236}">
                <a16:creationId xmlns:a16="http://schemas.microsoft.com/office/drawing/2014/main" id="{AD0807F6-5BBC-E56D-B169-60CB139187E1}"/>
              </a:ext>
            </a:extLst>
          </p:cNvPr>
          <p:cNvSpPr/>
          <p:nvPr/>
        </p:nvSpPr>
        <p:spPr>
          <a:xfrm>
            <a:off x="8382147" y="295361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2" name="Freeform 937">
            <a:extLst>
              <a:ext uri="{FF2B5EF4-FFF2-40B4-BE49-F238E27FC236}">
                <a16:creationId xmlns:a16="http://schemas.microsoft.com/office/drawing/2014/main" id="{E896C230-5770-96EC-957C-4A7F1C1790D7}"/>
              </a:ext>
            </a:extLst>
          </p:cNvPr>
          <p:cNvSpPr/>
          <p:nvPr/>
        </p:nvSpPr>
        <p:spPr>
          <a:xfrm>
            <a:off x="7682470" y="3008624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3" name="Freeform 938">
            <a:extLst>
              <a:ext uri="{FF2B5EF4-FFF2-40B4-BE49-F238E27FC236}">
                <a16:creationId xmlns:a16="http://schemas.microsoft.com/office/drawing/2014/main" id="{02318D6E-3F38-6CB7-329A-B2EC7B7D3E95}"/>
              </a:ext>
            </a:extLst>
          </p:cNvPr>
          <p:cNvSpPr/>
          <p:nvPr/>
        </p:nvSpPr>
        <p:spPr>
          <a:xfrm>
            <a:off x="7734081" y="3004129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494" name="Group 4493">
            <a:extLst>
              <a:ext uri="{FF2B5EF4-FFF2-40B4-BE49-F238E27FC236}">
                <a16:creationId xmlns:a16="http://schemas.microsoft.com/office/drawing/2014/main" id="{F68DDC67-3271-2809-8E45-1673496889C0}"/>
              </a:ext>
            </a:extLst>
          </p:cNvPr>
          <p:cNvGrpSpPr/>
          <p:nvPr/>
        </p:nvGrpSpPr>
        <p:grpSpPr>
          <a:xfrm>
            <a:off x="7187105" y="2877782"/>
            <a:ext cx="1338240" cy="350125"/>
            <a:chOff x="703186" y="3173611"/>
            <a:chExt cx="1175691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638" name="Oval 4637">
              <a:extLst>
                <a:ext uri="{FF2B5EF4-FFF2-40B4-BE49-F238E27FC236}">
                  <a16:creationId xmlns:a16="http://schemas.microsoft.com/office/drawing/2014/main" id="{7F8F7E39-4573-D43E-7BC9-2EA7C5318A36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9" name="Oval 4638">
              <a:extLst>
                <a:ext uri="{FF2B5EF4-FFF2-40B4-BE49-F238E27FC236}">
                  <a16:creationId xmlns:a16="http://schemas.microsoft.com/office/drawing/2014/main" id="{A540C59D-53A0-C766-C58C-AD0500E1880A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0" name="Oval 4639">
              <a:extLst>
                <a:ext uri="{FF2B5EF4-FFF2-40B4-BE49-F238E27FC236}">
                  <a16:creationId xmlns:a16="http://schemas.microsoft.com/office/drawing/2014/main" id="{D9B03319-D65E-B199-BB1A-844E2F020975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1" name="Oval 4640">
              <a:extLst>
                <a:ext uri="{FF2B5EF4-FFF2-40B4-BE49-F238E27FC236}">
                  <a16:creationId xmlns:a16="http://schemas.microsoft.com/office/drawing/2014/main" id="{17AE2557-80E2-F240-0EB1-276ECBEE7FD3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2" name="Oval 4641">
              <a:extLst>
                <a:ext uri="{FF2B5EF4-FFF2-40B4-BE49-F238E27FC236}">
                  <a16:creationId xmlns:a16="http://schemas.microsoft.com/office/drawing/2014/main" id="{07258990-B288-726A-919F-A2179B79C685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3" name="Oval 4642">
              <a:extLst>
                <a:ext uri="{FF2B5EF4-FFF2-40B4-BE49-F238E27FC236}">
                  <a16:creationId xmlns:a16="http://schemas.microsoft.com/office/drawing/2014/main" id="{52BF03DE-3844-A5B2-9773-33C257D67E93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4" name="Oval 4643">
              <a:extLst>
                <a:ext uri="{FF2B5EF4-FFF2-40B4-BE49-F238E27FC236}">
                  <a16:creationId xmlns:a16="http://schemas.microsoft.com/office/drawing/2014/main" id="{697BE8D8-0C65-CC00-6A23-AE5505E3D1F1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5" name="Oval 4644">
              <a:extLst>
                <a:ext uri="{FF2B5EF4-FFF2-40B4-BE49-F238E27FC236}">
                  <a16:creationId xmlns:a16="http://schemas.microsoft.com/office/drawing/2014/main" id="{29B8923F-5139-5A5B-9841-B742D1369EAF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6" name="Oval 4645">
              <a:extLst>
                <a:ext uri="{FF2B5EF4-FFF2-40B4-BE49-F238E27FC236}">
                  <a16:creationId xmlns:a16="http://schemas.microsoft.com/office/drawing/2014/main" id="{E18B036B-3445-0C6E-B2D6-C2B94D6D80C9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7" name="Oval 4646">
              <a:extLst>
                <a:ext uri="{FF2B5EF4-FFF2-40B4-BE49-F238E27FC236}">
                  <a16:creationId xmlns:a16="http://schemas.microsoft.com/office/drawing/2014/main" id="{0E464761-0F4D-2BDB-7250-3DCB818CAF35}"/>
                </a:ext>
              </a:extLst>
            </p:cNvPr>
            <p:cNvSpPr/>
            <p:nvPr/>
          </p:nvSpPr>
          <p:spPr>
            <a:xfrm>
              <a:off x="1734861" y="325668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495" name="Freeform 940">
            <a:extLst>
              <a:ext uri="{FF2B5EF4-FFF2-40B4-BE49-F238E27FC236}">
                <a16:creationId xmlns:a16="http://schemas.microsoft.com/office/drawing/2014/main" id="{E2980A17-F1BE-C96D-8C41-D773F0B8E349}"/>
              </a:ext>
            </a:extLst>
          </p:cNvPr>
          <p:cNvSpPr/>
          <p:nvPr/>
        </p:nvSpPr>
        <p:spPr>
          <a:xfrm>
            <a:off x="7437159" y="320775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6" name="Freeform 941">
            <a:extLst>
              <a:ext uri="{FF2B5EF4-FFF2-40B4-BE49-F238E27FC236}">
                <a16:creationId xmlns:a16="http://schemas.microsoft.com/office/drawing/2014/main" id="{3391B53A-1687-0E9A-0B69-09847EB39901}"/>
              </a:ext>
            </a:extLst>
          </p:cNvPr>
          <p:cNvSpPr/>
          <p:nvPr/>
        </p:nvSpPr>
        <p:spPr>
          <a:xfrm>
            <a:off x="7518650" y="320775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7" name="Freeform 942">
            <a:extLst>
              <a:ext uri="{FF2B5EF4-FFF2-40B4-BE49-F238E27FC236}">
                <a16:creationId xmlns:a16="http://schemas.microsoft.com/office/drawing/2014/main" id="{748DDFB9-203E-873A-678B-C7DE8A8E2A9A}"/>
              </a:ext>
            </a:extLst>
          </p:cNvPr>
          <p:cNvSpPr/>
          <p:nvPr/>
        </p:nvSpPr>
        <p:spPr>
          <a:xfrm>
            <a:off x="7690286" y="316670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8" name="Freeform 943">
            <a:extLst>
              <a:ext uri="{FF2B5EF4-FFF2-40B4-BE49-F238E27FC236}">
                <a16:creationId xmlns:a16="http://schemas.microsoft.com/office/drawing/2014/main" id="{7786E61A-01F8-CEAA-47B9-9ED6032FEE0B}"/>
              </a:ext>
            </a:extLst>
          </p:cNvPr>
          <p:cNvSpPr/>
          <p:nvPr/>
        </p:nvSpPr>
        <p:spPr>
          <a:xfrm>
            <a:off x="7771777" y="316670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99" name="Freeform 944">
            <a:extLst>
              <a:ext uri="{FF2B5EF4-FFF2-40B4-BE49-F238E27FC236}">
                <a16:creationId xmlns:a16="http://schemas.microsoft.com/office/drawing/2014/main" id="{DF913608-6A3E-061F-5579-4702E7FD16CA}"/>
              </a:ext>
            </a:extLst>
          </p:cNvPr>
          <p:cNvSpPr/>
          <p:nvPr/>
        </p:nvSpPr>
        <p:spPr>
          <a:xfrm>
            <a:off x="7970738" y="3185713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0" name="Freeform 945">
            <a:extLst>
              <a:ext uri="{FF2B5EF4-FFF2-40B4-BE49-F238E27FC236}">
                <a16:creationId xmlns:a16="http://schemas.microsoft.com/office/drawing/2014/main" id="{16058898-A453-E25F-EE14-F9A8BE9A58F7}"/>
              </a:ext>
            </a:extLst>
          </p:cNvPr>
          <p:cNvSpPr/>
          <p:nvPr/>
        </p:nvSpPr>
        <p:spPr>
          <a:xfrm>
            <a:off x="8052229" y="3185713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1" name="Freeform 946">
            <a:extLst>
              <a:ext uri="{FF2B5EF4-FFF2-40B4-BE49-F238E27FC236}">
                <a16:creationId xmlns:a16="http://schemas.microsoft.com/office/drawing/2014/main" id="{E839AD10-4FFD-37C1-741E-381B75462F05}"/>
              </a:ext>
            </a:extLst>
          </p:cNvPr>
          <p:cNvSpPr/>
          <p:nvPr/>
        </p:nvSpPr>
        <p:spPr>
          <a:xfrm>
            <a:off x="8153050" y="318114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2" name="Freeform 947">
            <a:extLst>
              <a:ext uri="{FF2B5EF4-FFF2-40B4-BE49-F238E27FC236}">
                <a16:creationId xmlns:a16="http://schemas.microsoft.com/office/drawing/2014/main" id="{AE9B2E5C-98A9-F288-FD6F-36C3390701E3}"/>
              </a:ext>
            </a:extLst>
          </p:cNvPr>
          <p:cNvSpPr/>
          <p:nvPr/>
        </p:nvSpPr>
        <p:spPr>
          <a:xfrm>
            <a:off x="8234542" y="318114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3" name="Freeform 948">
            <a:extLst>
              <a:ext uri="{FF2B5EF4-FFF2-40B4-BE49-F238E27FC236}">
                <a16:creationId xmlns:a16="http://schemas.microsoft.com/office/drawing/2014/main" id="{79B36E09-6261-4B26-A9E8-E41E973C9370}"/>
              </a:ext>
            </a:extLst>
          </p:cNvPr>
          <p:cNvSpPr/>
          <p:nvPr/>
        </p:nvSpPr>
        <p:spPr>
          <a:xfrm>
            <a:off x="8357665" y="310726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4" name="Freeform 949">
            <a:extLst>
              <a:ext uri="{FF2B5EF4-FFF2-40B4-BE49-F238E27FC236}">
                <a16:creationId xmlns:a16="http://schemas.microsoft.com/office/drawing/2014/main" id="{43148B7F-1F6E-7A84-0C2F-3E97F2267F86}"/>
              </a:ext>
            </a:extLst>
          </p:cNvPr>
          <p:cNvSpPr/>
          <p:nvPr/>
        </p:nvSpPr>
        <p:spPr>
          <a:xfrm>
            <a:off x="8381399" y="318413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5" name="Freeform 950">
            <a:extLst>
              <a:ext uri="{FF2B5EF4-FFF2-40B4-BE49-F238E27FC236}">
                <a16:creationId xmlns:a16="http://schemas.microsoft.com/office/drawing/2014/main" id="{3F3223D2-2525-D84F-84CC-495FDFF936EE}"/>
              </a:ext>
            </a:extLst>
          </p:cNvPr>
          <p:cNvSpPr/>
          <p:nvPr/>
        </p:nvSpPr>
        <p:spPr>
          <a:xfrm>
            <a:off x="8462890" y="318413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6" name="Freeform 951">
            <a:extLst>
              <a:ext uri="{FF2B5EF4-FFF2-40B4-BE49-F238E27FC236}">
                <a16:creationId xmlns:a16="http://schemas.microsoft.com/office/drawing/2014/main" id="{E4A088A1-B5B5-298B-5063-E6BF5DC6172F}"/>
              </a:ext>
            </a:extLst>
          </p:cNvPr>
          <p:cNvSpPr/>
          <p:nvPr/>
        </p:nvSpPr>
        <p:spPr>
          <a:xfrm>
            <a:off x="8070158" y="299063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7" name="Freeform 952">
            <a:extLst>
              <a:ext uri="{FF2B5EF4-FFF2-40B4-BE49-F238E27FC236}">
                <a16:creationId xmlns:a16="http://schemas.microsoft.com/office/drawing/2014/main" id="{93A821A1-A190-1AC9-F3C3-EEB3B48663A9}"/>
              </a:ext>
            </a:extLst>
          </p:cNvPr>
          <p:cNvSpPr/>
          <p:nvPr/>
        </p:nvSpPr>
        <p:spPr>
          <a:xfrm>
            <a:off x="8151649" y="2990631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8" name="Freeform 953">
            <a:extLst>
              <a:ext uri="{FF2B5EF4-FFF2-40B4-BE49-F238E27FC236}">
                <a16:creationId xmlns:a16="http://schemas.microsoft.com/office/drawing/2014/main" id="{CED55356-E346-26EC-D2F7-86DE69446860}"/>
              </a:ext>
            </a:extLst>
          </p:cNvPr>
          <p:cNvSpPr/>
          <p:nvPr/>
        </p:nvSpPr>
        <p:spPr>
          <a:xfrm>
            <a:off x="7787705" y="305079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09" name="Freeform 954">
            <a:extLst>
              <a:ext uri="{FF2B5EF4-FFF2-40B4-BE49-F238E27FC236}">
                <a16:creationId xmlns:a16="http://schemas.microsoft.com/office/drawing/2014/main" id="{39CCD760-56C8-3A80-67DB-3F1AA6288176}"/>
              </a:ext>
            </a:extLst>
          </p:cNvPr>
          <p:cNvSpPr/>
          <p:nvPr/>
        </p:nvSpPr>
        <p:spPr>
          <a:xfrm>
            <a:off x="7869196" y="305079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0" name="Freeform 955">
            <a:extLst>
              <a:ext uri="{FF2B5EF4-FFF2-40B4-BE49-F238E27FC236}">
                <a16:creationId xmlns:a16="http://schemas.microsoft.com/office/drawing/2014/main" id="{FE31A26E-2EF2-A37D-1E64-7C78F0EB434C}"/>
              </a:ext>
            </a:extLst>
          </p:cNvPr>
          <p:cNvSpPr/>
          <p:nvPr/>
        </p:nvSpPr>
        <p:spPr>
          <a:xfrm>
            <a:off x="7440001" y="2990217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1" name="Freeform 956">
            <a:extLst>
              <a:ext uri="{FF2B5EF4-FFF2-40B4-BE49-F238E27FC236}">
                <a16:creationId xmlns:a16="http://schemas.microsoft.com/office/drawing/2014/main" id="{DD24D2CC-CD7B-DC53-D199-B9C1467631DE}"/>
              </a:ext>
            </a:extLst>
          </p:cNvPr>
          <p:cNvSpPr/>
          <p:nvPr/>
        </p:nvSpPr>
        <p:spPr>
          <a:xfrm>
            <a:off x="7521492" y="299021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12" name="Group 4511">
            <a:extLst>
              <a:ext uri="{FF2B5EF4-FFF2-40B4-BE49-F238E27FC236}">
                <a16:creationId xmlns:a16="http://schemas.microsoft.com/office/drawing/2014/main" id="{C8943127-CDC4-70F2-786A-6778CBFF9504}"/>
              </a:ext>
            </a:extLst>
          </p:cNvPr>
          <p:cNvGrpSpPr/>
          <p:nvPr/>
        </p:nvGrpSpPr>
        <p:grpSpPr>
          <a:xfrm>
            <a:off x="7411315" y="2888874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629" name="Oval 4628">
              <a:extLst>
                <a:ext uri="{FF2B5EF4-FFF2-40B4-BE49-F238E27FC236}">
                  <a16:creationId xmlns:a16="http://schemas.microsoft.com/office/drawing/2014/main" id="{A567962C-FF0C-8733-5E51-958464500396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0" name="Oval 4629">
              <a:extLst>
                <a:ext uri="{FF2B5EF4-FFF2-40B4-BE49-F238E27FC236}">
                  <a16:creationId xmlns:a16="http://schemas.microsoft.com/office/drawing/2014/main" id="{DFC287DA-BD0A-632E-12C1-C004C38DCCAF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1" name="Oval 4630">
              <a:extLst>
                <a:ext uri="{FF2B5EF4-FFF2-40B4-BE49-F238E27FC236}">
                  <a16:creationId xmlns:a16="http://schemas.microsoft.com/office/drawing/2014/main" id="{8E1B786A-AB05-A173-81B6-FB4FE30EF6A4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2" name="Oval 4631">
              <a:extLst>
                <a:ext uri="{FF2B5EF4-FFF2-40B4-BE49-F238E27FC236}">
                  <a16:creationId xmlns:a16="http://schemas.microsoft.com/office/drawing/2014/main" id="{037FB7CE-51E3-0AEA-76C4-3A2DAF54EFE7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3" name="Oval 4632">
              <a:extLst>
                <a:ext uri="{FF2B5EF4-FFF2-40B4-BE49-F238E27FC236}">
                  <a16:creationId xmlns:a16="http://schemas.microsoft.com/office/drawing/2014/main" id="{68FFAA5B-0A73-CF51-B7A2-D0C29FD7B092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4" name="Oval 4633">
              <a:extLst>
                <a:ext uri="{FF2B5EF4-FFF2-40B4-BE49-F238E27FC236}">
                  <a16:creationId xmlns:a16="http://schemas.microsoft.com/office/drawing/2014/main" id="{00EABC63-CD26-D041-BA78-391C8EA03DF1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5" name="Oval 4634">
              <a:extLst>
                <a:ext uri="{FF2B5EF4-FFF2-40B4-BE49-F238E27FC236}">
                  <a16:creationId xmlns:a16="http://schemas.microsoft.com/office/drawing/2014/main" id="{39535285-9EC8-902F-E196-62BD34401DFE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6" name="Oval 4635">
              <a:extLst>
                <a:ext uri="{FF2B5EF4-FFF2-40B4-BE49-F238E27FC236}">
                  <a16:creationId xmlns:a16="http://schemas.microsoft.com/office/drawing/2014/main" id="{78C0D8EB-D7B0-A002-40EF-9527CDC2365C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7" name="Oval 4636">
              <a:extLst>
                <a:ext uri="{FF2B5EF4-FFF2-40B4-BE49-F238E27FC236}">
                  <a16:creationId xmlns:a16="http://schemas.microsoft.com/office/drawing/2014/main" id="{AD2D8E06-FC4B-C5D2-E4DC-DD9B6493489D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513" name="Freeform 958">
            <a:extLst>
              <a:ext uri="{FF2B5EF4-FFF2-40B4-BE49-F238E27FC236}">
                <a16:creationId xmlns:a16="http://schemas.microsoft.com/office/drawing/2014/main" id="{F9ED954C-C7E3-8AE6-66F4-E3BC3C7C9CEB}"/>
              </a:ext>
            </a:extLst>
          </p:cNvPr>
          <p:cNvSpPr/>
          <p:nvPr/>
        </p:nvSpPr>
        <p:spPr>
          <a:xfrm>
            <a:off x="7240210" y="320186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4" name="Freeform 959">
            <a:extLst>
              <a:ext uri="{FF2B5EF4-FFF2-40B4-BE49-F238E27FC236}">
                <a16:creationId xmlns:a16="http://schemas.microsoft.com/office/drawing/2014/main" id="{78758D68-28FA-7650-11D0-1691C49B2004}"/>
              </a:ext>
            </a:extLst>
          </p:cNvPr>
          <p:cNvSpPr/>
          <p:nvPr/>
        </p:nvSpPr>
        <p:spPr>
          <a:xfrm>
            <a:off x="7321812" y="318164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5" name="Freeform 960">
            <a:extLst>
              <a:ext uri="{FF2B5EF4-FFF2-40B4-BE49-F238E27FC236}">
                <a16:creationId xmlns:a16="http://schemas.microsoft.com/office/drawing/2014/main" id="{C218A21C-37FB-EE75-6A45-D5201A810201}"/>
              </a:ext>
            </a:extLst>
          </p:cNvPr>
          <p:cNvSpPr/>
          <p:nvPr/>
        </p:nvSpPr>
        <p:spPr>
          <a:xfrm>
            <a:off x="7502726" y="313429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6" name="Freeform 961">
            <a:extLst>
              <a:ext uri="{FF2B5EF4-FFF2-40B4-BE49-F238E27FC236}">
                <a16:creationId xmlns:a16="http://schemas.microsoft.com/office/drawing/2014/main" id="{E56FB895-DA90-D503-D9F1-919C8A923ED3}"/>
              </a:ext>
            </a:extLst>
          </p:cNvPr>
          <p:cNvSpPr/>
          <p:nvPr/>
        </p:nvSpPr>
        <p:spPr>
          <a:xfrm>
            <a:off x="7584328" y="311407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7" name="Freeform 962">
            <a:extLst>
              <a:ext uri="{FF2B5EF4-FFF2-40B4-BE49-F238E27FC236}">
                <a16:creationId xmlns:a16="http://schemas.microsoft.com/office/drawing/2014/main" id="{46FFD270-1D1B-FF42-9031-F7276A9037FF}"/>
              </a:ext>
            </a:extLst>
          </p:cNvPr>
          <p:cNvSpPr/>
          <p:nvPr/>
        </p:nvSpPr>
        <p:spPr>
          <a:xfrm>
            <a:off x="7845253" y="319175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8" name="Freeform 963">
            <a:extLst>
              <a:ext uri="{FF2B5EF4-FFF2-40B4-BE49-F238E27FC236}">
                <a16:creationId xmlns:a16="http://schemas.microsoft.com/office/drawing/2014/main" id="{0BBBB3D1-FC1A-4EF7-64BF-1C9206175E58}"/>
              </a:ext>
            </a:extLst>
          </p:cNvPr>
          <p:cNvSpPr/>
          <p:nvPr/>
        </p:nvSpPr>
        <p:spPr>
          <a:xfrm>
            <a:off x="7926855" y="317153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19" name="Freeform 964">
            <a:extLst>
              <a:ext uri="{FF2B5EF4-FFF2-40B4-BE49-F238E27FC236}">
                <a16:creationId xmlns:a16="http://schemas.microsoft.com/office/drawing/2014/main" id="{A1F83D65-6416-692F-F9C2-7A25FE14DBB0}"/>
              </a:ext>
            </a:extLst>
          </p:cNvPr>
          <p:cNvSpPr/>
          <p:nvPr/>
        </p:nvSpPr>
        <p:spPr>
          <a:xfrm>
            <a:off x="8458775" y="3164464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0" name="Freeform 965">
            <a:extLst>
              <a:ext uri="{FF2B5EF4-FFF2-40B4-BE49-F238E27FC236}">
                <a16:creationId xmlns:a16="http://schemas.microsoft.com/office/drawing/2014/main" id="{D4D0ED6B-88F2-B908-AB7B-44DA069E9E00}"/>
              </a:ext>
            </a:extLst>
          </p:cNvPr>
          <p:cNvSpPr/>
          <p:nvPr/>
        </p:nvSpPr>
        <p:spPr>
          <a:xfrm>
            <a:off x="8532243" y="3144244"/>
            <a:ext cx="46103" cy="38867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5388 w 38744"/>
              <a:gd name="connsiteY0" fmla="*/ 0 h 416719"/>
              <a:gd name="connsiteX1" fmla="*/ 38726 w 38744"/>
              <a:gd name="connsiteY1" fmla="*/ 83344 h 416719"/>
              <a:gd name="connsiteX2" fmla="*/ 10151 w 38744"/>
              <a:gd name="connsiteY2" fmla="*/ 192881 h 416719"/>
              <a:gd name="connsiteX3" fmla="*/ 10150 w 38744"/>
              <a:gd name="connsiteY3" fmla="*/ 416719 h 416719"/>
              <a:gd name="connsiteX0" fmla="*/ 0 w 33356"/>
              <a:gd name="connsiteY0" fmla="*/ 0 h 416719"/>
              <a:gd name="connsiteX1" fmla="*/ 33338 w 33356"/>
              <a:gd name="connsiteY1" fmla="*/ 83344 h 416719"/>
              <a:gd name="connsiteX2" fmla="*/ 4763 w 33356"/>
              <a:gd name="connsiteY2" fmla="*/ 192881 h 416719"/>
              <a:gd name="connsiteX3" fmla="*/ 4762 w 33356"/>
              <a:gd name="connsiteY3" fmla="*/ 416719 h 416719"/>
              <a:gd name="connsiteX0" fmla="*/ 7145 w 40503"/>
              <a:gd name="connsiteY0" fmla="*/ 0 h 411957"/>
              <a:gd name="connsiteX1" fmla="*/ 40483 w 40503"/>
              <a:gd name="connsiteY1" fmla="*/ 83344 h 411957"/>
              <a:gd name="connsiteX2" fmla="*/ 11908 w 40503"/>
              <a:gd name="connsiteY2" fmla="*/ 192881 h 411957"/>
              <a:gd name="connsiteX3" fmla="*/ 0 w 40503"/>
              <a:gd name="connsiteY3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3" h="411957">
                <a:moveTo>
                  <a:pt x="7145" y="0"/>
                </a:moveTo>
                <a:cubicBezTo>
                  <a:pt x="23417" y="25598"/>
                  <a:pt x="39689" y="51197"/>
                  <a:pt x="40483" y="83344"/>
                </a:cubicBezTo>
                <a:cubicBezTo>
                  <a:pt x="41277" y="115491"/>
                  <a:pt x="18655" y="138112"/>
                  <a:pt x="11908" y="192881"/>
                </a:cubicBezTo>
                <a:cubicBezTo>
                  <a:pt x="5161" y="247650"/>
                  <a:pt x="13096" y="331788"/>
                  <a:pt x="0" y="411957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1" name="Freeform 966">
            <a:extLst>
              <a:ext uri="{FF2B5EF4-FFF2-40B4-BE49-F238E27FC236}">
                <a16:creationId xmlns:a16="http://schemas.microsoft.com/office/drawing/2014/main" id="{6FAAD87D-A2F7-11DF-848C-BAC3D6BB0478}"/>
              </a:ext>
            </a:extLst>
          </p:cNvPr>
          <p:cNvSpPr/>
          <p:nvPr/>
        </p:nvSpPr>
        <p:spPr>
          <a:xfrm>
            <a:off x="7315042" y="300565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2" name="Freeform 967">
            <a:extLst>
              <a:ext uri="{FF2B5EF4-FFF2-40B4-BE49-F238E27FC236}">
                <a16:creationId xmlns:a16="http://schemas.microsoft.com/office/drawing/2014/main" id="{8925554E-5B2A-C8F9-821E-35E8398C2A64}"/>
              </a:ext>
            </a:extLst>
          </p:cNvPr>
          <p:cNvSpPr/>
          <p:nvPr/>
        </p:nvSpPr>
        <p:spPr>
          <a:xfrm>
            <a:off x="7402640" y="3021216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3" name="Freeform 968">
            <a:extLst>
              <a:ext uri="{FF2B5EF4-FFF2-40B4-BE49-F238E27FC236}">
                <a16:creationId xmlns:a16="http://schemas.microsoft.com/office/drawing/2014/main" id="{329D4A6F-BD86-9269-B331-D3AF57FEA321}"/>
              </a:ext>
            </a:extLst>
          </p:cNvPr>
          <p:cNvSpPr/>
          <p:nvPr/>
        </p:nvSpPr>
        <p:spPr>
          <a:xfrm>
            <a:off x="7758516" y="310630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4" name="Freeform 969">
            <a:extLst>
              <a:ext uri="{FF2B5EF4-FFF2-40B4-BE49-F238E27FC236}">
                <a16:creationId xmlns:a16="http://schemas.microsoft.com/office/drawing/2014/main" id="{87893246-55A2-A107-1336-6E9A4D0732D3}"/>
              </a:ext>
            </a:extLst>
          </p:cNvPr>
          <p:cNvSpPr/>
          <p:nvPr/>
        </p:nvSpPr>
        <p:spPr>
          <a:xfrm>
            <a:off x="7840118" y="3086088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5" name="Freeform 970">
            <a:extLst>
              <a:ext uri="{FF2B5EF4-FFF2-40B4-BE49-F238E27FC236}">
                <a16:creationId xmlns:a16="http://schemas.microsoft.com/office/drawing/2014/main" id="{A6C027C4-FFCC-D76E-7447-BABAE13D60F0}"/>
              </a:ext>
            </a:extLst>
          </p:cNvPr>
          <p:cNvSpPr/>
          <p:nvPr/>
        </p:nvSpPr>
        <p:spPr>
          <a:xfrm>
            <a:off x="7911314" y="303762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6" name="Freeform 971">
            <a:extLst>
              <a:ext uri="{FF2B5EF4-FFF2-40B4-BE49-F238E27FC236}">
                <a16:creationId xmlns:a16="http://schemas.microsoft.com/office/drawing/2014/main" id="{B21E0A49-6020-8CA8-C327-2C08B3859290}"/>
              </a:ext>
            </a:extLst>
          </p:cNvPr>
          <p:cNvSpPr/>
          <p:nvPr/>
        </p:nvSpPr>
        <p:spPr>
          <a:xfrm>
            <a:off x="7992916" y="301740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7" name="Freeform 972">
            <a:extLst>
              <a:ext uri="{FF2B5EF4-FFF2-40B4-BE49-F238E27FC236}">
                <a16:creationId xmlns:a16="http://schemas.microsoft.com/office/drawing/2014/main" id="{3F7CE0BD-AA8B-5A87-3314-A9C2E5C71F71}"/>
              </a:ext>
            </a:extLst>
          </p:cNvPr>
          <p:cNvSpPr/>
          <p:nvPr/>
        </p:nvSpPr>
        <p:spPr>
          <a:xfrm>
            <a:off x="8068032" y="311225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8" name="Freeform 973">
            <a:extLst>
              <a:ext uri="{FF2B5EF4-FFF2-40B4-BE49-F238E27FC236}">
                <a16:creationId xmlns:a16="http://schemas.microsoft.com/office/drawing/2014/main" id="{2E9370DA-50BD-6C55-9697-7D817F0BDD88}"/>
              </a:ext>
            </a:extLst>
          </p:cNvPr>
          <p:cNvSpPr/>
          <p:nvPr/>
        </p:nvSpPr>
        <p:spPr>
          <a:xfrm>
            <a:off x="8149633" y="309203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29" name="Freeform 974">
            <a:extLst>
              <a:ext uri="{FF2B5EF4-FFF2-40B4-BE49-F238E27FC236}">
                <a16:creationId xmlns:a16="http://schemas.microsoft.com/office/drawing/2014/main" id="{DC3551CE-7585-7F01-1C3A-45109E697A23}"/>
              </a:ext>
            </a:extLst>
          </p:cNvPr>
          <p:cNvSpPr/>
          <p:nvPr/>
        </p:nvSpPr>
        <p:spPr>
          <a:xfrm>
            <a:off x="8185177" y="305087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0" name="Freeform 975">
            <a:extLst>
              <a:ext uri="{FF2B5EF4-FFF2-40B4-BE49-F238E27FC236}">
                <a16:creationId xmlns:a16="http://schemas.microsoft.com/office/drawing/2014/main" id="{59729DC6-AF79-6AB9-D9B5-07E9DF9827B8}"/>
              </a:ext>
            </a:extLst>
          </p:cNvPr>
          <p:cNvSpPr/>
          <p:nvPr/>
        </p:nvSpPr>
        <p:spPr>
          <a:xfrm>
            <a:off x="8266778" y="3030649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1" name="Freeform 976">
            <a:extLst>
              <a:ext uri="{FF2B5EF4-FFF2-40B4-BE49-F238E27FC236}">
                <a16:creationId xmlns:a16="http://schemas.microsoft.com/office/drawing/2014/main" id="{88669B00-9518-C2E1-48C0-C88A2AD90E5C}"/>
              </a:ext>
            </a:extLst>
          </p:cNvPr>
          <p:cNvSpPr/>
          <p:nvPr/>
        </p:nvSpPr>
        <p:spPr>
          <a:xfrm>
            <a:off x="7587688" y="304878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2" name="Freeform 977">
            <a:extLst>
              <a:ext uri="{FF2B5EF4-FFF2-40B4-BE49-F238E27FC236}">
                <a16:creationId xmlns:a16="http://schemas.microsoft.com/office/drawing/2014/main" id="{730D7CAA-C94B-D39F-E117-701BA81E83A1}"/>
              </a:ext>
            </a:extLst>
          </p:cNvPr>
          <p:cNvSpPr/>
          <p:nvPr/>
        </p:nvSpPr>
        <p:spPr>
          <a:xfrm>
            <a:off x="7669289" y="302856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33" name="Group 4532">
            <a:extLst>
              <a:ext uri="{FF2B5EF4-FFF2-40B4-BE49-F238E27FC236}">
                <a16:creationId xmlns:a16="http://schemas.microsoft.com/office/drawing/2014/main" id="{23DF58D5-29AA-3FE2-DA70-CC003ED12078}"/>
              </a:ext>
            </a:extLst>
          </p:cNvPr>
          <p:cNvGrpSpPr/>
          <p:nvPr/>
        </p:nvGrpSpPr>
        <p:grpSpPr>
          <a:xfrm>
            <a:off x="7220226" y="2926014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620" name="Oval 4619">
              <a:extLst>
                <a:ext uri="{FF2B5EF4-FFF2-40B4-BE49-F238E27FC236}">
                  <a16:creationId xmlns:a16="http://schemas.microsoft.com/office/drawing/2014/main" id="{87ED4613-D95D-F8D8-CD44-966667E662BD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1" name="Oval 4620">
              <a:extLst>
                <a:ext uri="{FF2B5EF4-FFF2-40B4-BE49-F238E27FC236}">
                  <a16:creationId xmlns:a16="http://schemas.microsoft.com/office/drawing/2014/main" id="{850A834E-3F17-3343-21F6-D107A7F16EF0}"/>
                </a:ext>
              </a:extLst>
            </p:cNvPr>
            <p:cNvSpPr/>
            <p:nvPr/>
          </p:nvSpPr>
          <p:spPr>
            <a:xfrm>
              <a:off x="1458518" y="329674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2" name="Oval 4621">
              <a:extLst>
                <a:ext uri="{FF2B5EF4-FFF2-40B4-BE49-F238E27FC236}">
                  <a16:creationId xmlns:a16="http://schemas.microsoft.com/office/drawing/2014/main" id="{7551B940-C854-923B-0003-2008CC270747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3" name="Oval 4622">
              <a:extLst>
                <a:ext uri="{FF2B5EF4-FFF2-40B4-BE49-F238E27FC236}">
                  <a16:creationId xmlns:a16="http://schemas.microsoft.com/office/drawing/2014/main" id="{E76C26D5-BEB6-F96C-68E0-8C754F783917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4" name="Oval 4623">
              <a:extLst>
                <a:ext uri="{FF2B5EF4-FFF2-40B4-BE49-F238E27FC236}">
                  <a16:creationId xmlns:a16="http://schemas.microsoft.com/office/drawing/2014/main" id="{5FA98A1E-F8D0-3181-FA68-C089DCEB78CE}"/>
                </a:ext>
              </a:extLst>
            </p:cNvPr>
            <p:cNvSpPr/>
            <p:nvPr/>
          </p:nvSpPr>
          <p:spPr>
            <a:xfrm>
              <a:off x="1044178" y="322947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5" name="Oval 4624">
              <a:extLst>
                <a:ext uri="{FF2B5EF4-FFF2-40B4-BE49-F238E27FC236}">
                  <a16:creationId xmlns:a16="http://schemas.microsoft.com/office/drawing/2014/main" id="{7015669E-8BC8-074B-E25C-F0B764B95D55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6" name="Oval 4625">
              <a:extLst>
                <a:ext uri="{FF2B5EF4-FFF2-40B4-BE49-F238E27FC236}">
                  <a16:creationId xmlns:a16="http://schemas.microsoft.com/office/drawing/2014/main" id="{2E79AEE4-5198-229F-329B-1E72FC2503E0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7" name="Oval 4626">
              <a:extLst>
                <a:ext uri="{FF2B5EF4-FFF2-40B4-BE49-F238E27FC236}">
                  <a16:creationId xmlns:a16="http://schemas.microsoft.com/office/drawing/2014/main" id="{D9C4D21D-7944-5C26-7469-346F2D23F0E4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8" name="Oval 4627">
              <a:extLst>
                <a:ext uri="{FF2B5EF4-FFF2-40B4-BE49-F238E27FC236}">
                  <a16:creationId xmlns:a16="http://schemas.microsoft.com/office/drawing/2014/main" id="{B9BF11C9-8AD0-4F5A-655C-B33CC6D68146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534" name="Freeform 979">
            <a:extLst>
              <a:ext uri="{FF2B5EF4-FFF2-40B4-BE49-F238E27FC236}">
                <a16:creationId xmlns:a16="http://schemas.microsoft.com/office/drawing/2014/main" id="{53915007-98E4-8C06-EEB1-D574606B8787}"/>
              </a:ext>
            </a:extLst>
          </p:cNvPr>
          <p:cNvSpPr/>
          <p:nvPr/>
        </p:nvSpPr>
        <p:spPr>
          <a:xfrm rot="10800000">
            <a:off x="8252666" y="3337181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5" name="Freeform 980">
            <a:extLst>
              <a:ext uri="{FF2B5EF4-FFF2-40B4-BE49-F238E27FC236}">
                <a16:creationId xmlns:a16="http://schemas.microsoft.com/office/drawing/2014/main" id="{64A7989D-9681-F120-C55C-C577F169C428}"/>
              </a:ext>
            </a:extLst>
          </p:cNvPr>
          <p:cNvSpPr/>
          <p:nvPr/>
        </p:nvSpPr>
        <p:spPr>
          <a:xfrm rot="10800000">
            <a:off x="8144246" y="3337181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6" name="Freeform 981">
            <a:extLst>
              <a:ext uri="{FF2B5EF4-FFF2-40B4-BE49-F238E27FC236}">
                <a16:creationId xmlns:a16="http://schemas.microsoft.com/office/drawing/2014/main" id="{E9BC1F40-0494-9F28-D422-0A065C24C16B}"/>
              </a:ext>
            </a:extLst>
          </p:cNvPr>
          <p:cNvSpPr/>
          <p:nvPr/>
        </p:nvSpPr>
        <p:spPr>
          <a:xfrm rot="10800000">
            <a:off x="8295673" y="342468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7" name="Freeform 982">
            <a:extLst>
              <a:ext uri="{FF2B5EF4-FFF2-40B4-BE49-F238E27FC236}">
                <a16:creationId xmlns:a16="http://schemas.microsoft.com/office/drawing/2014/main" id="{627D1A81-2DF8-EAFD-FB83-8251779B7958}"/>
              </a:ext>
            </a:extLst>
          </p:cNvPr>
          <p:cNvSpPr/>
          <p:nvPr/>
        </p:nvSpPr>
        <p:spPr>
          <a:xfrm rot="10800000">
            <a:off x="8187253" y="342468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8" name="Freeform 983">
            <a:extLst>
              <a:ext uri="{FF2B5EF4-FFF2-40B4-BE49-F238E27FC236}">
                <a16:creationId xmlns:a16="http://schemas.microsoft.com/office/drawing/2014/main" id="{CF7CC224-940B-4833-12CB-32F5D38018D2}"/>
              </a:ext>
            </a:extLst>
          </p:cNvPr>
          <p:cNvSpPr/>
          <p:nvPr/>
        </p:nvSpPr>
        <p:spPr>
          <a:xfrm rot="10800000">
            <a:off x="8151922" y="3288806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39" name="Freeform 984">
            <a:extLst>
              <a:ext uri="{FF2B5EF4-FFF2-40B4-BE49-F238E27FC236}">
                <a16:creationId xmlns:a16="http://schemas.microsoft.com/office/drawing/2014/main" id="{B9B91DA1-FBE8-56CC-2125-871C63B9D120}"/>
              </a:ext>
            </a:extLst>
          </p:cNvPr>
          <p:cNvSpPr/>
          <p:nvPr/>
        </p:nvSpPr>
        <p:spPr>
          <a:xfrm rot="10800000">
            <a:off x="8043502" y="328880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0" name="Freeform 985">
            <a:extLst>
              <a:ext uri="{FF2B5EF4-FFF2-40B4-BE49-F238E27FC236}">
                <a16:creationId xmlns:a16="http://schemas.microsoft.com/office/drawing/2014/main" id="{9CE038DA-DC57-1024-93C7-63608241DC16}"/>
              </a:ext>
            </a:extLst>
          </p:cNvPr>
          <p:cNvSpPr/>
          <p:nvPr/>
        </p:nvSpPr>
        <p:spPr>
          <a:xfrm rot="10800000">
            <a:off x="7905442" y="322143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1" name="Freeform 986">
            <a:extLst>
              <a:ext uri="{FF2B5EF4-FFF2-40B4-BE49-F238E27FC236}">
                <a16:creationId xmlns:a16="http://schemas.microsoft.com/office/drawing/2014/main" id="{8FE3AAEC-4035-3D82-37E5-28C30542B530}"/>
              </a:ext>
            </a:extLst>
          </p:cNvPr>
          <p:cNvSpPr/>
          <p:nvPr/>
        </p:nvSpPr>
        <p:spPr>
          <a:xfrm rot="10800000">
            <a:off x="7797021" y="322143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2" name="Freeform 987">
            <a:extLst>
              <a:ext uri="{FF2B5EF4-FFF2-40B4-BE49-F238E27FC236}">
                <a16:creationId xmlns:a16="http://schemas.microsoft.com/office/drawing/2014/main" id="{CAB1BF18-FEA2-FDE2-F4BC-AEC4C52163AD}"/>
              </a:ext>
            </a:extLst>
          </p:cNvPr>
          <p:cNvSpPr/>
          <p:nvPr/>
        </p:nvSpPr>
        <p:spPr>
          <a:xfrm rot="10800000">
            <a:off x="7725307" y="320795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3" name="Freeform 988">
            <a:extLst>
              <a:ext uri="{FF2B5EF4-FFF2-40B4-BE49-F238E27FC236}">
                <a16:creationId xmlns:a16="http://schemas.microsoft.com/office/drawing/2014/main" id="{D8C7643C-5C30-3D99-6D92-D4117544ED87}"/>
              </a:ext>
            </a:extLst>
          </p:cNvPr>
          <p:cNvSpPr/>
          <p:nvPr/>
        </p:nvSpPr>
        <p:spPr>
          <a:xfrm rot="10800000">
            <a:off x="7616886" y="320795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4" name="Freeform 989">
            <a:extLst>
              <a:ext uri="{FF2B5EF4-FFF2-40B4-BE49-F238E27FC236}">
                <a16:creationId xmlns:a16="http://schemas.microsoft.com/office/drawing/2014/main" id="{5E7E0548-6ECD-3E7F-4B75-EBA80453CE6E}"/>
              </a:ext>
            </a:extLst>
          </p:cNvPr>
          <p:cNvSpPr/>
          <p:nvPr/>
        </p:nvSpPr>
        <p:spPr>
          <a:xfrm rot="10800000">
            <a:off x="7480533" y="331093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5" name="Freeform 990">
            <a:extLst>
              <a:ext uri="{FF2B5EF4-FFF2-40B4-BE49-F238E27FC236}">
                <a16:creationId xmlns:a16="http://schemas.microsoft.com/office/drawing/2014/main" id="{C4F13C49-92D4-F343-2563-610436DEF5C5}"/>
              </a:ext>
            </a:extLst>
          </p:cNvPr>
          <p:cNvSpPr/>
          <p:nvPr/>
        </p:nvSpPr>
        <p:spPr>
          <a:xfrm rot="10800000">
            <a:off x="7576814" y="3427677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6" name="Freeform 991">
            <a:extLst>
              <a:ext uri="{FF2B5EF4-FFF2-40B4-BE49-F238E27FC236}">
                <a16:creationId xmlns:a16="http://schemas.microsoft.com/office/drawing/2014/main" id="{21CBAFE1-47E9-74F1-559D-CE213533BDFB}"/>
              </a:ext>
            </a:extLst>
          </p:cNvPr>
          <p:cNvSpPr/>
          <p:nvPr/>
        </p:nvSpPr>
        <p:spPr>
          <a:xfrm rot="10800000">
            <a:off x="7468394" y="3427677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7" name="Freeform 992">
            <a:extLst>
              <a:ext uri="{FF2B5EF4-FFF2-40B4-BE49-F238E27FC236}">
                <a16:creationId xmlns:a16="http://schemas.microsoft.com/office/drawing/2014/main" id="{56987AF5-D213-C50B-4FCD-F173F51D63A2}"/>
              </a:ext>
            </a:extLst>
          </p:cNvPr>
          <p:cNvSpPr/>
          <p:nvPr/>
        </p:nvSpPr>
        <p:spPr>
          <a:xfrm rot="10800000">
            <a:off x="7185662" y="3453922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8" name="Freeform 993">
            <a:extLst>
              <a:ext uri="{FF2B5EF4-FFF2-40B4-BE49-F238E27FC236}">
                <a16:creationId xmlns:a16="http://schemas.microsoft.com/office/drawing/2014/main" id="{EB9B85D1-704A-A18E-FD55-762E2BA9B8F2}"/>
              </a:ext>
            </a:extLst>
          </p:cNvPr>
          <p:cNvSpPr/>
          <p:nvPr/>
        </p:nvSpPr>
        <p:spPr>
          <a:xfrm rot="10800000">
            <a:off x="7833727" y="3403410"/>
            <a:ext cx="11750" cy="39091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49" name="Freeform 994">
            <a:extLst>
              <a:ext uri="{FF2B5EF4-FFF2-40B4-BE49-F238E27FC236}">
                <a16:creationId xmlns:a16="http://schemas.microsoft.com/office/drawing/2014/main" id="{44153A93-2F96-F3B4-0486-D2A59D96F7F0}"/>
              </a:ext>
            </a:extLst>
          </p:cNvPr>
          <p:cNvSpPr/>
          <p:nvPr/>
        </p:nvSpPr>
        <p:spPr>
          <a:xfrm rot="10800000">
            <a:off x="7725307" y="3403410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50" name="Group 4549">
            <a:extLst>
              <a:ext uri="{FF2B5EF4-FFF2-40B4-BE49-F238E27FC236}">
                <a16:creationId xmlns:a16="http://schemas.microsoft.com/office/drawing/2014/main" id="{7968D651-091E-FA13-A435-5F6F8B688DD8}"/>
              </a:ext>
            </a:extLst>
          </p:cNvPr>
          <p:cNvGrpSpPr/>
          <p:nvPr/>
        </p:nvGrpSpPr>
        <p:grpSpPr>
          <a:xfrm rot="10800000">
            <a:off x="7084566" y="3575043"/>
            <a:ext cx="1256277" cy="350125"/>
            <a:chOff x="703186" y="3173611"/>
            <a:chExt cx="1103683" cy="371102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611" name="Oval 4610">
              <a:extLst>
                <a:ext uri="{FF2B5EF4-FFF2-40B4-BE49-F238E27FC236}">
                  <a16:creationId xmlns:a16="http://schemas.microsoft.com/office/drawing/2014/main" id="{719B2694-F42D-8E63-2414-8A430BCC1863}"/>
                </a:ext>
              </a:extLst>
            </p:cNvPr>
            <p:cNvSpPr/>
            <p:nvPr/>
          </p:nvSpPr>
          <p:spPr>
            <a:xfrm>
              <a:off x="1102419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2" name="Oval 4611">
              <a:extLst>
                <a:ext uri="{FF2B5EF4-FFF2-40B4-BE49-F238E27FC236}">
                  <a16:creationId xmlns:a16="http://schemas.microsoft.com/office/drawing/2014/main" id="{8409DAC2-E3F2-24FB-01BA-5DFC91B138DB}"/>
                </a:ext>
              </a:extLst>
            </p:cNvPr>
            <p:cNvSpPr/>
            <p:nvPr/>
          </p:nvSpPr>
          <p:spPr>
            <a:xfrm>
              <a:off x="1030411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3" name="Oval 4612">
              <a:extLst>
                <a:ext uri="{FF2B5EF4-FFF2-40B4-BE49-F238E27FC236}">
                  <a16:creationId xmlns:a16="http://schemas.microsoft.com/office/drawing/2014/main" id="{C760D1F8-A87A-9CDB-332C-7E2A71A01C7D}"/>
                </a:ext>
              </a:extLst>
            </p:cNvPr>
            <p:cNvSpPr/>
            <p:nvPr/>
          </p:nvSpPr>
          <p:spPr>
            <a:xfrm>
              <a:off x="819772" y="331762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4" name="Oval 4613">
              <a:extLst>
                <a:ext uri="{FF2B5EF4-FFF2-40B4-BE49-F238E27FC236}">
                  <a16:creationId xmlns:a16="http://schemas.microsoft.com/office/drawing/2014/main" id="{B3687146-D233-9BF7-3326-365619D13D9E}"/>
                </a:ext>
              </a:extLst>
            </p:cNvPr>
            <p:cNvSpPr/>
            <p:nvPr/>
          </p:nvSpPr>
          <p:spPr>
            <a:xfrm>
              <a:off x="703186" y="3178916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5" name="Oval 4614">
              <a:extLst>
                <a:ext uri="{FF2B5EF4-FFF2-40B4-BE49-F238E27FC236}">
                  <a16:creationId xmlns:a16="http://schemas.microsoft.com/office/drawing/2014/main" id="{123B7979-71C1-74E9-7976-C74052A4FA9B}"/>
                </a:ext>
              </a:extLst>
            </p:cNvPr>
            <p:cNvSpPr/>
            <p:nvPr/>
          </p:nvSpPr>
          <p:spPr>
            <a:xfrm>
              <a:off x="1319212" y="318127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6" name="Oval 4615">
              <a:extLst>
                <a:ext uri="{FF2B5EF4-FFF2-40B4-BE49-F238E27FC236}">
                  <a16:creationId xmlns:a16="http://schemas.microsoft.com/office/drawing/2014/main" id="{F3DF8515-1C37-6560-9BA4-AE2D809E5ECF}"/>
                </a:ext>
              </a:extLst>
            </p:cNvPr>
            <p:cNvSpPr/>
            <p:nvPr/>
          </p:nvSpPr>
          <p:spPr>
            <a:xfrm>
              <a:off x="1662853" y="3173611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7" name="Oval 4616">
              <a:extLst>
                <a:ext uri="{FF2B5EF4-FFF2-40B4-BE49-F238E27FC236}">
                  <a16:creationId xmlns:a16="http://schemas.microsoft.com/office/drawing/2014/main" id="{4012FAC6-E954-9594-C600-47D67498C928}"/>
                </a:ext>
              </a:extLst>
            </p:cNvPr>
            <p:cNvSpPr/>
            <p:nvPr/>
          </p:nvSpPr>
          <p:spPr>
            <a:xfrm>
              <a:off x="1314982" y="32970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8" name="Oval 4617">
              <a:extLst>
                <a:ext uri="{FF2B5EF4-FFF2-40B4-BE49-F238E27FC236}">
                  <a16:creationId xmlns:a16="http://schemas.microsoft.com/office/drawing/2014/main" id="{850E36E0-C04C-6348-456D-973C4F095C92}"/>
                </a:ext>
              </a:extLst>
            </p:cNvPr>
            <p:cNvSpPr/>
            <p:nvPr/>
          </p:nvSpPr>
          <p:spPr>
            <a:xfrm>
              <a:off x="1194720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9" name="Oval 4618">
              <a:extLst>
                <a:ext uri="{FF2B5EF4-FFF2-40B4-BE49-F238E27FC236}">
                  <a16:creationId xmlns:a16="http://schemas.microsoft.com/office/drawing/2014/main" id="{C6AB343A-B03A-49FD-C654-76BD33CBC796}"/>
                </a:ext>
              </a:extLst>
            </p:cNvPr>
            <p:cNvSpPr/>
            <p:nvPr/>
          </p:nvSpPr>
          <p:spPr>
            <a:xfrm>
              <a:off x="732284" y="328498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551" name="Freeform 996">
            <a:extLst>
              <a:ext uri="{FF2B5EF4-FFF2-40B4-BE49-F238E27FC236}">
                <a16:creationId xmlns:a16="http://schemas.microsoft.com/office/drawing/2014/main" id="{3B62674D-739C-EA79-9772-84E2AB83D45D}"/>
              </a:ext>
            </a:extLst>
          </p:cNvPr>
          <p:cNvSpPr/>
          <p:nvPr/>
        </p:nvSpPr>
        <p:spPr>
          <a:xfrm rot="10800000">
            <a:off x="8329984" y="321904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2" name="Freeform 997">
            <a:extLst>
              <a:ext uri="{FF2B5EF4-FFF2-40B4-BE49-F238E27FC236}">
                <a16:creationId xmlns:a16="http://schemas.microsoft.com/office/drawing/2014/main" id="{CD3301BE-1B56-3041-01C7-4431FA812CFA}"/>
              </a:ext>
            </a:extLst>
          </p:cNvPr>
          <p:cNvSpPr/>
          <p:nvPr/>
        </p:nvSpPr>
        <p:spPr>
          <a:xfrm rot="10800000">
            <a:off x="8245691" y="322968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3" name="Freeform 998">
            <a:extLst>
              <a:ext uri="{FF2B5EF4-FFF2-40B4-BE49-F238E27FC236}">
                <a16:creationId xmlns:a16="http://schemas.microsoft.com/office/drawing/2014/main" id="{03812DE9-EC03-28F0-4119-75CAE96395A0}"/>
              </a:ext>
            </a:extLst>
          </p:cNvPr>
          <p:cNvSpPr/>
          <p:nvPr/>
        </p:nvSpPr>
        <p:spPr>
          <a:xfrm rot="10800000">
            <a:off x="8076857" y="3260098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4" name="Freeform 999">
            <a:extLst>
              <a:ext uri="{FF2B5EF4-FFF2-40B4-BE49-F238E27FC236}">
                <a16:creationId xmlns:a16="http://schemas.microsoft.com/office/drawing/2014/main" id="{7F28D6BE-FC1E-A5A0-0FEC-3941023705A3}"/>
              </a:ext>
            </a:extLst>
          </p:cNvPr>
          <p:cNvSpPr/>
          <p:nvPr/>
        </p:nvSpPr>
        <p:spPr>
          <a:xfrm rot="10800000">
            <a:off x="7992564" y="3270739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5" name="Freeform 1000">
            <a:extLst>
              <a:ext uri="{FF2B5EF4-FFF2-40B4-BE49-F238E27FC236}">
                <a16:creationId xmlns:a16="http://schemas.microsoft.com/office/drawing/2014/main" id="{18A31B40-09A0-F342-9DC8-735D3F70B25F}"/>
              </a:ext>
            </a:extLst>
          </p:cNvPr>
          <p:cNvSpPr/>
          <p:nvPr/>
        </p:nvSpPr>
        <p:spPr>
          <a:xfrm rot="10800000">
            <a:off x="7796404" y="3241089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6" name="Freeform 1001">
            <a:extLst>
              <a:ext uri="{FF2B5EF4-FFF2-40B4-BE49-F238E27FC236}">
                <a16:creationId xmlns:a16="http://schemas.microsoft.com/office/drawing/2014/main" id="{3A752566-6C6B-A3D7-4785-D0753F674C32}"/>
              </a:ext>
            </a:extLst>
          </p:cNvPr>
          <p:cNvSpPr/>
          <p:nvPr/>
        </p:nvSpPr>
        <p:spPr>
          <a:xfrm rot="10800000">
            <a:off x="7712112" y="325173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7" name="Freeform 1002">
            <a:extLst>
              <a:ext uri="{FF2B5EF4-FFF2-40B4-BE49-F238E27FC236}">
                <a16:creationId xmlns:a16="http://schemas.microsoft.com/office/drawing/2014/main" id="{15AF0199-1B34-C2A4-EE7D-5686178457B8}"/>
              </a:ext>
            </a:extLst>
          </p:cNvPr>
          <p:cNvSpPr/>
          <p:nvPr/>
        </p:nvSpPr>
        <p:spPr>
          <a:xfrm rot="10800000">
            <a:off x="7614092" y="324565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8" name="Freeform 1003">
            <a:extLst>
              <a:ext uri="{FF2B5EF4-FFF2-40B4-BE49-F238E27FC236}">
                <a16:creationId xmlns:a16="http://schemas.microsoft.com/office/drawing/2014/main" id="{AE581EDF-3957-5F1F-E0F9-743B63BBBC9E}"/>
              </a:ext>
            </a:extLst>
          </p:cNvPr>
          <p:cNvSpPr/>
          <p:nvPr/>
        </p:nvSpPr>
        <p:spPr>
          <a:xfrm rot="10800000">
            <a:off x="7529799" y="325629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59" name="Freeform 1004">
            <a:extLst>
              <a:ext uri="{FF2B5EF4-FFF2-40B4-BE49-F238E27FC236}">
                <a16:creationId xmlns:a16="http://schemas.microsoft.com/office/drawing/2014/main" id="{A85472A0-1F13-A533-683B-A3215371ADB4}"/>
              </a:ext>
            </a:extLst>
          </p:cNvPr>
          <p:cNvSpPr/>
          <p:nvPr/>
        </p:nvSpPr>
        <p:spPr>
          <a:xfrm rot="10800000">
            <a:off x="7490969" y="331953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0" name="Freeform 1005">
            <a:extLst>
              <a:ext uri="{FF2B5EF4-FFF2-40B4-BE49-F238E27FC236}">
                <a16:creationId xmlns:a16="http://schemas.microsoft.com/office/drawing/2014/main" id="{EB06EA80-526E-61D3-5272-E8C946836BEE}"/>
              </a:ext>
            </a:extLst>
          </p:cNvPr>
          <p:cNvSpPr/>
          <p:nvPr/>
        </p:nvSpPr>
        <p:spPr>
          <a:xfrm rot="10800000">
            <a:off x="7406676" y="3330175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1" name="Freeform 1006">
            <a:extLst>
              <a:ext uri="{FF2B5EF4-FFF2-40B4-BE49-F238E27FC236}">
                <a16:creationId xmlns:a16="http://schemas.microsoft.com/office/drawing/2014/main" id="{9CB2AF33-FB52-036D-4B97-951F131C36B7}"/>
              </a:ext>
            </a:extLst>
          </p:cNvPr>
          <p:cNvSpPr/>
          <p:nvPr/>
        </p:nvSpPr>
        <p:spPr>
          <a:xfrm rot="10800000">
            <a:off x="7385744" y="3242664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2" name="Freeform 1007">
            <a:extLst>
              <a:ext uri="{FF2B5EF4-FFF2-40B4-BE49-F238E27FC236}">
                <a16:creationId xmlns:a16="http://schemas.microsoft.com/office/drawing/2014/main" id="{E645D961-00BD-8BF7-302D-EF2C2FE2474E}"/>
              </a:ext>
            </a:extLst>
          </p:cNvPr>
          <p:cNvSpPr/>
          <p:nvPr/>
        </p:nvSpPr>
        <p:spPr>
          <a:xfrm rot="10800000">
            <a:off x="7301451" y="3253304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3" name="Freeform 1008">
            <a:extLst>
              <a:ext uri="{FF2B5EF4-FFF2-40B4-BE49-F238E27FC236}">
                <a16:creationId xmlns:a16="http://schemas.microsoft.com/office/drawing/2014/main" id="{41682620-97F2-3AE5-57FB-4DD8D7CC6124}"/>
              </a:ext>
            </a:extLst>
          </p:cNvPr>
          <p:cNvSpPr/>
          <p:nvPr/>
        </p:nvSpPr>
        <p:spPr>
          <a:xfrm rot="10800000">
            <a:off x="7696984" y="3436171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4" name="Freeform 1009">
            <a:extLst>
              <a:ext uri="{FF2B5EF4-FFF2-40B4-BE49-F238E27FC236}">
                <a16:creationId xmlns:a16="http://schemas.microsoft.com/office/drawing/2014/main" id="{A1DEC682-3943-61DA-F72C-42503786CD91}"/>
              </a:ext>
            </a:extLst>
          </p:cNvPr>
          <p:cNvSpPr/>
          <p:nvPr/>
        </p:nvSpPr>
        <p:spPr>
          <a:xfrm rot="10800000">
            <a:off x="7612692" y="3446812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5" name="Freeform 1010">
            <a:extLst>
              <a:ext uri="{FF2B5EF4-FFF2-40B4-BE49-F238E27FC236}">
                <a16:creationId xmlns:a16="http://schemas.microsoft.com/office/drawing/2014/main" id="{181E30CD-CDF4-F6ED-83B6-9899A32883CD}"/>
              </a:ext>
            </a:extLst>
          </p:cNvPr>
          <p:cNvSpPr/>
          <p:nvPr/>
        </p:nvSpPr>
        <p:spPr>
          <a:xfrm rot="10800000">
            <a:off x="7979438" y="3376007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6" name="Freeform 1011">
            <a:extLst>
              <a:ext uri="{FF2B5EF4-FFF2-40B4-BE49-F238E27FC236}">
                <a16:creationId xmlns:a16="http://schemas.microsoft.com/office/drawing/2014/main" id="{03FBD32C-1107-CF10-4E6C-2A88612854F4}"/>
              </a:ext>
            </a:extLst>
          </p:cNvPr>
          <p:cNvSpPr/>
          <p:nvPr/>
        </p:nvSpPr>
        <p:spPr>
          <a:xfrm rot="10800000">
            <a:off x="7895145" y="3386647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7" name="Freeform 1012">
            <a:extLst>
              <a:ext uri="{FF2B5EF4-FFF2-40B4-BE49-F238E27FC236}">
                <a16:creationId xmlns:a16="http://schemas.microsoft.com/office/drawing/2014/main" id="{7190E9D4-EEA1-2BB2-BAE7-556E232165AD}"/>
              </a:ext>
            </a:extLst>
          </p:cNvPr>
          <p:cNvSpPr/>
          <p:nvPr/>
        </p:nvSpPr>
        <p:spPr>
          <a:xfrm rot="10800000">
            <a:off x="8327141" y="3436585"/>
            <a:ext cx="35410" cy="397655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68" name="Freeform 1013">
            <a:extLst>
              <a:ext uri="{FF2B5EF4-FFF2-40B4-BE49-F238E27FC236}">
                <a16:creationId xmlns:a16="http://schemas.microsoft.com/office/drawing/2014/main" id="{173F2215-318B-0466-9DEF-4B4AAAC33BCD}"/>
              </a:ext>
            </a:extLst>
          </p:cNvPr>
          <p:cNvSpPr/>
          <p:nvPr/>
        </p:nvSpPr>
        <p:spPr>
          <a:xfrm rot="10800000">
            <a:off x="8242849" y="344722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69" name="Group 4568">
            <a:extLst>
              <a:ext uri="{FF2B5EF4-FFF2-40B4-BE49-F238E27FC236}">
                <a16:creationId xmlns:a16="http://schemas.microsoft.com/office/drawing/2014/main" id="{60A0720A-2464-182B-BE04-D3BC81D3894C}"/>
              </a:ext>
            </a:extLst>
          </p:cNvPr>
          <p:cNvGrpSpPr/>
          <p:nvPr/>
        </p:nvGrpSpPr>
        <p:grpSpPr>
          <a:xfrm rot="10800000">
            <a:off x="7303231" y="3596550"/>
            <a:ext cx="1088007" cy="339033"/>
            <a:chOff x="900162" y="3185368"/>
            <a:chExt cx="955852" cy="359345"/>
          </a:xfrm>
          <a:solidFill>
            <a:schemeClr val="accent5"/>
          </a:solidFill>
          <a:effectLst/>
        </p:grpSpPr>
        <p:sp>
          <p:nvSpPr>
            <p:cNvPr id="4602" name="Oval 4601">
              <a:extLst>
                <a:ext uri="{FF2B5EF4-FFF2-40B4-BE49-F238E27FC236}">
                  <a16:creationId xmlns:a16="http://schemas.microsoft.com/office/drawing/2014/main" id="{CFDD2C9D-11A2-7571-4B68-9806A8954B3B}"/>
                </a:ext>
              </a:extLst>
            </p:cNvPr>
            <p:cNvSpPr/>
            <p:nvPr/>
          </p:nvSpPr>
          <p:spPr>
            <a:xfrm>
              <a:off x="1194720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3" name="Oval 4602">
              <a:extLst>
                <a:ext uri="{FF2B5EF4-FFF2-40B4-BE49-F238E27FC236}">
                  <a16:creationId xmlns:a16="http://schemas.microsoft.com/office/drawing/2014/main" id="{D40BB5CE-C1F5-BE22-24E3-01F58ADA5C57}"/>
                </a:ext>
              </a:extLst>
            </p:cNvPr>
            <p:cNvSpPr/>
            <p:nvPr/>
          </p:nvSpPr>
          <p:spPr>
            <a:xfrm>
              <a:off x="1379269" y="338172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4" name="Oval 4603">
              <a:extLst>
                <a:ext uri="{FF2B5EF4-FFF2-40B4-BE49-F238E27FC236}">
                  <a16:creationId xmlns:a16="http://schemas.microsoft.com/office/drawing/2014/main" id="{B00EFEB5-92E7-D76F-B271-135E7C589C94}"/>
                </a:ext>
              </a:extLst>
            </p:cNvPr>
            <p:cNvSpPr/>
            <p:nvPr/>
          </p:nvSpPr>
          <p:spPr>
            <a:xfrm>
              <a:off x="1449991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5" name="Oval 4604">
              <a:extLst>
                <a:ext uri="{FF2B5EF4-FFF2-40B4-BE49-F238E27FC236}">
                  <a16:creationId xmlns:a16="http://schemas.microsoft.com/office/drawing/2014/main" id="{092CEC81-811C-1352-8B6C-7928AE1A4ECD}"/>
                </a:ext>
              </a:extLst>
            </p:cNvPr>
            <p:cNvSpPr/>
            <p:nvPr/>
          </p:nvSpPr>
          <p:spPr>
            <a:xfrm>
              <a:off x="1519739" y="33877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6" name="Oval 4605">
              <a:extLst>
                <a:ext uri="{FF2B5EF4-FFF2-40B4-BE49-F238E27FC236}">
                  <a16:creationId xmlns:a16="http://schemas.microsoft.com/office/drawing/2014/main" id="{6C74A59B-D49D-BF22-FB8A-3B02D9DC92CC}"/>
                </a:ext>
              </a:extLst>
            </p:cNvPr>
            <p:cNvSpPr/>
            <p:nvPr/>
          </p:nvSpPr>
          <p:spPr>
            <a:xfrm>
              <a:off x="1631109" y="330423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7" name="Oval 4606">
              <a:extLst>
                <a:ext uri="{FF2B5EF4-FFF2-40B4-BE49-F238E27FC236}">
                  <a16:creationId xmlns:a16="http://schemas.microsoft.com/office/drawing/2014/main" id="{094DF745-F710-75BA-FE84-953A5792A50D}"/>
                </a:ext>
              </a:extLst>
            </p:cNvPr>
            <p:cNvSpPr/>
            <p:nvPr/>
          </p:nvSpPr>
          <p:spPr>
            <a:xfrm>
              <a:off x="171199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8" name="Oval 4607">
              <a:extLst>
                <a:ext uri="{FF2B5EF4-FFF2-40B4-BE49-F238E27FC236}">
                  <a16:creationId xmlns:a16="http://schemas.microsoft.com/office/drawing/2014/main" id="{871C0122-5C9F-105A-5A21-1E1FEF8453D6}"/>
                </a:ext>
              </a:extLst>
            </p:cNvPr>
            <p:cNvSpPr/>
            <p:nvPr/>
          </p:nvSpPr>
          <p:spPr>
            <a:xfrm>
              <a:off x="1122712" y="336567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9" name="Oval 4608">
              <a:extLst>
                <a:ext uri="{FF2B5EF4-FFF2-40B4-BE49-F238E27FC236}">
                  <a16:creationId xmlns:a16="http://schemas.microsoft.com/office/drawing/2014/main" id="{F492A316-5F2C-2F08-97D5-9371F85EB244}"/>
                </a:ext>
              </a:extLst>
            </p:cNvPr>
            <p:cNvSpPr/>
            <p:nvPr/>
          </p:nvSpPr>
          <p:spPr>
            <a:xfrm>
              <a:off x="900162" y="340069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0" name="Oval 4609">
              <a:extLst>
                <a:ext uri="{FF2B5EF4-FFF2-40B4-BE49-F238E27FC236}">
                  <a16:creationId xmlns:a16="http://schemas.microsoft.com/office/drawing/2014/main" id="{7313B007-6FCC-27F6-674A-194F003194EB}"/>
                </a:ext>
              </a:extLst>
            </p:cNvPr>
            <p:cNvSpPr/>
            <p:nvPr/>
          </p:nvSpPr>
          <p:spPr>
            <a:xfrm>
              <a:off x="900162" y="31853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570" name="Freeform 1015">
            <a:extLst>
              <a:ext uri="{FF2B5EF4-FFF2-40B4-BE49-F238E27FC236}">
                <a16:creationId xmlns:a16="http://schemas.microsoft.com/office/drawing/2014/main" id="{10CA11F6-CF84-60B1-46CC-269941631E2A}"/>
              </a:ext>
            </a:extLst>
          </p:cNvPr>
          <p:cNvSpPr/>
          <p:nvPr/>
        </p:nvSpPr>
        <p:spPr>
          <a:xfrm rot="10800000">
            <a:off x="8413203" y="326432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1" name="Freeform 1016">
            <a:extLst>
              <a:ext uri="{FF2B5EF4-FFF2-40B4-BE49-F238E27FC236}">
                <a16:creationId xmlns:a16="http://schemas.microsoft.com/office/drawing/2014/main" id="{25DA386C-246F-5E25-1A1C-17108574461A}"/>
              </a:ext>
            </a:extLst>
          </p:cNvPr>
          <p:cNvSpPr/>
          <p:nvPr/>
        </p:nvSpPr>
        <p:spPr>
          <a:xfrm rot="10800000">
            <a:off x="8315626" y="326432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2" name="Freeform 1017">
            <a:extLst>
              <a:ext uri="{FF2B5EF4-FFF2-40B4-BE49-F238E27FC236}">
                <a16:creationId xmlns:a16="http://schemas.microsoft.com/office/drawing/2014/main" id="{9EF0F7C9-83C4-51C2-9612-4CFEB77CB397}"/>
              </a:ext>
            </a:extLst>
          </p:cNvPr>
          <p:cNvSpPr/>
          <p:nvPr/>
        </p:nvSpPr>
        <p:spPr>
          <a:xfrm rot="10800000">
            <a:off x="8150687" y="333188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3" name="Freeform 1018">
            <a:extLst>
              <a:ext uri="{FF2B5EF4-FFF2-40B4-BE49-F238E27FC236}">
                <a16:creationId xmlns:a16="http://schemas.microsoft.com/office/drawing/2014/main" id="{6B6118A8-99B3-DBA9-EA4B-C451525A51A0}"/>
              </a:ext>
            </a:extLst>
          </p:cNvPr>
          <p:cNvSpPr/>
          <p:nvPr/>
        </p:nvSpPr>
        <p:spPr>
          <a:xfrm rot="10800000">
            <a:off x="8053110" y="333188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4" name="Freeform 1019">
            <a:extLst>
              <a:ext uri="{FF2B5EF4-FFF2-40B4-BE49-F238E27FC236}">
                <a16:creationId xmlns:a16="http://schemas.microsoft.com/office/drawing/2014/main" id="{855BD460-0472-97A1-D33B-94A5B5AD7DF3}"/>
              </a:ext>
            </a:extLst>
          </p:cNvPr>
          <p:cNvSpPr/>
          <p:nvPr/>
        </p:nvSpPr>
        <p:spPr>
          <a:xfrm rot="10800000">
            <a:off x="7808160" y="3274433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5" name="Freeform 1020">
            <a:extLst>
              <a:ext uri="{FF2B5EF4-FFF2-40B4-BE49-F238E27FC236}">
                <a16:creationId xmlns:a16="http://schemas.microsoft.com/office/drawing/2014/main" id="{ABF75127-8061-B9EC-35CA-232E70ED8137}"/>
              </a:ext>
            </a:extLst>
          </p:cNvPr>
          <p:cNvSpPr/>
          <p:nvPr/>
        </p:nvSpPr>
        <p:spPr>
          <a:xfrm rot="10800000">
            <a:off x="7710583" y="3274433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6" name="Freeform 1021">
            <a:extLst>
              <a:ext uri="{FF2B5EF4-FFF2-40B4-BE49-F238E27FC236}">
                <a16:creationId xmlns:a16="http://schemas.microsoft.com/office/drawing/2014/main" id="{794BC3F4-E5B7-8F9A-A2F7-622F56957005}"/>
              </a:ext>
            </a:extLst>
          </p:cNvPr>
          <p:cNvSpPr/>
          <p:nvPr/>
        </p:nvSpPr>
        <p:spPr>
          <a:xfrm rot="10800000">
            <a:off x="7445010" y="3279207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7" name="Freeform 1022">
            <a:extLst>
              <a:ext uri="{FF2B5EF4-FFF2-40B4-BE49-F238E27FC236}">
                <a16:creationId xmlns:a16="http://schemas.microsoft.com/office/drawing/2014/main" id="{39801022-3676-2E6F-3DFD-F3CE8163E223}"/>
              </a:ext>
            </a:extLst>
          </p:cNvPr>
          <p:cNvSpPr/>
          <p:nvPr/>
        </p:nvSpPr>
        <p:spPr>
          <a:xfrm rot="10800000">
            <a:off x="7347433" y="3279207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8" name="Freeform 1023">
            <a:extLst>
              <a:ext uri="{FF2B5EF4-FFF2-40B4-BE49-F238E27FC236}">
                <a16:creationId xmlns:a16="http://schemas.microsoft.com/office/drawing/2014/main" id="{A7F8AFB6-9A8E-6972-3F83-E9E299EEB9D9}"/>
              </a:ext>
            </a:extLst>
          </p:cNvPr>
          <p:cNvSpPr/>
          <p:nvPr/>
        </p:nvSpPr>
        <p:spPr>
          <a:xfrm rot="10800000">
            <a:off x="7194638" y="3301721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79" name="Freeform 1024">
            <a:extLst>
              <a:ext uri="{FF2B5EF4-FFF2-40B4-BE49-F238E27FC236}">
                <a16:creationId xmlns:a16="http://schemas.microsoft.com/office/drawing/2014/main" id="{7B2BEA99-0521-209F-63D3-0D5D70C5929B}"/>
              </a:ext>
            </a:extLst>
          </p:cNvPr>
          <p:cNvSpPr/>
          <p:nvPr/>
        </p:nvSpPr>
        <p:spPr>
          <a:xfrm rot="10800000">
            <a:off x="8322396" y="344031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0" name="Freeform 1025">
            <a:extLst>
              <a:ext uri="{FF2B5EF4-FFF2-40B4-BE49-F238E27FC236}">
                <a16:creationId xmlns:a16="http://schemas.microsoft.com/office/drawing/2014/main" id="{ACB1CE89-F5B8-F396-2D6E-46D64715B96A}"/>
              </a:ext>
            </a:extLst>
          </p:cNvPr>
          <p:cNvSpPr/>
          <p:nvPr/>
        </p:nvSpPr>
        <p:spPr>
          <a:xfrm rot="10800000">
            <a:off x="8250773" y="3444968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1" name="Freeform 1026">
            <a:extLst>
              <a:ext uri="{FF2B5EF4-FFF2-40B4-BE49-F238E27FC236}">
                <a16:creationId xmlns:a16="http://schemas.microsoft.com/office/drawing/2014/main" id="{8560962E-9AEA-9629-84E4-27A5A121DDA6}"/>
              </a:ext>
            </a:extLst>
          </p:cNvPr>
          <p:cNvSpPr/>
          <p:nvPr/>
        </p:nvSpPr>
        <p:spPr>
          <a:xfrm rot="10800000">
            <a:off x="7894897" y="3359876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2" name="Freeform 1027">
            <a:extLst>
              <a:ext uri="{FF2B5EF4-FFF2-40B4-BE49-F238E27FC236}">
                <a16:creationId xmlns:a16="http://schemas.microsoft.com/office/drawing/2014/main" id="{9224A74F-363E-0179-1C5D-8BFD7FBF8364}"/>
              </a:ext>
            </a:extLst>
          </p:cNvPr>
          <p:cNvSpPr/>
          <p:nvPr/>
        </p:nvSpPr>
        <p:spPr>
          <a:xfrm rot="10800000">
            <a:off x="7797320" y="3359876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3" name="Freeform 1028">
            <a:extLst>
              <a:ext uri="{FF2B5EF4-FFF2-40B4-BE49-F238E27FC236}">
                <a16:creationId xmlns:a16="http://schemas.microsoft.com/office/drawing/2014/main" id="{39402FAB-31F5-9CF0-D354-5574CE9B0417}"/>
              </a:ext>
            </a:extLst>
          </p:cNvPr>
          <p:cNvSpPr/>
          <p:nvPr/>
        </p:nvSpPr>
        <p:spPr>
          <a:xfrm rot="10800000">
            <a:off x="7742099" y="3428562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4" name="Freeform 1029">
            <a:extLst>
              <a:ext uri="{FF2B5EF4-FFF2-40B4-BE49-F238E27FC236}">
                <a16:creationId xmlns:a16="http://schemas.microsoft.com/office/drawing/2014/main" id="{5725A169-0B1D-EF22-5E61-A5F34C7D2B35}"/>
              </a:ext>
            </a:extLst>
          </p:cNvPr>
          <p:cNvSpPr/>
          <p:nvPr/>
        </p:nvSpPr>
        <p:spPr>
          <a:xfrm rot="10800000">
            <a:off x="7644522" y="342856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5" name="Freeform 1030">
            <a:extLst>
              <a:ext uri="{FF2B5EF4-FFF2-40B4-BE49-F238E27FC236}">
                <a16:creationId xmlns:a16="http://schemas.microsoft.com/office/drawing/2014/main" id="{D0C45400-29FD-4AED-93F5-E35ACB045DB8}"/>
              </a:ext>
            </a:extLst>
          </p:cNvPr>
          <p:cNvSpPr/>
          <p:nvPr/>
        </p:nvSpPr>
        <p:spPr>
          <a:xfrm rot="10800000">
            <a:off x="7487804" y="3353932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6" name="Freeform 1031">
            <a:extLst>
              <a:ext uri="{FF2B5EF4-FFF2-40B4-BE49-F238E27FC236}">
                <a16:creationId xmlns:a16="http://schemas.microsoft.com/office/drawing/2014/main" id="{D5953B10-14BD-8003-1A5D-B03A445FA822}"/>
              </a:ext>
            </a:extLst>
          </p:cNvPr>
          <p:cNvSpPr/>
          <p:nvPr/>
        </p:nvSpPr>
        <p:spPr>
          <a:xfrm rot="10800000">
            <a:off x="7468237" y="3415315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7" name="Freeform 1032">
            <a:extLst>
              <a:ext uri="{FF2B5EF4-FFF2-40B4-BE49-F238E27FC236}">
                <a16:creationId xmlns:a16="http://schemas.microsoft.com/office/drawing/2014/main" id="{25793B67-1501-F798-8712-897C3F358146}"/>
              </a:ext>
            </a:extLst>
          </p:cNvPr>
          <p:cNvSpPr/>
          <p:nvPr/>
        </p:nvSpPr>
        <p:spPr>
          <a:xfrm rot="10800000">
            <a:off x="7370659" y="341531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8" name="Freeform 1033">
            <a:extLst>
              <a:ext uri="{FF2B5EF4-FFF2-40B4-BE49-F238E27FC236}">
                <a16:creationId xmlns:a16="http://schemas.microsoft.com/office/drawing/2014/main" id="{947C891B-0CEE-FF1E-806F-DF0B4FB78FAE}"/>
              </a:ext>
            </a:extLst>
          </p:cNvPr>
          <p:cNvSpPr/>
          <p:nvPr/>
        </p:nvSpPr>
        <p:spPr>
          <a:xfrm rot="10800000">
            <a:off x="7289903" y="341740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89" name="Freeform 1034">
            <a:extLst>
              <a:ext uri="{FF2B5EF4-FFF2-40B4-BE49-F238E27FC236}">
                <a16:creationId xmlns:a16="http://schemas.microsoft.com/office/drawing/2014/main" id="{D1B112A5-8BA0-F07F-8F11-586E307C307C}"/>
              </a:ext>
            </a:extLst>
          </p:cNvPr>
          <p:cNvSpPr/>
          <p:nvPr/>
        </p:nvSpPr>
        <p:spPr>
          <a:xfrm rot="10800000">
            <a:off x="7192326" y="3417400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90" name="Freeform 1035">
            <a:extLst>
              <a:ext uri="{FF2B5EF4-FFF2-40B4-BE49-F238E27FC236}">
                <a16:creationId xmlns:a16="http://schemas.microsoft.com/office/drawing/2014/main" id="{0C56F393-1F21-CA4E-D574-529394F58A33}"/>
              </a:ext>
            </a:extLst>
          </p:cNvPr>
          <p:cNvSpPr/>
          <p:nvPr/>
        </p:nvSpPr>
        <p:spPr>
          <a:xfrm rot="10800000">
            <a:off x="8065726" y="3417400"/>
            <a:ext cx="38234" cy="3639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91" name="Group 4590">
            <a:extLst>
              <a:ext uri="{FF2B5EF4-FFF2-40B4-BE49-F238E27FC236}">
                <a16:creationId xmlns:a16="http://schemas.microsoft.com/office/drawing/2014/main" id="{D2D74456-56E7-689C-6F43-212EC113A13B}"/>
              </a:ext>
            </a:extLst>
          </p:cNvPr>
          <p:cNvGrpSpPr/>
          <p:nvPr/>
        </p:nvGrpSpPr>
        <p:grpSpPr>
          <a:xfrm rot="10800000">
            <a:off x="7110362" y="3612671"/>
            <a:ext cx="1361059" cy="291456"/>
            <a:chOff x="732284" y="3224733"/>
            <a:chExt cx="1195738" cy="308918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4592" name="Oval 4591">
              <a:extLst>
                <a:ext uri="{FF2B5EF4-FFF2-40B4-BE49-F238E27FC236}">
                  <a16:creationId xmlns:a16="http://schemas.microsoft.com/office/drawing/2014/main" id="{3C60DD34-07CF-709F-C4C6-7895A3BA12AD}"/>
                </a:ext>
              </a:extLst>
            </p:cNvPr>
            <p:cNvSpPr/>
            <p:nvPr/>
          </p:nvSpPr>
          <p:spPr>
            <a:xfrm>
              <a:off x="1721522" y="3228952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3" name="Oval 4592">
              <a:extLst>
                <a:ext uri="{FF2B5EF4-FFF2-40B4-BE49-F238E27FC236}">
                  <a16:creationId xmlns:a16="http://schemas.microsoft.com/office/drawing/2014/main" id="{B708053B-DBC5-9C07-8F4C-2AB40CD3A428}"/>
                </a:ext>
              </a:extLst>
            </p:cNvPr>
            <p:cNvSpPr/>
            <p:nvPr/>
          </p:nvSpPr>
          <p:spPr>
            <a:xfrm>
              <a:off x="1567982" y="3224733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4" name="Oval 4593">
              <a:extLst>
                <a:ext uri="{FF2B5EF4-FFF2-40B4-BE49-F238E27FC236}">
                  <a16:creationId xmlns:a16="http://schemas.microsoft.com/office/drawing/2014/main" id="{B0185B98-6D07-D7ED-CCFB-BB674109CFB2}"/>
                </a:ext>
              </a:extLst>
            </p:cNvPr>
            <p:cNvSpPr/>
            <p:nvPr/>
          </p:nvSpPr>
          <p:spPr>
            <a:xfrm>
              <a:off x="1323409" y="3228374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5" name="Oval 4594">
              <a:extLst>
                <a:ext uri="{FF2B5EF4-FFF2-40B4-BE49-F238E27FC236}">
                  <a16:creationId xmlns:a16="http://schemas.microsoft.com/office/drawing/2014/main" id="{659CAE71-DA64-2C88-83FF-FF5A19675B56}"/>
                </a:ext>
              </a:extLst>
            </p:cNvPr>
            <p:cNvSpPr/>
            <p:nvPr/>
          </p:nvSpPr>
          <p:spPr>
            <a:xfrm>
              <a:off x="1188194" y="3301479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6" name="Oval 4595">
              <a:extLst>
                <a:ext uri="{FF2B5EF4-FFF2-40B4-BE49-F238E27FC236}">
                  <a16:creationId xmlns:a16="http://schemas.microsoft.com/office/drawing/2014/main" id="{478E82BD-7B0D-C702-7057-6A91E34EB253}"/>
                </a:ext>
              </a:extLst>
            </p:cNvPr>
            <p:cNvSpPr/>
            <p:nvPr/>
          </p:nvSpPr>
          <p:spPr>
            <a:xfrm>
              <a:off x="952500" y="3309168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7" name="Oval 4596">
              <a:extLst>
                <a:ext uri="{FF2B5EF4-FFF2-40B4-BE49-F238E27FC236}">
                  <a16:creationId xmlns:a16="http://schemas.microsoft.com/office/drawing/2014/main" id="{C57B13C5-0693-32B7-0BAB-CB47DC1B9D58}"/>
                </a:ext>
              </a:extLst>
            </p:cNvPr>
            <p:cNvSpPr/>
            <p:nvPr/>
          </p:nvSpPr>
          <p:spPr>
            <a:xfrm>
              <a:off x="804292" y="3237160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8" name="Oval 4597">
              <a:extLst>
                <a:ext uri="{FF2B5EF4-FFF2-40B4-BE49-F238E27FC236}">
                  <a16:creationId xmlns:a16="http://schemas.microsoft.com/office/drawing/2014/main" id="{EC4AC13C-6570-9C46-B503-0C86F14D4712}"/>
                </a:ext>
              </a:extLst>
            </p:cNvPr>
            <p:cNvSpPr/>
            <p:nvPr/>
          </p:nvSpPr>
          <p:spPr>
            <a:xfrm>
              <a:off x="732284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9" name="Oval 4598">
              <a:extLst>
                <a:ext uri="{FF2B5EF4-FFF2-40B4-BE49-F238E27FC236}">
                  <a16:creationId xmlns:a16="http://schemas.microsoft.com/office/drawing/2014/main" id="{91E87E32-F0B3-6FEC-9DE6-8E5D93EB7433}"/>
                </a:ext>
              </a:extLst>
            </p:cNvPr>
            <p:cNvSpPr/>
            <p:nvPr/>
          </p:nvSpPr>
          <p:spPr>
            <a:xfrm>
              <a:off x="1266728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0" name="Oval 4599">
              <a:extLst>
                <a:ext uri="{FF2B5EF4-FFF2-40B4-BE49-F238E27FC236}">
                  <a16:creationId xmlns:a16="http://schemas.microsoft.com/office/drawing/2014/main" id="{213CE514-A75B-72BC-1918-AB86DFBF107B}"/>
                </a:ext>
              </a:extLst>
            </p:cNvPr>
            <p:cNvSpPr/>
            <p:nvPr/>
          </p:nvSpPr>
          <p:spPr>
            <a:xfrm>
              <a:off x="1607301" y="3389635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1" name="Oval 4600">
              <a:extLst>
                <a:ext uri="{FF2B5EF4-FFF2-40B4-BE49-F238E27FC236}">
                  <a16:creationId xmlns:a16="http://schemas.microsoft.com/office/drawing/2014/main" id="{030C2703-6FCB-8F34-2524-D1134992B323}"/>
                </a:ext>
              </a:extLst>
            </p:cNvPr>
            <p:cNvSpPr/>
            <p:nvPr/>
          </p:nvSpPr>
          <p:spPr>
            <a:xfrm>
              <a:off x="1784006" y="3373487"/>
              <a:ext cx="144016" cy="14401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48" name="Pie 1093">
            <a:extLst>
              <a:ext uri="{FF2B5EF4-FFF2-40B4-BE49-F238E27FC236}">
                <a16:creationId xmlns:a16="http://schemas.microsoft.com/office/drawing/2014/main" id="{8F756390-3B16-E8C1-E1D1-AD7EAD8264CB}"/>
              </a:ext>
            </a:extLst>
          </p:cNvPr>
          <p:cNvSpPr/>
          <p:nvPr/>
        </p:nvSpPr>
        <p:spPr>
          <a:xfrm rot="5567447">
            <a:off x="8463833" y="1763128"/>
            <a:ext cx="356207" cy="463277"/>
          </a:xfrm>
          <a:prstGeom prst="pie">
            <a:avLst>
              <a:gd name="adj1" fmla="val 807134"/>
              <a:gd name="adj2" fmla="val 16042522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49" name="TextBox 4648">
            <a:extLst>
              <a:ext uri="{FF2B5EF4-FFF2-40B4-BE49-F238E27FC236}">
                <a16:creationId xmlns:a16="http://schemas.microsoft.com/office/drawing/2014/main" id="{ABB94B15-70B3-11AB-7BAB-C8BD406982C1}"/>
              </a:ext>
            </a:extLst>
          </p:cNvPr>
          <p:cNvSpPr txBox="1"/>
          <p:nvPr/>
        </p:nvSpPr>
        <p:spPr>
          <a:xfrm rot="19812461">
            <a:off x="8384125" y="1829107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</a:t>
            </a:r>
          </a:p>
        </p:txBody>
      </p:sp>
      <p:grpSp>
        <p:nvGrpSpPr>
          <p:cNvPr id="4650" name="Group 4649">
            <a:extLst>
              <a:ext uri="{FF2B5EF4-FFF2-40B4-BE49-F238E27FC236}">
                <a16:creationId xmlns:a16="http://schemas.microsoft.com/office/drawing/2014/main" id="{5F8B076C-B7B0-ECF2-3CD3-9CEA14FCAC2D}"/>
              </a:ext>
            </a:extLst>
          </p:cNvPr>
          <p:cNvGrpSpPr/>
          <p:nvPr/>
        </p:nvGrpSpPr>
        <p:grpSpPr>
          <a:xfrm>
            <a:off x="8626091" y="2009901"/>
            <a:ext cx="452435" cy="204130"/>
            <a:chOff x="6772510" y="2088366"/>
            <a:chExt cx="397479" cy="216360"/>
          </a:xfrm>
          <a:solidFill>
            <a:schemeClr val="accent2">
              <a:lumMod val="50000"/>
            </a:schemeClr>
          </a:solidFill>
        </p:grpSpPr>
        <p:sp>
          <p:nvSpPr>
            <p:cNvPr id="4651" name="Rectangle 1974">
              <a:extLst>
                <a:ext uri="{FF2B5EF4-FFF2-40B4-BE49-F238E27FC236}">
                  <a16:creationId xmlns:a16="http://schemas.microsoft.com/office/drawing/2014/main" id="{08380794-1480-344F-2ACE-2BFC75087024}"/>
                </a:ext>
              </a:extLst>
            </p:cNvPr>
            <p:cNvSpPr/>
            <p:nvPr/>
          </p:nvSpPr>
          <p:spPr>
            <a:xfrm rot="5400000">
              <a:off x="6910686" y="1983292"/>
              <a:ext cx="154229" cy="364377"/>
            </a:xfrm>
            <a:custGeom>
              <a:avLst/>
              <a:gdLst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0 w 142330"/>
                <a:gd name="connsiteY3" fmla="*/ 352471 h 352471"/>
                <a:gd name="connsiteX4" fmla="*/ 0 w 142330"/>
                <a:gd name="connsiteY4" fmla="*/ 0 h 352471"/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40483 w 142330"/>
                <a:gd name="connsiteY3" fmla="*/ 266746 h 352471"/>
                <a:gd name="connsiteX4" fmla="*/ 0 w 142330"/>
                <a:gd name="connsiteY4" fmla="*/ 0 h 352471"/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7148 w 142330"/>
                <a:gd name="connsiteY3" fmla="*/ 226265 h 352471"/>
                <a:gd name="connsiteX4" fmla="*/ 0 w 142330"/>
                <a:gd name="connsiteY4" fmla="*/ 0 h 352471"/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21438 w 142330"/>
                <a:gd name="connsiteY3" fmla="*/ 323896 h 352471"/>
                <a:gd name="connsiteX4" fmla="*/ 0 w 142330"/>
                <a:gd name="connsiteY4" fmla="*/ 0 h 352471"/>
                <a:gd name="connsiteX0" fmla="*/ 2372 w 144702"/>
                <a:gd name="connsiteY0" fmla="*/ 0 h 364377"/>
                <a:gd name="connsiteX1" fmla="*/ 144702 w 144702"/>
                <a:gd name="connsiteY1" fmla="*/ 0 h 364377"/>
                <a:gd name="connsiteX2" fmla="*/ 144702 w 144702"/>
                <a:gd name="connsiteY2" fmla="*/ 352471 h 364377"/>
                <a:gd name="connsiteX3" fmla="*/ 0 w 144702"/>
                <a:gd name="connsiteY3" fmla="*/ 364377 h 364377"/>
                <a:gd name="connsiteX4" fmla="*/ 2372 w 144702"/>
                <a:gd name="connsiteY4" fmla="*/ 0 h 364377"/>
                <a:gd name="connsiteX0" fmla="*/ 2372 w 154229"/>
                <a:gd name="connsiteY0" fmla="*/ 0 h 364377"/>
                <a:gd name="connsiteX1" fmla="*/ 144702 w 154229"/>
                <a:gd name="connsiteY1" fmla="*/ 0 h 364377"/>
                <a:gd name="connsiteX2" fmla="*/ 154229 w 154229"/>
                <a:gd name="connsiteY2" fmla="*/ 361996 h 364377"/>
                <a:gd name="connsiteX3" fmla="*/ 0 w 154229"/>
                <a:gd name="connsiteY3" fmla="*/ 364377 h 364377"/>
                <a:gd name="connsiteX4" fmla="*/ 2372 w 154229"/>
                <a:gd name="connsiteY4" fmla="*/ 0 h 36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29" h="364377">
                  <a:moveTo>
                    <a:pt x="2372" y="0"/>
                  </a:moveTo>
                  <a:lnTo>
                    <a:pt x="144702" y="0"/>
                  </a:lnTo>
                  <a:lnTo>
                    <a:pt x="154229" y="361996"/>
                  </a:lnTo>
                  <a:lnTo>
                    <a:pt x="0" y="364377"/>
                  </a:lnTo>
                  <a:cubicBezTo>
                    <a:pt x="791" y="242918"/>
                    <a:pt x="1581" y="121459"/>
                    <a:pt x="2372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52" name="Right Triangle 848">
              <a:extLst>
                <a:ext uri="{FF2B5EF4-FFF2-40B4-BE49-F238E27FC236}">
                  <a16:creationId xmlns:a16="http://schemas.microsoft.com/office/drawing/2014/main" id="{0D77A3E0-7846-3160-5623-5293CF3D7B21}"/>
                </a:ext>
              </a:extLst>
            </p:cNvPr>
            <p:cNvSpPr/>
            <p:nvPr/>
          </p:nvSpPr>
          <p:spPr>
            <a:xfrm rot="6343356">
              <a:off x="6885792" y="2026071"/>
              <a:ext cx="165373" cy="391938"/>
            </a:xfrm>
            <a:custGeom>
              <a:avLst/>
              <a:gdLst>
                <a:gd name="connsiteX0" fmla="*/ 0 w 270315"/>
                <a:gd name="connsiteY0" fmla="*/ 124990 h 124990"/>
                <a:gd name="connsiteX1" fmla="*/ 0 w 270315"/>
                <a:gd name="connsiteY1" fmla="*/ 0 h 124990"/>
                <a:gd name="connsiteX2" fmla="*/ 270315 w 270315"/>
                <a:gd name="connsiteY2" fmla="*/ 124990 h 124990"/>
                <a:gd name="connsiteX3" fmla="*/ 0 w 270315"/>
                <a:gd name="connsiteY3" fmla="*/ 124990 h 124990"/>
                <a:gd name="connsiteX0" fmla="*/ 40481 w 310796"/>
                <a:gd name="connsiteY0" fmla="*/ 134515 h 134515"/>
                <a:gd name="connsiteX1" fmla="*/ 0 w 310796"/>
                <a:gd name="connsiteY1" fmla="*/ 0 h 134515"/>
                <a:gd name="connsiteX2" fmla="*/ 310796 w 310796"/>
                <a:gd name="connsiteY2" fmla="*/ 134515 h 134515"/>
                <a:gd name="connsiteX3" fmla="*/ 40481 w 310796"/>
                <a:gd name="connsiteY3" fmla="*/ 134515 h 134515"/>
                <a:gd name="connsiteX0" fmla="*/ 60261 w 310796"/>
                <a:gd name="connsiteY0" fmla="*/ 129398 h 134515"/>
                <a:gd name="connsiteX1" fmla="*/ 0 w 310796"/>
                <a:gd name="connsiteY1" fmla="*/ 0 h 134515"/>
                <a:gd name="connsiteX2" fmla="*/ 310796 w 310796"/>
                <a:gd name="connsiteY2" fmla="*/ 134515 h 134515"/>
                <a:gd name="connsiteX3" fmla="*/ 60261 w 310796"/>
                <a:gd name="connsiteY3" fmla="*/ 129398 h 134515"/>
                <a:gd name="connsiteX0" fmla="*/ 62631 w 310796"/>
                <a:gd name="connsiteY0" fmla="*/ 135059 h 135059"/>
                <a:gd name="connsiteX1" fmla="*/ 0 w 310796"/>
                <a:gd name="connsiteY1" fmla="*/ 0 h 135059"/>
                <a:gd name="connsiteX2" fmla="*/ 310796 w 310796"/>
                <a:gd name="connsiteY2" fmla="*/ 134515 h 135059"/>
                <a:gd name="connsiteX3" fmla="*/ 62631 w 310796"/>
                <a:gd name="connsiteY3" fmla="*/ 135059 h 135059"/>
                <a:gd name="connsiteX0" fmla="*/ 6627 w 254792"/>
                <a:gd name="connsiteY0" fmla="*/ 138218 h 138218"/>
                <a:gd name="connsiteX1" fmla="*/ 0 w 254792"/>
                <a:gd name="connsiteY1" fmla="*/ 0 h 138218"/>
                <a:gd name="connsiteX2" fmla="*/ 254792 w 254792"/>
                <a:gd name="connsiteY2" fmla="*/ 137674 h 138218"/>
                <a:gd name="connsiteX3" fmla="*/ 6627 w 254792"/>
                <a:gd name="connsiteY3" fmla="*/ 138218 h 138218"/>
                <a:gd name="connsiteX0" fmla="*/ 0 w 248165"/>
                <a:gd name="connsiteY0" fmla="*/ 153600 h 153600"/>
                <a:gd name="connsiteX1" fmla="*/ 43668 w 248165"/>
                <a:gd name="connsiteY1" fmla="*/ 0 h 153600"/>
                <a:gd name="connsiteX2" fmla="*/ 248165 w 248165"/>
                <a:gd name="connsiteY2" fmla="*/ 153056 h 153600"/>
                <a:gd name="connsiteX3" fmla="*/ 0 w 248165"/>
                <a:gd name="connsiteY3" fmla="*/ 153600 h 153600"/>
                <a:gd name="connsiteX0" fmla="*/ 0 w 248165"/>
                <a:gd name="connsiteY0" fmla="*/ 154108 h 154108"/>
                <a:gd name="connsiteX1" fmla="*/ 50545 w 248165"/>
                <a:gd name="connsiteY1" fmla="*/ 0 h 154108"/>
                <a:gd name="connsiteX2" fmla="*/ 248165 w 248165"/>
                <a:gd name="connsiteY2" fmla="*/ 153564 h 154108"/>
                <a:gd name="connsiteX3" fmla="*/ 0 w 248165"/>
                <a:gd name="connsiteY3" fmla="*/ 154108 h 15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65" h="154108">
                  <a:moveTo>
                    <a:pt x="0" y="154108"/>
                  </a:moveTo>
                  <a:lnTo>
                    <a:pt x="50545" y="0"/>
                  </a:lnTo>
                  <a:lnTo>
                    <a:pt x="248165" y="153564"/>
                  </a:lnTo>
                  <a:lnTo>
                    <a:pt x="0" y="15410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53" name="TextBox 4652">
            <a:extLst>
              <a:ext uri="{FF2B5EF4-FFF2-40B4-BE49-F238E27FC236}">
                <a16:creationId xmlns:a16="http://schemas.microsoft.com/office/drawing/2014/main" id="{DE9DF23E-68BF-D23D-15C9-B70DB2C6A6A9}"/>
              </a:ext>
            </a:extLst>
          </p:cNvPr>
          <p:cNvSpPr txBox="1"/>
          <p:nvPr/>
        </p:nvSpPr>
        <p:spPr>
          <a:xfrm>
            <a:off x="8661171" y="1968232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MAOI</a:t>
            </a:r>
          </a:p>
        </p:txBody>
      </p:sp>
      <p:cxnSp>
        <p:nvCxnSpPr>
          <p:cNvPr id="4654" name="Straight Arrow Connector 4653">
            <a:extLst>
              <a:ext uri="{FF2B5EF4-FFF2-40B4-BE49-F238E27FC236}">
                <a16:creationId xmlns:a16="http://schemas.microsoft.com/office/drawing/2014/main" id="{2EB369A3-E284-B2D9-2554-E22BA91597C7}"/>
              </a:ext>
            </a:extLst>
          </p:cNvPr>
          <p:cNvCxnSpPr/>
          <p:nvPr/>
        </p:nvCxnSpPr>
        <p:spPr>
          <a:xfrm flipV="1">
            <a:off x="6512472" y="4109740"/>
            <a:ext cx="0" cy="278584"/>
          </a:xfrm>
          <a:prstGeom prst="straightConnector1">
            <a:avLst/>
          </a:prstGeom>
          <a:noFill/>
          <a:ln w="127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655" name="Straight Connector 4654">
            <a:extLst>
              <a:ext uri="{FF2B5EF4-FFF2-40B4-BE49-F238E27FC236}">
                <a16:creationId xmlns:a16="http://schemas.microsoft.com/office/drawing/2014/main" id="{A5453C00-D018-BA9A-EFC9-204D76B5A039}"/>
              </a:ext>
            </a:extLst>
          </p:cNvPr>
          <p:cNvCxnSpPr/>
          <p:nvPr/>
        </p:nvCxnSpPr>
        <p:spPr>
          <a:xfrm rot="2700000">
            <a:off x="6512472" y="4209282"/>
            <a:ext cx="0" cy="163909"/>
          </a:xfrm>
          <a:prstGeom prst="line">
            <a:avLst/>
          </a:prstGeom>
          <a:noFill/>
          <a:ln w="28575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4656" name="Straight Connector 4655">
            <a:extLst>
              <a:ext uri="{FF2B5EF4-FFF2-40B4-BE49-F238E27FC236}">
                <a16:creationId xmlns:a16="http://schemas.microsoft.com/office/drawing/2014/main" id="{4CE89604-6B91-5924-901D-7B4688B34F6D}"/>
              </a:ext>
            </a:extLst>
          </p:cNvPr>
          <p:cNvCxnSpPr/>
          <p:nvPr/>
        </p:nvCxnSpPr>
        <p:spPr>
          <a:xfrm rot="18900000">
            <a:off x="6512472" y="4223305"/>
            <a:ext cx="0" cy="135861"/>
          </a:xfrm>
          <a:prstGeom prst="line">
            <a:avLst/>
          </a:prstGeom>
          <a:noFill/>
          <a:ln w="28575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4657" name="Freeform 1102">
            <a:extLst>
              <a:ext uri="{FF2B5EF4-FFF2-40B4-BE49-F238E27FC236}">
                <a16:creationId xmlns:a16="http://schemas.microsoft.com/office/drawing/2014/main" id="{39F28176-CEF8-AA01-F1C3-C59C9C47BBE8}"/>
              </a:ext>
            </a:extLst>
          </p:cNvPr>
          <p:cNvSpPr/>
          <p:nvPr/>
        </p:nvSpPr>
        <p:spPr>
          <a:xfrm>
            <a:off x="5668182" y="3834115"/>
            <a:ext cx="576102" cy="575942"/>
          </a:xfrm>
          <a:custGeom>
            <a:avLst/>
            <a:gdLst>
              <a:gd name="connsiteX0" fmla="*/ 334400 w 615120"/>
              <a:gd name="connsiteY0" fmla="*/ 402492 h 674588"/>
              <a:gd name="connsiteX1" fmla="*/ 451081 w 615120"/>
              <a:gd name="connsiteY1" fmla="*/ 161985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51069 w 615120"/>
              <a:gd name="connsiteY8" fmla="*/ 233423 h 674588"/>
              <a:gd name="connsiteX9" fmla="*/ 324875 w 615120"/>
              <a:gd name="connsiteY9" fmla="*/ 300098 h 674588"/>
              <a:gd name="connsiteX10" fmla="*/ 286775 w 615120"/>
              <a:gd name="connsiteY10" fmla="*/ 371535 h 674588"/>
              <a:gd name="connsiteX11" fmla="*/ 251056 w 615120"/>
              <a:gd name="connsiteY11" fmla="*/ 340579 h 674588"/>
              <a:gd name="connsiteX12" fmla="*/ 198669 w 615120"/>
              <a:gd name="connsiteY12" fmla="*/ 257235 h 674588"/>
              <a:gd name="connsiteX13" fmla="*/ 77225 w 615120"/>
              <a:gd name="connsiteY13" fmla="*/ 242948 h 674588"/>
              <a:gd name="connsiteX14" fmla="*/ 3406 w 615120"/>
              <a:gd name="connsiteY14" fmla="*/ 378679 h 674588"/>
              <a:gd name="connsiteX15" fmla="*/ 186763 w 615120"/>
              <a:gd name="connsiteY15" fmla="*/ 564417 h 674588"/>
              <a:gd name="connsiteX16" fmla="*/ 579669 w 615120"/>
              <a:gd name="connsiteY16" fmla="*/ 673954 h 674588"/>
              <a:gd name="connsiteX17" fmla="*/ 584431 w 615120"/>
              <a:gd name="connsiteY17" fmla="*/ 516792 h 674588"/>
              <a:gd name="connsiteX18" fmla="*/ 472513 w 615120"/>
              <a:gd name="connsiteY18" fmla="*/ 450117 h 674588"/>
              <a:gd name="connsiteX19" fmla="*/ 334400 w 615120"/>
              <a:gd name="connsiteY19" fmla="*/ 402492 h 674588"/>
              <a:gd name="connsiteX0" fmla="*/ 367737 w 615120"/>
              <a:gd name="connsiteY0" fmla="*/ 397730 h 674588"/>
              <a:gd name="connsiteX1" fmla="*/ 451081 w 615120"/>
              <a:gd name="connsiteY1" fmla="*/ 161985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51069 w 615120"/>
              <a:gd name="connsiteY8" fmla="*/ 233423 h 674588"/>
              <a:gd name="connsiteX9" fmla="*/ 324875 w 615120"/>
              <a:gd name="connsiteY9" fmla="*/ 300098 h 674588"/>
              <a:gd name="connsiteX10" fmla="*/ 286775 w 615120"/>
              <a:gd name="connsiteY10" fmla="*/ 371535 h 674588"/>
              <a:gd name="connsiteX11" fmla="*/ 251056 w 615120"/>
              <a:gd name="connsiteY11" fmla="*/ 340579 h 674588"/>
              <a:gd name="connsiteX12" fmla="*/ 198669 w 615120"/>
              <a:gd name="connsiteY12" fmla="*/ 257235 h 674588"/>
              <a:gd name="connsiteX13" fmla="*/ 77225 w 615120"/>
              <a:gd name="connsiteY13" fmla="*/ 242948 h 674588"/>
              <a:gd name="connsiteX14" fmla="*/ 3406 w 615120"/>
              <a:gd name="connsiteY14" fmla="*/ 378679 h 674588"/>
              <a:gd name="connsiteX15" fmla="*/ 186763 w 615120"/>
              <a:gd name="connsiteY15" fmla="*/ 564417 h 674588"/>
              <a:gd name="connsiteX16" fmla="*/ 579669 w 615120"/>
              <a:gd name="connsiteY16" fmla="*/ 673954 h 674588"/>
              <a:gd name="connsiteX17" fmla="*/ 584431 w 615120"/>
              <a:gd name="connsiteY17" fmla="*/ 516792 h 674588"/>
              <a:gd name="connsiteX18" fmla="*/ 472513 w 615120"/>
              <a:gd name="connsiteY18" fmla="*/ 450117 h 674588"/>
              <a:gd name="connsiteX19" fmla="*/ 367737 w 615120"/>
              <a:gd name="connsiteY19" fmla="*/ 397730 h 674588"/>
              <a:gd name="connsiteX0" fmla="*/ 367737 w 615120"/>
              <a:gd name="connsiteY0" fmla="*/ 397730 h 674588"/>
              <a:gd name="connsiteX1" fmla="*/ 462987 w 615120"/>
              <a:gd name="connsiteY1" fmla="*/ 169128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51069 w 615120"/>
              <a:gd name="connsiteY8" fmla="*/ 233423 h 674588"/>
              <a:gd name="connsiteX9" fmla="*/ 324875 w 615120"/>
              <a:gd name="connsiteY9" fmla="*/ 300098 h 674588"/>
              <a:gd name="connsiteX10" fmla="*/ 286775 w 615120"/>
              <a:gd name="connsiteY10" fmla="*/ 371535 h 674588"/>
              <a:gd name="connsiteX11" fmla="*/ 251056 w 615120"/>
              <a:gd name="connsiteY11" fmla="*/ 340579 h 674588"/>
              <a:gd name="connsiteX12" fmla="*/ 198669 w 615120"/>
              <a:gd name="connsiteY12" fmla="*/ 257235 h 674588"/>
              <a:gd name="connsiteX13" fmla="*/ 77225 w 615120"/>
              <a:gd name="connsiteY13" fmla="*/ 242948 h 674588"/>
              <a:gd name="connsiteX14" fmla="*/ 3406 w 615120"/>
              <a:gd name="connsiteY14" fmla="*/ 378679 h 674588"/>
              <a:gd name="connsiteX15" fmla="*/ 186763 w 615120"/>
              <a:gd name="connsiteY15" fmla="*/ 564417 h 674588"/>
              <a:gd name="connsiteX16" fmla="*/ 579669 w 615120"/>
              <a:gd name="connsiteY16" fmla="*/ 673954 h 674588"/>
              <a:gd name="connsiteX17" fmla="*/ 584431 w 615120"/>
              <a:gd name="connsiteY17" fmla="*/ 516792 h 674588"/>
              <a:gd name="connsiteX18" fmla="*/ 472513 w 615120"/>
              <a:gd name="connsiteY18" fmla="*/ 450117 h 674588"/>
              <a:gd name="connsiteX19" fmla="*/ 367737 w 615120"/>
              <a:gd name="connsiteY19" fmla="*/ 397730 h 674588"/>
              <a:gd name="connsiteX0" fmla="*/ 367737 w 615120"/>
              <a:gd name="connsiteY0" fmla="*/ 397730 h 674588"/>
              <a:gd name="connsiteX1" fmla="*/ 462987 w 615120"/>
              <a:gd name="connsiteY1" fmla="*/ 169128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36782 w 615120"/>
              <a:gd name="connsiteY8" fmla="*/ 228661 h 674588"/>
              <a:gd name="connsiteX9" fmla="*/ 324875 w 615120"/>
              <a:gd name="connsiteY9" fmla="*/ 300098 h 674588"/>
              <a:gd name="connsiteX10" fmla="*/ 286775 w 615120"/>
              <a:gd name="connsiteY10" fmla="*/ 371535 h 674588"/>
              <a:gd name="connsiteX11" fmla="*/ 251056 w 615120"/>
              <a:gd name="connsiteY11" fmla="*/ 340579 h 674588"/>
              <a:gd name="connsiteX12" fmla="*/ 198669 w 615120"/>
              <a:gd name="connsiteY12" fmla="*/ 257235 h 674588"/>
              <a:gd name="connsiteX13" fmla="*/ 77225 w 615120"/>
              <a:gd name="connsiteY13" fmla="*/ 242948 h 674588"/>
              <a:gd name="connsiteX14" fmla="*/ 3406 w 615120"/>
              <a:gd name="connsiteY14" fmla="*/ 378679 h 674588"/>
              <a:gd name="connsiteX15" fmla="*/ 186763 w 615120"/>
              <a:gd name="connsiteY15" fmla="*/ 564417 h 674588"/>
              <a:gd name="connsiteX16" fmla="*/ 579669 w 615120"/>
              <a:gd name="connsiteY16" fmla="*/ 673954 h 674588"/>
              <a:gd name="connsiteX17" fmla="*/ 584431 w 615120"/>
              <a:gd name="connsiteY17" fmla="*/ 516792 h 674588"/>
              <a:gd name="connsiteX18" fmla="*/ 472513 w 615120"/>
              <a:gd name="connsiteY18" fmla="*/ 450117 h 674588"/>
              <a:gd name="connsiteX19" fmla="*/ 367737 w 615120"/>
              <a:gd name="connsiteY19" fmla="*/ 397730 h 674588"/>
              <a:gd name="connsiteX0" fmla="*/ 367737 w 615120"/>
              <a:gd name="connsiteY0" fmla="*/ 397730 h 674588"/>
              <a:gd name="connsiteX1" fmla="*/ 462987 w 615120"/>
              <a:gd name="connsiteY1" fmla="*/ 169128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36782 w 615120"/>
              <a:gd name="connsiteY8" fmla="*/ 228661 h 674588"/>
              <a:gd name="connsiteX9" fmla="*/ 324875 w 615120"/>
              <a:gd name="connsiteY9" fmla="*/ 300098 h 674588"/>
              <a:gd name="connsiteX10" fmla="*/ 312969 w 615120"/>
              <a:gd name="connsiteY10" fmla="*/ 297717 h 674588"/>
              <a:gd name="connsiteX11" fmla="*/ 286775 w 615120"/>
              <a:gd name="connsiteY11" fmla="*/ 371535 h 674588"/>
              <a:gd name="connsiteX12" fmla="*/ 251056 w 615120"/>
              <a:gd name="connsiteY12" fmla="*/ 340579 h 674588"/>
              <a:gd name="connsiteX13" fmla="*/ 198669 w 615120"/>
              <a:gd name="connsiteY13" fmla="*/ 257235 h 674588"/>
              <a:gd name="connsiteX14" fmla="*/ 77225 w 615120"/>
              <a:gd name="connsiteY14" fmla="*/ 242948 h 674588"/>
              <a:gd name="connsiteX15" fmla="*/ 3406 w 615120"/>
              <a:gd name="connsiteY15" fmla="*/ 378679 h 674588"/>
              <a:gd name="connsiteX16" fmla="*/ 186763 w 615120"/>
              <a:gd name="connsiteY16" fmla="*/ 564417 h 674588"/>
              <a:gd name="connsiteX17" fmla="*/ 579669 w 615120"/>
              <a:gd name="connsiteY17" fmla="*/ 673954 h 674588"/>
              <a:gd name="connsiteX18" fmla="*/ 584431 w 615120"/>
              <a:gd name="connsiteY18" fmla="*/ 516792 h 674588"/>
              <a:gd name="connsiteX19" fmla="*/ 472513 w 615120"/>
              <a:gd name="connsiteY19" fmla="*/ 450117 h 674588"/>
              <a:gd name="connsiteX20" fmla="*/ 367737 w 615120"/>
              <a:gd name="connsiteY20" fmla="*/ 397730 h 674588"/>
              <a:gd name="connsiteX0" fmla="*/ 367737 w 615120"/>
              <a:gd name="connsiteY0" fmla="*/ 397730 h 674588"/>
              <a:gd name="connsiteX1" fmla="*/ 462987 w 615120"/>
              <a:gd name="connsiteY1" fmla="*/ 169128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36782 w 615120"/>
              <a:gd name="connsiteY8" fmla="*/ 228661 h 674588"/>
              <a:gd name="connsiteX9" fmla="*/ 324875 w 615120"/>
              <a:gd name="connsiteY9" fmla="*/ 300098 h 674588"/>
              <a:gd name="connsiteX10" fmla="*/ 312969 w 615120"/>
              <a:gd name="connsiteY10" fmla="*/ 297717 h 674588"/>
              <a:gd name="connsiteX11" fmla="*/ 251056 w 615120"/>
              <a:gd name="connsiteY11" fmla="*/ 340579 h 674588"/>
              <a:gd name="connsiteX12" fmla="*/ 198669 w 615120"/>
              <a:gd name="connsiteY12" fmla="*/ 257235 h 674588"/>
              <a:gd name="connsiteX13" fmla="*/ 77225 w 615120"/>
              <a:gd name="connsiteY13" fmla="*/ 242948 h 674588"/>
              <a:gd name="connsiteX14" fmla="*/ 3406 w 615120"/>
              <a:gd name="connsiteY14" fmla="*/ 378679 h 674588"/>
              <a:gd name="connsiteX15" fmla="*/ 186763 w 615120"/>
              <a:gd name="connsiteY15" fmla="*/ 564417 h 674588"/>
              <a:gd name="connsiteX16" fmla="*/ 579669 w 615120"/>
              <a:gd name="connsiteY16" fmla="*/ 673954 h 674588"/>
              <a:gd name="connsiteX17" fmla="*/ 584431 w 615120"/>
              <a:gd name="connsiteY17" fmla="*/ 516792 h 674588"/>
              <a:gd name="connsiteX18" fmla="*/ 472513 w 615120"/>
              <a:gd name="connsiteY18" fmla="*/ 450117 h 674588"/>
              <a:gd name="connsiteX19" fmla="*/ 367737 w 615120"/>
              <a:gd name="connsiteY19" fmla="*/ 397730 h 674588"/>
              <a:gd name="connsiteX0" fmla="*/ 367737 w 615120"/>
              <a:gd name="connsiteY0" fmla="*/ 397730 h 674588"/>
              <a:gd name="connsiteX1" fmla="*/ 462987 w 615120"/>
              <a:gd name="connsiteY1" fmla="*/ 169128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36782 w 615120"/>
              <a:gd name="connsiteY8" fmla="*/ 228661 h 674588"/>
              <a:gd name="connsiteX9" fmla="*/ 324875 w 615120"/>
              <a:gd name="connsiteY9" fmla="*/ 300098 h 674588"/>
              <a:gd name="connsiteX10" fmla="*/ 251056 w 615120"/>
              <a:gd name="connsiteY10" fmla="*/ 340579 h 674588"/>
              <a:gd name="connsiteX11" fmla="*/ 198669 w 615120"/>
              <a:gd name="connsiteY11" fmla="*/ 257235 h 674588"/>
              <a:gd name="connsiteX12" fmla="*/ 77225 w 615120"/>
              <a:gd name="connsiteY12" fmla="*/ 242948 h 674588"/>
              <a:gd name="connsiteX13" fmla="*/ 3406 w 615120"/>
              <a:gd name="connsiteY13" fmla="*/ 378679 h 674588"/>
              <a:gd name="connsiteX14" fmla="*/ 186763 w 615120"/>
              <a:gd name="connsiteY14" fmla="*/ 564417 h 674588"/>
              <a:gd name="connsiteX15" fmla="*/ 579669 w 615120"/>
              <a:gd name="connsiteY15" fmla="*/ 673954 h 674588"/>
              <a:gd name="connsiteX16" fmla="*/ 584431 w 615120"/>
              <a:gd name="connsiteY16" fmla="*/ 516792 h 674588"/>
              <a:gd name="connsiteX17" fmla="*/ 472513 w 615120"/>
              <a:gd name="connsiteY17" fmla="*/ 450117 h 674588"/>
              <a:gd name="connsiteX18" fmla="*/ 367737 w 615120"/>
              <a:gd name="connsiteY18" fmla="*/ 397730 h 674588"/>
              <a:gd name="connsiteX0" fmla="*/ 367737 w 615120"/>
              <a:gd name="connsiteY0" fmla="*/ 397730 h 674588"/>
              <a:gd name="connsiteX1" fmla="*/ 462987 w 615120"/>
              <a:gd name="connsiteY1" fmla="*/ 169128 h 674588"/>
              <a:gd name="connsiteX2" fmla="*/ 479656 w 615120"/>
              <a:gd name="connsiteY2" fmla="*/ 61973 h 674588"/>
              <a:gd name="connsiteX3" fmla="*/ 451081 w 615120"/>
              <a:gd name="connsiteY3" fmla="*/ 16729 h 674588"/>
              <a:gd name="connsiteX4" fmla="*/ 374881 w 615120"/>
              <a:gd name="connsiteY4" fmla="*/ 60 h 674588"/>
              <a:gd name="connsiteX5" fmla="*/ 286775 w 615120"/>
              <a:gd name="connsiteY5" fmla="*/ 21492 h 674588"/>
              <a:gd name="connsiteX6" fmla="*/ 277250 w 615120"/>
              <a:gd name="connsiteY6" fmla="*/ 128648 h 674588"/>
              <a:gd name="connsiteX7" fmla="*/ 324875 w 615120"/>
              <a:gd name="connsiteY7" fmla="*/ 178654 h 674588"/>
              <a:gd name="connsiteX8" fmla="*/ 336782 w 615120"/>
              <a:gd name="connsiteY8" fmla="*/ 228661 h 674588"/>
              <a:gd name="connsiteX9" fmla="*/ 312968 w 615120"/>
              <a:gd name="connsiteY9" fmla="*/ 295335 h 674588"/>
              <a:gd name="connsiteX10" fmla="*/ 251056 w 615120"/>
              <a:gd name="connsiteY10" fmla="*/ 340579 h 674588"/>
              <a:gd name="connsiteX11" fmla="*/ 198669 w 615120"/>
              <a:gd name="connsiteY11" fmla="*/ 257235 h 674588"/>
              <a:gd name="connsiteX12" fmla="*/ 77225 w 615120"/>
              <a:gd name="connsiteY12" fmla="*/ 242948 h 674588"/>
              <a:gd name="connsiteX13" fmla="*/ 3406 w 615120"/>
              <a:gd name="connsiteY13" fmla="*/ 378679 h 674588"/>
              <a:gd name="connsiteX14" fmla="*/ 186763 w 615120"/>
              <a:gd name="connsiteY14" fmla="*/ 564417 h 674588"/>
              <a:gd name="connsiteX15" fmla="*/ 579669 w 615120"/>
              <a:gd name="connsiteY15" fmla="*/ 673954 h 674588"/>
              <a:gd name="connsiteX16" fmla="*/ 584431 w 615120"/>
              <a:gd name="connsiteY16" fmla="*/ 516792 h 674588"/>
              <a:gd name="connsiteX17" fmla="*/ 472513 w 615120"/>
              <a:gd name="connsiteY17" fmla="*/ 450117 h 674588"/>
              <a:gd name="connsiteX18" fmla="*/ 367737 w 615120"/>
              <a:gd name="connsiteY18" fmla="*/ 397730 h 674588"/>
              <a:gd name="connsiteX0" fmla="*/ 367737 w 586462"/>
              <a:gd name="connsiteY0" fmla="*/ 397730 h 579207"/>
              <a:gd name="connsiteX1" fmla="*/ 462987 w 586462"/>
              <a:gd name="connsiteY1" fmla="*/ 169128 h 579207"/>
              <a:gd name="connsiteX2" fmla="*/ 479656 w 586462"/>
              <a:gd name="connsiteY2" fmla="*/ 61973 h 579207"/>
              <a:gd name="connsiteX3" fmla="*/ 451081 w 586462"/>
              <a:gd name="connsiteY3" fmla="*/ 16729 h 579207"/>
              <a:gd name="connsiteX4" fmla="*/ 374881 w 586462"/>
              <a:gd name="connsiteY4" fmla="*/ 60 h 579207"/>
              <a:gd name="connsiteX5" fmla="*/ 286775 w 586462"/>
              <a:gd name="connsiteY5" fmla="*/ 21492 h 579207"/>
              <a:gd name="connsiteX6" fmla="*/ 277250 w 586462"/>
              <a:gd name="connsiteY6" fmla="*/ 128648 h 579207"/>
              <a:gd name="connsiteX7" fmla="*/ 324875 w 586462"/>
              <a:gd name="connsiteY7" fmla="*/ 178654 h 579207"/>
              <a:gd name="connsiteX8" fmla="*/ 336782 w 586462"/>
              <a:gd name="connsiteY8" fmla="*/ 228661 h 579207"/>
              <a:gd name="connsiteX9" fmla="*/ 312968 w 586462"/>
              <a:gd name="connsiteY9" fmla="*/ 295335 h 579207"/>
              <a:gd name="connsiteX10" fmla="*/ 251056 w 586462"/>
              <a:gd name="connsiteY10" fmla="*/ 340579 h 579207"/>
              <a:gd name="connsiteX11" fmla="*/ 198669 w 586462"/>
              <a:gd name="connsiteY11" fmla="*/ 257235 h 579207"/>
              <a:gd name="connsiteX12" fmla="*/ 77225 w 586462"/>
              <a:gd name="connsiteY12" fmla="*/ 242948 h 579207"/>
              <a:gd name="connsiteX13" fmla="*/ 3406 w 586462"/>
              <a:gd name="connsiteY13" fmla="*/ 378679 h 579207"/>
              <a:gd name="connsiteX14" fmla="*/ 186763 w 586462"/>
              <a:gd name="connsiteY14" fmla="*/ 564417 h 579207"/>
              <a:gd name="connsiteX15" fmla="*/ 432032 w 586462"/>
              <a:gd name="connsiteY15" fmla="*/ 562036 h 579207"/>
              <a:gd name="connsiteX16" fmla="*/ 584431 w 586462"/>
              <a:gd name="connsiteY16" fmla="*/ 516792 h 579207"/>
              <a:gd name="connsiteX17" fmla="*/ 472513 w 586462"/>
              <a:gd name="connsiteY17" fmla="*/ 450117 h 579207"/>
              <a:gd name="connsiteX18" fmla="*/ 367737 w 586462"/>
              <a:gd name="connsiteY18" fmla="*/ 397730 h 579207"/>
              <a:gd name="connsiteX0" fmla="*/ 367737 w 589928"/>
              <a:gd name="connsiteY0" fmla="*/ 397730 h 579711"/>
              <a:gd name="connsiteX1" fmla="*/ 462987 w 589928"/>
              <a:gd name="connsiteY1" fmla="*/ 169128 h 579711"/>
              <a:gd name="connsiteX2" fmla="*/ 479656 w 589928"/>
              <a:gd name="connsiteY2" fmla="*/ 61973 h 579711"/>
              <a:gd name="connsiteX3" fmla="*/ 451081 w 589928"/>
              <a:gd name="connsiteY3" fmla="*/ 16729 h 579711"/>
              <a:gd name="connsiteX4" fmla="*/ 374881 w 589928"/>
              <a:gd name="connsiteY4" fmla="*/ 60 h 579711"/>
              <a:gd name="connsiteX5" fmla="*/ 286775 w 589928"/>
              <a:gd name="connsiteY5" fmla="*/ 21492 h 579711"/>
              <a:gd name="connsiteX6" fmla="*/ 277250 w 589928"/>
              <a:gd name="connsiteY6" fmla="*/ 128648 h 579711"/>
              <a:gd name="connsiteX7" fmla="*/ 324875 w 589928"/>
              <a:gd name="connsiteY7" fmla="*/ 178654 h 579711"/>
              <a:gd name="connsiteX8" fmla="*/ 336782 w 589928"/>
              <a:gd name="connsiteY8" fmla="*/ 228661 h 579711"/>
              <a:gd name="connsiteX9" fmla="*/ 312968 w 589928"/>
              <a:gd name="connsiteY9" fmla="*/ 295335 h 579711"/>
              <a:gd name="connsiteX10" fmla="*/ 251056 w 589928"/>
              <a:gd name="connsiteY10" fmla="*/ 340579 h 579711"/>
              <a:gd name="connsiteX11" fmla="*/ 198669 w 589928"/>
              <a:gd name="connsiteY11" fmla="*/ 257235 h 579711"/>
              <a:gd name="connsiteX12" fmla="*/ 77225 w 589928"/>
              <a:gd name="connsiteY12" fmla="*/ 242948 h 579711"/>
              <a:gd name="connsiteX13" fmla="*/ 3406 w 589928"/>
              <a:gd name="connsiteY13" fmla="*/ 378679 h 579711"/>
              <a:gd name="connsiteX14" fmla="*/ 186763 w 589928"/>
              <a:gd name="connsiteY14" fmla="*/ 564417 h 579711"/>
              <a:gd name="connsiteX15" fmla="*/ 432032 w 589928"/>
              <a:gd name="connsiteY15" fmla="*/ 562036 h 579711"/>
              <a:gd name="connsiteX16" fmla="*/ 546331 w 589928"/>
              <a:gd name="connsiteY16" fmla="*/ 504886 h 579711"/>
              <a:gd name="connsiteX17" fmla="*/ 584431 w 589928"/>
              <a:gd name="connsiteY17" fmla="*/ 516792 h 579711"/>
              <a:gd name="connsiteX18" fmla="*/ 472513 w 589928"/>
              <a:gd name="connsiteY18" fmla="*/ 450117 h 579711"/>
              <a:gd name="connsiteX19" fmla="*/ 367737 w 589928"/>
              <a:gd name="connsiteY19" fmla="*/ 397730 h 579711"/>
              <a:gd name="connsiteX0" fmla="*/ 367737 w 584820"/>
              <a:gd name="connsiteY0" fmla="*/ 397730 h 579207"/>
              <a:gd name="connsiteX1" fmla="*/ 462987 w 584820"/>
              <a:gd name="connsiteY1" fmla="*/ 169128 h 579207"/>
              <a:gd name="connsiteX2" fmla="*/ 479656 w 584820"/>
              <a:gd name="connsiteY2" fmla="*/ 61973 h 579207"/>
              <a:gd name="connsiteX3" fmla="*/ 451081 w 584820"/>
              <a:gd name="connsiteY3" fmla="*/ 16729 h 579207"/>
              <a:gd name="connsiteX4" fmla="*/ 374881 w 584820"/>
              <a:gd name="connsiteY4" fmla="*/ 60 h 579207"/>
              <a:gd name="connsiteX5" fmla="*/ 286775 w 584820"/>
              <a:gd name="connsiteY5" fmla="*/ 21492 h 579207"/>
              <a:gd name="connsiteX6" fmla="*/ 277250 w 584820"/>
              <a:gd name="connsiteY6" fmla="*/ 128648 h 579207"/>
              <a:gd name="connsiteX7" fmla="*/ 324875 w 584820"/>
              <a:gd name="connsiteY7" fmla="*/ 178654 h 579207"/>
              <a:gd name="connsiteX8" fmla="*/ 336782 w 584820"/>
              <a:gd name="connsiteY8" fmla="*/ 228661 h 579207"/>
              <a:gd name="connsiteX9" fmla="*/ 312968 w 584820"/>
              <a:gd name="connsiteY9" fmla="*/ 295335 h 579207"/>
              <a:gd name="connsiteX10" fmla="*/ 251056 w 584820"/>
              <a:gd name="connsiteY10" fmla="*/ 340579 h 579207"/>
              <a:gd name="connsiteX11" fmla="*/ 198669 w 584820"/>
              <a:gd name="connsiteY11" fmla="*/ 257235 h 579207"/>
              <a:gd name="connsiteX12" fmla="*/ 77225 w 584820"/>
              <a:gd name="connsiteY12" fmla="*/ 242948 h 579207"/>
              <a:gd name="connsiteX13" fmla="*/ 3406 w 584820"/>
              <a:gd name="connsiteY13" fmla="*/ 378679 h 579207"/>
              <a:gd name="connsiteX14" fmla="*/ 186763 w 584820"/>
              <a:gd name="connsiteY14" fmla="*/ 564417 h 579207"/>
              <a:gd name="connsiteX15" fmla="*/ 432032 w 584820"/>
              <a:gd name="connsiteY15" fmla="*/ 562036 h 579207"/>
              <a:gd name="connsiteX16" fmla="*/ 584431 w 584820"/>
              <a:gd name="connsiteY16" fmla="*/ 516792 h 579207"/>
              <a:gd name="connsiteX17" fmla="*/ 472513 w 584820"/>
              <a:gd name="connsiteY17" fmla="*/ 450117 h 579207"/>
              <a:gd name="connsiteX18" fmla="*/ 367737 w 584820"/>
              <a:gd name="connsiteY18" fmla="*/ 397730 h 579207"/>
              <a:gd name="connsiteX0" fmla="*/ 367737 w 480511"/>
              <a:gd name="connsiteY0" fmla="*/ 397730 h 582310"/>
              <a:gd name="connsiteX1" fmla="*/ 462987 w 480511"/>
              <a:gd name="connsiteY1" fmla="*/ 169128 h 582310"/>
              <a:gd name="connsiteX2" fmla="*/ 479656 w 480511"/>
              <a:gd name="connsiteY2" fmla="*/ 61973 h 582310"/>
              <a:gd name="connsiteX3" fmla="*/ 451081 w 480511"/>
              <a:gd name="connsiteY3" fmla="*/ 16729 h 582310"/>
              <a:gd name="connsiteX4" fmla="*/ 374881 w 480511"/>
              <a:gd name="connsiteY4" fmla="*/ 60 h 582310"/>
              <a:gd name="connsiteX5" fmla="*/ 286775 w 480511"/>
              <a:gd name="connsiteY5" fmla="*/ 21492 h 582310"/>
              <a:gd name="connsiteX6" fmla="*/ 277250 w 480511"/>
              <a:gd name="connsiteY6" fmla="*/ 128648 h 582310"/>
              <a:gd name="connsiteX7" fmla="*/ 324875 w 480511"/>
              <a:gd name="connsiteY7" fmla="*/ 178654 h 582310"/>
              <a:gd name="connsiteX8" fmla="*/ 336782 w 480511"/>
              <a:gd name="connsiteY8" fmla="*/ 228661 h 582310"/>
              <a:gd name="connsiteX9" fmla="*/ 312968 w 480511"/>
              <a:gd name="connsiteY9" fmla="*/ 295335 h 582310"/>
              <a:gd name="connsiteX10" fmla="*/ 251056 w 480511"/>
              <a:gd name="connsiteY10" fmla="*/ 340579 h 582310"/>
              <a:gd name="connsiteX11" fmla="*/ 198669 w 480511"/>
              <a:gd name="connsiteY11" fmla="*/ 257235 h 582310"/>
              <a:gd name="connsiteX12" fmla="*/ 77225 w 480511"/>
              <a:gd name="connsiteY12" fmla="*/ 242948 h 582310"/>
              <a:gd name="connsiteX13" fmla="*/ 3406 w 480511"/>
              <a:gd name="connsiteY13" fmla="*/ 378679 h 582310"/>
              <a:gd name="connsiteX14" fmla="*/ 186763 w 480511"/>
              <a:gd name="connsiteY14" fmla="*/ 564417 h 582310"/>
              <a:gd name="connsiteX15" fmla="*/ 432032 w 480511"/>
              <a:gd name="connsiteY15" fmla="*/ 562036 h 582310"/>
              <a:gd name="connsiteX16" fmla="*/ 472513 w 480511"/>
              <a:gd name="connsiteY16" fmla="*/ 450117 h 582310"/>
              <a:gd name="connsiteX17" fmla="*/ 367737 w 480511"/>
              <a:gd name="connsiteY17" fmla="*/ 397730 h 582310"/>
              <a:gd name="connsiteX0" fmla="*/ 373291 w 486065"/>
              <a:gd name="connsiteY0" fmla="*/ 397730 h 562165"/>
              <a:gd name="connsiteX1" fmla="*/ 468541 w 486065"/>
              <a:gd name="connsiteY1" fmla="*/ 169128 h 562165"/>
              <a:gd name="connsiteX2" fmla="*/ 485210 w 486065"/>
              <a:gd name="connsiteY2" fmla="*/ 61973 h 562165"/>
              <a:gd name="connsiteX3" fmla="*/ 456635 w 486065"/>
              <a:gd name="connsiteY3" fmla="*/ 16729 h 562165"/>
              <a:gd name="connsiteX4" fmla="*/ 380435 w 486065"/>
              <a:gd name="connsiteY4" fmla="*/ 60 h 562165"/>
              <a:gd name="connsiteX5" fmla="*/ 292329 w 486065"/>
              <a:gd name="connsiteY5" fmla="*/ 21492 h 562165"/>
              <a:gd name="connsiteX6" fmla="*/ 282804 w 486065"/>
              <a:gd name="connsiteY6" fmla="*/ 128648 h 562165"/>
              <a:gd name="connsiteX7" fmla="*/ 330429 w 486065"/>
              <a:gd name="connsiteY7" fmla="*/ 178654 h 562165"/>
              <a:gd name="connsiteX8" fmla="*/ 342336 w 486065"/>
              <a:gd name="connsiteY8" fmla="*/ 228661 h 562165"/>
              <a:gd name="connsiteX9" fmla="*/ 318522 w 486065"/>
              <a:gd name="connsiteY9" fmla="*/ 295335 h 562165"/>
              <a:gd name="connsiteX10" fmla="*/ 256610 w 486065"/>
              <a:gd name="connsiteY10" fmla="*/ 340579 h 562165"/>
              <a:gd name="connsiteX11" fmla="*/ 204223 w 486065"/>
              <a:gd name="connsiteY11" fmla="*/ 257235 h 562165"/>
              <a:gd name="connsiteX12" fmla="*/ 82779 w 486065"/>
              <a:gd name="connsiteY12" fmla="*/ 242948 h 562165"/>
              <a:gd name="connsiteX13" fmla="*/ 8960 w 486065"/>
              <a:gd name="connsiteY13" fmla="*/ 378679 h 562165"/>
              <a:gd name="connsiteX14" fmla="*/ 292329 w 486065"/>
              <a:gd name="connsiteY14" fmla="*/ 426304 h 562165"/>
              <a:gd name="connsiteX15" fmla="*/ 437586 w 486065"/>
              <a:gd name="connsiteY15" fmla="*/ 562036 h 562165"/>
              <a:gd name="connsiteX16" fmla="*/ 478067 w 486065"/>
              <a:gd name="connsiteY16" fmla="*/ 450117 h 562165"/>
              <a:gd name="connsiteX17" fmla="*/ 373291 w 486065"/>
              <a:gd name="connsiteY17" fmla="*/ 397730 h 562165"/>
              <a:gd name="connsiteX0" fmla="*/ 397924 w 510698"/>
              <a:gd name="connsiteY0" fmla="*/ 397730 h 562165"/>
              <a:gd name="connsiteX1" fmla="*/ 493174 w 510698"/>
              <a:gd name="connsiteY1" fmla="*/ 169128 h 562165"/>
              <a:gd name="connsiteX2" fmla="*/ 509843 w 510698"/>
              <a:gd name="connsiteY2" fmla="*/ 61973 h 562165"/>
              <a:gd name="connsiteX3" fmla="*/ 481268 w 510698"/>
              <a:gd name="connsiteY3" fmla="*/ 16729 h 562165"/>
              <a:gd name="connsiteX4" fmla="*/ 405068 w 510698"/>
              <a:gd name="connsiteY4" fmla="*/ 60 h 562165"/>
              <a:gd name="connsiteX5" fmla="*/ 316962 w 510698"/>
              <a:gd name="connsiteY5" fmla="*/ 21492 h 562165"/>
              <a:gd name="connsiteX6" fmla="*/ 307437 w 510698"/>
              <a:gd name="connsiteY6" fmla="*/ 128648 h 562165"/>
              <a:gd name="connsiteX7" fmla="*/ 355062 w 510698"/>
              <a:gd name="connsiteY7" fmla="*/ 178654 h 562165"/>
              <a:gd name="connsiteX8" fmla="*/ 366969 w 510698"/>
              <a:gd name="connsiteY8" fmla="*/ 228661 h 562165"/>
              <a:gd name="connsiteX9" fmla="*/ 343155 w 510698"/>
              <a:gd name="connsiteY9" fmla="*/ 295335 h 562165"/>
              <a:gd name="connsiteX10" fmla="*/ 281243 w 510698"/>
              <a:gd name="connsiteY10" fmla="*/ 340579 h 562165"/>
              <a:gd name="connsiteX11" fmla="*/ 228856 w 510698"/>
              <a:gd name="connsiteY11" fmla="*/ 257235 h 562165"/>
              <a:gd name="connsiteX12" fmla="*/ 107412 w 510698"/>
              <a:gd name="connsiteY12" fmla="*/ 242948 h 562165"/>
              <a:gd name="connsiteX13" fmla="*/ 7399 w 510698"/>
              <a:gd name="connsiteY13" fmla="*/ 392967 h 562165"/>
              <a:gd name="connsiteX14" fmla="*/ 316962 w 510698"/>
              <a:gd name="connsiteY14" fmla="*/ 426304 h 562165"/>
              <a:gd name="connsiteX15" fmla="*/ 462219 w 510698"/>
              <a:gd name="connsiteY15" fmla="*/ 562036 h 562165"/>
              <a:gd name="connsiteX16" fmla="*/ 502700 w 510698"/>
              <a:gd name="connsiteY16" fmla="*/ 450117 h 562165"/>
              <a:gd name="connsiteX17" fmla="*/ 397924 w 510698"/>
              <a:gd name="connsiteY17" fmla="*/ 397730 h 562165"/>
              <a:gd name="connsiteX0" fmla="*/ 397924 w 510698"/>
              <a:gd name="connsiteY0" fmla="*/ 397730 h 590713"/>
              <a:gd name="connsiteX1" fmla="*/ 493174 w 510698"/>
              <a:gd name="connsiteY1" fmla="*/ 169128 h 590713"/>
              <a:gd name="connsiteX2" fmla="*/ 509843 w 510698"/>
              <a:gd name="connsiteY2" fmla="*/ 61973 h 590713"/>
              <a:gd name="connsiteX3" fmla="*/ 481268 w 510698"/>
              <a:gd name="connsiteY3" fmla="*/ 16729 h 590713"/>
              <a:gd name="connsiteX4" fmla="*/ 405068 w 510698"/>
              <a:gd name="connsiteY4" fmla="*/ 60 h 590713"/>
              <a:gd name="connsiteX5" fmla="*/ 316962 w 510698"/>
              <a:gd name="connsiteY5" fmla="*/ 21492 h 590713"/>
              <a:gd name="connsiteX6" fmla="*/ 307437 w 510698"/>
              <a:gd name="connsiteY6" fmla="*/ 128648 h 590713"/>
              <a:gd name="connsiteX7" fmla="*/ 355062 w 510698"/>
              <a:gd name="connsiteY7" fmla="*/ 178654 h 590713"/>
              <a:gd name="connsiteX8" fmla="*/ 366969 w 510698"/>
              <a:gd name="connsiteY8" fmla="*/ 228661 h 590713"/>
              <a:gd name="connsiteX9" fmla="*/ 343155 w 510698"/>
              <a:gd name="connsiteY9" fmla="*/ 295335 h 590713"/>
              <a:gd name="connsiteX10" fmla="*/ 281243 w 510698"/>
              <a:gd name="connsiteY10" fmla="*/ 340579 h 590713"/>
              <a:gd name="connsiteX11" fmla="*/ 228856 w 510698"/>
              <a:gd name="connsiteY11" fmla="*/ 257235 h 590713"/>
              <a:gd name="connsiteX12" fmla="*/ 107412 w 510698"/>
              <a:gd name="connsiteY12" fmla="*/ 242948 h 590713"/>
              <a:gd name="connsiteX13" fmla="*/ 7399 w 510698"/>
              <a:gd name="connsiteY13" fmla="*/ 392967 h 590713"/>
              <a:gd name="connsiteX14" fmla="*/ 316962 w 510698"/>
              <a:gd name="connsiteY14" fmla="*/ 426304 h 590713"/>
              <a:gd name="connsiteX15" fmla="*/ 450312 w 510698"/>
              <a:gd name="connsiteY15" fmla="*/ 590611 h 590713"/>
              <a:gd name="connsiteX16" fmla="*/ 502700 w 510698"/>
              <a:gd name="connsiteY16" fmla="*/ 450117 h 590713"/>
              <a:gd name="connsiteX17" fmla="*/ 397924 w 510698"/>
              <a:gd name="connsiteY17" fmla="*/ 397730 h 590713"/>
              <a:gd name="connsiteX0" fmla="*/ 393956 w 506730"/>
              <a:gd name="connsiteY0" fmla="*/ 397730 h 594438"/>
              <a:gd name="connsiteX1" fmla="*/ 489206 w 506730"/>
              <a:gd name="connsiteY1" fmla="*/ 169128 h 594438"/>
              <a:gd name="connsiteX2" fmla="*/ 505875 w 506730"/>
              <a:gd name="connsiteY2" fmla="*/ 61973 h 594438"/>
              <a:gd name="connsiteX3" fmla="*/ 477300 w 506730"/>
              <a:gd name="connsiteY3" fmla="*/ 16729 h 594438"/>
              <a:gd name="connsiteX4" fmla="*/ 401100 w 506730"/>
              <a:gd name="connsiteY4" fmla="*/ 60 h 594438"/>
              <a:gd name="connsiteX5" fmla="*/ 312994 w 506730"/>
              <a:gd name="connsiteY5" fmla="*/ 21492 h 594438"/>
              <a:gd name="connsiteX6" fmla="*/ 303469 w 506730"/>
              <a:gd name="connsiteY6" fmla="*/ 128648 h 594438"/>
              <a:gd name="connsiteX7" fmla="*/ 351094 w 506730"/>
              <a:gd name="connsiteY7" fmla="*/ 178654 h 594438"/>
              <a:gd name="connsiteX8" fmla="*/ 363001 w 506730"/>
              <a:gd name="connsiteY8" fmla="*/ 228661 h 594438"/>
              <a:gd name="connsiteX9" fmla="*/ 339187 w 506730"/>
              <a:gd name="connsiteY9" fmla="*/ 295335 h 594438"/>
              <a:gd name="connsiteX10" fmla="*/ 277275 w 506730"/>
              <a:gd name="connsiteY10" fmla="*/ 340579 h 594438"/>
              <a:gd name="connsiteX11" fmla="*/ 224888 w 506730"/>
              <a:gd name="connsiteY11" fmla="*/ 257235 h 594438"/>
              <a:gd name="connsiteX12" fmla="*/ 103444 w 506730"/>
              <a:gd name="connsiteY12" fmla="*/ 242948 h 594438"/>
              <a:gd name="connsiteX13" fmla="*/ 3431 w 506730"/>
              <a:gd name="connsiteY13" fmla="*/ 392967 h 594438"/>
              <a:gd name="connsiteX14" fmla="*/ 232031 w 506730"/>
              <a:gd name="connsiteY14" fmla="*/ 540604 h 594438"/>
              <a:gd name="connsiteX15" fmla="*/ 446344 w 506730"/>
              <a:gd name="connsiteY15" fmla="*/ 590611 h 594438"/>
              <a:gd name="connsiteX16" fmla="*/ 498732 w 506730"/>
              <a:gd name="connsiteY16" fmla="*/ 450117 h 594438"/>
              <a:gd name="connsiteX17" fmla="*/ 393956 w 506730"/>
              <a:gd name="connsiteY17" fmla="*/ 397730 h 594438"/>
              <a:gd name="connsiteX0" fmla="*/ 393450 w 506224"/>
              <a:gd name="connsiteY0" fmla="*/ 397730 h 601253"/>
              <a:gd name="connsiteX1" fmla="*/ 488700 w 506224"/>
              <a:gd name="connsiteY1" fmla="*/ 169128 h 601253"/>
              <a:gd name="connsiteX2" fmla="*/ 505369 w 506224"/>
              <a:gd name="connsiteY2" fmla="*/ 61973 h 601253"/>
              <a:gd name="connsiteX3" fmla="*/ 476794 w 506224"/>
              <a:gd name="connsiteY3" fmla="*/ 16729 h 601253"/>
              <a:gd name="connsiteX4" fmla="*/ 400594 w 506224"/>
              <a:gd name="connsiteY4" fmla="*/ 60 h 601253"/>
              <a:gd name="connsiteX5" fmla="*/ 312488 w 506224"/>
              <a:gd name="connsiteY5" fmla="*/ 21492 h 601253"/>
              <a:gd name="connsiteX6" fmla="*/ 302963 w 506224"/>
              <a:gd name="connsiteY6" fmla="*/ 128648 h 601253"/>
              <a:gd name="connsiteX7" fmla="*/ 350588 w 506224"/>
              <a:gd name="connsiteY7" fmla="*/ 178654 h 601253"/>
              <a:gd name="connsiteX8" fmla="*/ 362495 w 506224"/>
              <a:gd name="connsiteY8" fmla="*/ 228661 h 601253"/>
              <a:gd name="connsiteX9" fmla="*/ 338681 w 506224"/>
              <a:gd name="connsiteY9" fmla="*/ 295335 h 601253"/>
              <a:gd name="connsiteX10" fmla="*/ 276769 w 506224"/>
              <a:gd name="connsiteY10" fmla="*/ 340579 h 601253"/>
              <a:gd name="connsiteX11" fmla="*/ 224382 w 506224"/>
              <a:gd name="connsiteY11" fmla="*/ 257235 h 601253"/>
              <a:gd name="connsiteX12" fmla="*/ 102938 w 506224"/>
              <a:gd name="connsiteY12" fmla="*/ 242948 h 601253"/>
              <a:gd name="connsiteX13" fmla="*/ 2925 w 506224"/>
              <a:gd name="connsiteY13" fmla="*/ 392967 h 601253"/>
              <a:gd name="connsiteX14" fmla="*/ 219619 w 506224"/>
              <a:gd name="connsiteY14" fmla="*/ 569179 h 601253"/>
              <a:gd name="connsiteX15" fmla="*/ 445838 w 506224"/>
              <a:gd name="connsiteY15" fmla="*/ 590611 h 601253"/>
              <a:gd name="connsiteX16" fmla="*/ 498226 w 506224"/>
              <a:gd name="connsiteY16" fmla="*/ 450117 h 601253"/>
              <a:gd name="connsiteX17" fmla="*/ 393450 w 506224"/>
              <a:gd name="connsiteY17" fmla="*/ 397730 h 601253"/>
              <a:gd name="connsiteX0" fmla="*/ 393351 w 506125"/>
              <a:gd name="connsiteY0" fmla="*/ 397730 h 610449"/>
              <a:gd name="connsiteX1" fmla="*/ 488601 w 506125"/>
              <a:gd name="connsiteY1" fmla="*/ 169128 h 610449"/>
              <a:gd name="connsiteX2" fmla="*/ 505270 w 506125"/>
              <a:gd name="connsiteY2" fmla="*/ 61973 h 610449"/>
              <a:gd name="connsiteX3" fmla="*/ 476695 w 506125"/>
              <a:gd name="connsiteY3" fmla="*/ 16729 h 610449"/>
              <a:gd name="connsiteX4" fmla="*/ 400495 w 506125"/>
              <a:gd name="connsiteY4" fmla="*/ 60 h 610449"/>
              <a:gd name="connsiteX5" fmla="*/ 312389 w 506125"/>
              <a:gd name="connsiteY5" fmla="*/ 21492 h 610449"/>
              <a:gd name="connsiteX6" fmla="*/ 302864 w 506125"/>
              <a:gd name="connsiteY6" fmla="*/ 128648 h 610449"/>
              <a:gd name="connsiteX7" fmla="*/ 350489 w 506125"/>
              <a:gd name="connsiteY7" fmla="*/ 178654 h 610449"/>
              <a:gd name="connsiteX8" fmla="*/ 362396 w 506125"/>
              <a:gd name="connsiteY8" fmla="*/ 228661 h 610449"/>
              <a:gd name="connsiteX9" fmla="*/ 338582 w 506125"/>
              <a:gd name="connsiteY9" fmla="*/ 295335 h 610449"/>
              <a:gd name="connsiteX10" fmla="*/ 276670 w 506125"/>
              <a:gd name="connsiteY10" fmla="*/ 340579 h 610449"/>
              <a:gd name="connsiteX11" fmla="*/ 224283 w 506125"/>
              <a:gd name="connsiteY11" fmla="*/ 257235 h 610449"/>
              <a:gd name="connsiteX12" fmla="*/ 102839 w 506125"/>
              <a:gd name="connsiteY12" fmla="*/ 242948 h 610449"/>
              <a:gd name="connsiteX13" fmla="*/ 2826 w 506125"/>
              <a:gd name="connsiteY13" fmla="*/ 392967 h 610449"/>
              <a:gd name="connsiteX14" fmla="*/ 217138 w 506125"/>
              <a:gd name="connsiteY14" fmla="*/ 588229 h 610449"/>
              <a:gd name="connsiteX15" fmla="*/ 445739 w 506125"/>
              <a:gd name="connsiteY15" fmla="*/ 590611 h 610449"/>
              <a:gd name="connsiteX16" fmla="*/ 498127 w 506125"/>
              <a:gd name="connsiteY16" fmla="*/ 450117 h 610449"/>
              <a:gd name="connsiteX17" fmla="*/ 393351 w 506125"/>
              <a:gd name="connsiteY17" fmla="*/ 397730 h 61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6125" h="610449">
                <a:moveTo>
                  <a:pt x="393351" y="397730"/>
                </a:moveTo>
                <a:cubicBezTo>
                  <a:pt x="391763" y="350899"/>
                  <a:pt x="469948" y="225087"/>
                  <a:pt x="488601" y="169128"/>
                </a:cubicBezTo>
                <a:cubicBezTo>
                  <a:pt x="507254" y="113169"/>
                  <a:pt x="507254" y="87373"/>
                  <a:pt x="505270" y="61973"/>
                </a:cubicBezTo>
                <a:cubicBezTo>
                  <a:pt x="503286" y="36573"/>
                  <a:pt x="494158" y="27048"/>
                  <a:pt x="476695" y="16729"/>
                </a:cubicBezTo>
                <a:cubicBezTo>
                  <a:pt x="459232" y="6410"/>
                  <a:pt x="427879" y="-734"/>
                  <a:pt x="400495" y="60"/>
                </a:cubicBezTo>
                <a:cubicBezTo>
                  <a:pt x="373111" y="854"/>
                  <a:pt x="328661" y="61"/>
                  <a:pt x="312389" y="21492"/>
                </a:cubicBezTo>
                <a:cubicBezTo>
                  <a:pt x="296117" y="42923"/>
                  <a:pt x="296514" y="102454"/>
                  <a:pt x="302864" y="128648"/>
                </a:cubicBezTo>
                <a:cubicBezTo>
                  <a:pt x="309214" y="154842"/>
                  <a:pt x="340567" y="161985"/>
                  <a:pt x="350489" y="178654"/>
                </a:cubicBezTo>
                <a:cubicBezTo>
                  <a:pt x="360411" y="195323"/>
                  <a:pt x="364380" y="209214"/>
                  <a:pt x="362396" y="228661"/>
                </a:cubicBezTo>
                <a:cubicBezTo>
                  <a:pt x="360412" y="248108"/>
                  <a:pt x="352870" y="276682"/>
                  <a:pt x="338582" y="295335"/>
                </a:cubicBezTo>
                <a:cubicBezTo>
                  <a:pt x="324294" y="313988"/>
                  <a:pt x="295720" y="346929"/>
                  <a:pt x="276670" y="340579"/>
                </a:cubicBezTo>
                <a:cubicBezTo>
                  <a:pt x="257620" y="334229"/>
                  <a:pt x="253255" y="273507"/>
                  <a:pt x="224283" y="257235"/>
                </a:cubicBezTo>
                <a:cubicBezTo>
                  <a:pt x="195311" y="240963"/>
                  <a:pt x="139748" y="220326"/>
                  <a:pt x="102839" y="242948"/>
                </a:cubicBezTo>
                <a:cubicBezTo>
                  <a:pt x="65930" y="265570"/>
                  <a:pt x="-16224" y="335420"/>
                  <a:pt x="2826" y="392967"/>
                </a:cubicBezTo>
                <a:cubicBezTo>
                  <a:pt x="21876" y="450514"/>
                  <a:pt x="143319" y="555288"/>
                  <a:pt x="217138" y="588229"/>
                </a:cubicBezTo>
                <a:cubicBezTo>
                  <a:pt x="290957" y="621170"/>
                  <a:pt x="398907" y="613630"/>
                  <a:pt x="445739" y="590611"/>
                </a:cubicBezTo>
                <a:cubicBezTo>
                  <a:pt x="492571" y="567592"/>
                  <a:pt x="506858" y="482264"/>
                  <a:pt x="498127" y="450117"/>
                </a:cubicBezTo>
                <a:cubicBezTo>
                  <a:pt x="489396" y="417970"/>
                  <a:pt x="394939" y="444561"/>
                  <a:pt x="393351" y="39773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solidFill>
              <a:srgbClr val="E7E6E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58" name="TextBox 4657">
            <a:extLst>
              <a:ext uri="{FF2B5EF4-FFF2-40B4-BE49-F238E27FC236}">
                <a16:creationId xmlns:a16="http://schemas.microsoft.com/office/drawing/2014/main" id="{C83EF152-8D73-6E13-B98D-8B322E1D8EB5}"/>
              </a:ext>
            </a:extLst>
          </p:cNvPr>
          <p:cNvSpPr txBox="1"/>
          <p:nvPr/>
        </p:nvSpPr>
        <p:spPr>
          <a:xfrm rot="1788830">
            <a:off x="5714672" y="4092784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SSRI/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SNRI</a:t>
            </a:r>
          </a:p>
        </p:txBody>
      </p:sp>
      <p:sp>
        <p:nvSpPr>
          <p:cNvPr id="4659" name="Right Triangle 848">
            <a:extLst>
              <a:ext uri="{FF2B5EF4-FFF2-40B4-BE49-F238E27FC236}">
                <a16:creationId xmlns:a16="http://schemas.microsoft.com/office/drawing/2014/main" id="{A33157CF-1DA7-FE9A-2D91-44D7BE336261}"/>
              </a:ext>
            </a:extLst>
          </p:cNvPr>
          <p:cNvSpPr/>
          <p:nvPr/>
        </p:nvSpPr>
        <p:spPr>
          <a:xfrm rot="13107022">
            <a:off x="2724470" y="4386763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0" name="Right Triangle 848">
            <a:extLst>
              <a:ext uri="{FF2B5EF4-FFF2-40B4-BE49-F238E27FC236}">
                <a16:creationId xmlns:a16="http://schemas.microsoft.com/office/drawing/2014/main" id="{5113E410-BCDC-3175-A44D-BF70DEA2714D}"/>
              </a:ext>
            </a:extLst>
          </p:cNvPr>
          <p:cNvSpPr/>
          <p:nvPr/>
        </p:nvSpPr>
        <p:spPr>
          <a:xfrm rot="1752142">
            <a:off x="5744209" y="4683438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1" name="Right Triangle 848">
            <a:extLst>
              <a:ext uri="{FF2B5EF4-FFF2-40B4-BE49-F238E27FC236}">
                <a16:creationId xmlns:a16="http://schemas.microsoft.com/office/drawing/2014/main" id="{D4123816-5928-B5A9-30D9-23D8FA216FB4}"/>
              </a:ext>
            </a:extLst>
          </p:cNvPr>
          <p:cNvSpPr/>
          <p:nvPr/>
        </p:nvSpPr>
        <p:spPr>
          <a:xfrm rot="1842725">
            <a:off x="6977879" y="4381611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2" name="Right Triangle 848">
            <a:extLst>
              <a:ext uri="{FF2B5EF4-FFF2-40B4-BE49-F238E27FC236}">
                <a16:creationId xmlns:a16="http://schemas.microsoft.com/office/drawing/2014/main" id="{0CCE44D0-C0E8-4084-2ACF-B0FE66AE48AF}"/>
              </a:ext>
            </a:extLst>
          </p:cNvPr>
          <p:cNvSpPr/>
          <p:nvPr/>
        </p:nvSpPr>
        <p:spPr>
          <a:xfrm rot="2726242">
            <a:off x="6745451" y="5032415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3" name="Right Triangle 848">
            <a:extLst>
              <a:ext uri="{FF2B5EF4-FFF2-40B4-BE49-F238E27FC236}">
                <a16:creationId xmlns:a16="http://schemas.microsoft.com/office/drawing/2014/main" id="{CDD74203-EA1A-2922-A5B2-FFE6B9EC03BC}"/>
              </a:ext>
            </a:extLst>
          </p:cNvPr>
          <p:cNvSpPr/>
          <p:nvPr/>
        </p:nvSpPr>
        <p:spPr>
          <a:xfrm rot="9510185">
            <a:off x="6023983" y="4584874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4" name="Right Triangle 848">
            <a:extLst>
              <a:ext uri="{FF2B5EF4-FFF2-40B4-BE49-F238E27FC236}">
                <a16:creationId xmlns:a16="http://schemas.microsoft.com/office/drawing/2014/main" id="{DEFBD8E4-9F5B-753B-C78B-B71AFFE6198C}"/>
              </a:ext>
            </a:extLst>
          </p:cNvPr>
          <p:cNvSpPr/>
          <p:nvPr/>
        </p:nvSpPr>
        <p:spPr>
          <a:xfrm rot="13107022">
            <a:off x="6484847" y="4540851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5" name="Right Triangle 848">
            <a:extLst>
              <a:ext uri="{FF2B5EF4-FFF2-40B4-BE49-F238E27FC236}">
                <a16:creationId xmlns:a16="http://schemas.microsoft.com/office/drawing/2014/main" id="{BC0618BF-0305-B5CC-E1B0-46735A2DEFBE}"/>
              </a:ext>
            </a:extLst>
          </p:cNvPr>
          <p:cNvSpPr/>
          <p:nvPr/>
        </p:nvSpPr>
        <p:spPr>
          <a:xfrm rot="4679429">
            <a:off x="6969311" y="4714911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6" name="Right Triangle 848">
            <a:extLst>
              <a:ext uri="{FF2B5EF4-FFF2-40B4-BE49-F238E27FC236}">
                <a16:creationId xmlns:a16="http://schemas.microsoft.com/office/drawing/2014/main" id="{E16CD532-7739-19B6-84FA-9FA4BED340AD}"/>
              </a:ext>
            </a:extLst>
          </p:cNvPr>
          <p:cNvSpPr/>
          <p:nvPr/>
        </p:nvSpPr>
        <p:spPr>
          <a:xfrm rot="5400000">
            <a:off x="7096936" y="5052990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7" name="Right Triangle 848">
            <a:extLst>
              <a:ext uri="{FF2B5EF4-FFF2-40B4-BE49-F238E27FC236}">
                <a16:creationId xmlns:a16="http://schemas.microsoft.com/office/drawing/2014/main" id="{1A87F5FA-8D5E-F673-2388-79419E439EE2}"/>
              </a:ext>
            </a:extLst>
          </p:cNvPr>
          <p:cNvSpPr/>
          <p:nvPr/>
        </p:nvSpPr>
        <p:spPr>
          <a:xfrm rot="13107022">
            <a:off x="6336652" y="4855175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8" name="Right Triangle 848">
            <a:extLst>
              <a:ext uri="{FF2B5EF4-FFF2-40B4-BE49-F238E27FC236}">
                <a16:creationId xmlns:a16="http://schemas.microsoft.com/office/drawing/2014/main" id="{93F660E5-495A-B389-93C3-4C632A934367}"/>
              </a:ext>
            </a:extLst>
          </p:cNvPr>
          <p:cNvSpPr/>
          <p:nvPr/>
        </p:nvSpPr>
        <p:spPr>
          <a:xfrm rot="14746058">
            <a:off x="5985578" y="4959464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69" name="Right Triangle 848">
            <a:extLst>
              <a:ext uri="{FF2B5EF4-FFF2-40B4-BE49-F238E27FC236}">
                <a16:creationId xmlns:a16="http://schemas.microsoft.com/office/drawing/2014/main" id="{95ACFCC4-3E0F-2D2F-D445-99EC182C6D4C}"/>
              </a:ext>
            </a:extLst>
          </p:cNvPr>
          <p:cNvSpPr/>
          <p:nvPr/>
        </p:nvSpPr>
        <p:spPr>
          <a:xfrm rot="20160388">
            <a:off x="8469952" y="4781038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0" name="Right Triangle 848">
            <a:extLst>
              <a:ext uri="{FF2B5EF4-FFF2-40B4-BE49-F238E27FC236}">
                <a16:creationId xmlns:a16="http://schemas.microsoft.com/office/drawing/2014/main" id="{FFBD66FD-A0AD-D487-EA5F-F60B8C4F3526}"/>
              </a:ext>
            </a:extLst>
          </p:cNvPr>
          <p:cNvSpPr/>
          <p:nvPr/>
        </p:nvSpPr>
        <p:spPr>
          <a:xfrm rot="4365854">
            <a:off x="9453538" y="4359463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1" name="Right Triangle 848">
            <a:extLst>
              <a:ext uri="{FF2B5EF4-FFF2-40B4-BE49-F238E27FC236}">
                <a16:creationId xmlns:a16="http://schemas.microsoft.com/office/drawing/2014/main" id="{A3186C8E-BF51-F4E6-4A32-EACCCC48C502}"/>
              </a:ext>
            </a:extLst>
          </p:cNvPr>
          <p:cNvSpPr/>
          <p:nvPr/>
        </p:nvSpPr>
        <p:spPr>
          <a:xfrm rot="1752142">
            <a:off x="8949812" y="4886182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2" name="Right Triangle 848">
            <a:extLst>
              <a:ext uri="{FF2B5EF4-FFF2-40B4-BE49-F238E27FC236}">
                <a16:creationId xmlns:a16="http://schemas.microsoft.com/office/drawing/2014/main" id="{C32C35E3-F0F7-234A-7AFD-B3D08984BDD0}"/>
              </a:ext>
            </a:extLst>
          </p:cNvPr>
          <p:cNvSpPr/>
          <p:nvPr/>
        </p:nvSpPr>
        <p:spPr>
          <a:xfrm rot="17545755">
            <a:off x="9173338" y="4564499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3" name="Right Triangle 848">
            <a:extLst>
              <a:ext uri="{FF2B5EF4-FFF2-40B4-BE49-F238E27FC236}">
                <a16:creationId xmlns:a16="http://schemas.microsoft.com/office/drawing/2014/main" id="{585A7F18-3312-1BA7-795C-BCBA99434780}"/>
              </a:ext>
            </a:extLst>
          </p:cNvPr>
          <p:cNvSpPr/>
          <p:nvPr/>
        </p:nvSpPr>
        <p:spPr>
          <a:xfrm rot="16200000">
            <a:off x="8526010" y="4300169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4" name="Right Triangle 848">
            <a:extLst>
              <a:ext uri="{FF2B5EF4-FFF2-40B4-BE49-F238E27FC236}">
                <a16:creationId xmlns:a16="http://schemas.microsoft.com/office/drawing/2014/main" id="{7C215CAE-1ACC-9C7B-9178-CFAD356D5319}"/>
              </a:ext>
            </a:extLst>
          </p:cNvPr>
          <p:cNvSpPr/>
          <p:nvPr/>
        </p:nvSpPr>
        <p:spPr>
          <a:xfrm rot="21082767">
            <a:off x="8983522" y="1619515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5" name="Right Triangle 848">
            <a:extLst>
              <a:ext uri="{FF2B5EF4-FFF2-40B4-BE49-F238E27FC236}">
                <a16:creationId xmlns:a16="http://schemas.microsoft.com/office/drawing/2014/main" id="{05DBF097-F752-93D4-5619-706FDD5D3309}"/>
              </a:ext>
            </a:extLst>
          </p:cNvPr>
          <p:cNvSpPr/>
          <p:nvPr/>
        </p:nvSpPr>
        <p:spPr>
          <a:xfrm rot="5400000">
            <a:off x="8232780" y="1617012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6" name="Right Triangle 848">
            <a:extLst>
              <a:ext uri="{FF2B5EF4-FFF2-40B4-BE49-F238E27FC236}">
                <a16:creationId xmlns:a16="http://schemas.microsoft.com/office/drawing/2014/main" id="{4B12E1D5-97E8-AF4C-1BE3-D2269216728D}"/>
              </a:ext>
            </a:extLst>
          </p:cNvPr>
          <p:cNvSpPr/>
          <p:nvPr/>
        </p:nvSpPr>
        <p:spPr>
          <a:xfrm rot="2726242">
            <a:off x="9798803" y="2298008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7" name="Right Triangle 848">
            <a:extLst>
              <a:ext uri="{FF2B5EF4-FFF2-40B4-BE49-F238E27FC236}">
                <a16:creationId xmlns:a16="http://schemas.microsoft.com/office/drawing/2014/main" id="{F5AEBE9F-BD5E-B329-23D6-AEFFFA07A7B0}"/>
              </a:ext>
            </a:extLst>
          </p:cNvPr>
          <p:cNvSpPr/>
          <p:nvPr/>
        </p:nvSpPr>
        <p:spPr>
          <a:xfrm rot="6729049">
            <a:off x="9273565" y="1821942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8" name="Right Triangle 848">
            <a:extLst>
              <a:ext uri="{FF2B5EF4-FFF2-40B4-BE49-F238E27FC236}">
                <a16:creationId xmlns:a16="http://schemas.microsoft.com/office/drawing/2014/main" id="{99427E93-D83B-0B6F-C73B-E49801CD9228}"/>
              </a:ext>
            </a:extLst>
          </p:cNvPr>
          <p:cNvSpPr/>
          <p:nvPr/>
        </p:nvSpPr>
        <p:spPr>
          <a:xfrm rot="16200000">
            <a:off x="9530923" y="1584768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79" name="Right Triangle 848">
            <a:extLst>
              <a:ext uri="{FF2B5EF4-FFF2-40B4-BE49-F238E27FC236}">
                <a16:creationId xmlns:a16="http://schemas.microsoft.com/office/drawing/2014/main" id="{DAF84E13-6591-92D7-1B0E-37B40AB112DA}"/>
              </a:ext>
            </a:extLst>
          </p:cNvPr>
          <p:cNvSpPr/>
          <p:nvPr/>
        </p:nvSpPr>
        <p:spPr>
          <a:xfrm rot="4679429">
            <a:off x="9210455" y="2223615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80" name="Right Triangle 848">
            <a:extLst>
              <a:ext uri="{FF2B5EF4-FFF2-40B4-BE49-F238E27FC236}">
                <a16:creationId xmlns:a16="http://schemas.microsoft.com/office/drawing/2014/main" id="{B638C020-10DF-66B6-8494-666A84380DAD}"/>
              </a:ext>
            </a:extLst>
          </p:cNvPr>
          <p:cNvSpPr/>
          <p:nvPr/>
        </p:nvSpPr>
        <p:spPr>
          <a:xfrm rot="5400000">
            <a:off x="10348452" y="2096793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81" name="Right Triangle 848">
            <a:extLst>
              <a:ext uri="{FF2B5EF4-FFF2-40B4-BE49-F238E27FC236}">
                <a16:creationId xmlns:a16="http://schemas.microsoft.com/office/drawing/2014/main" id="{E98C7390-F2A7-0D30-53B0-C5BA9145395C}"/>
              </a:ext>
            </a:extLst>
          </p:cNvPr>
          <p:cNvSpPr/>
          <p:nvPr/>
        </p:nvSpPr>
        <p:spPr>
          <a:xfrm rot="13107022">
            <a:off x="9485232" y="2087006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82" name="Right Triangle 848">
            <a:extLst>
              <a:ext uri="{FF2B5EF4-FFF2-40B4-BE49-F238E27FC236}">
                <a16:creationId xmlns:a16="http://schemas.microsoft.com/office/drawing/2014/main" id="{AF96AA28-08DA-5315-A5AE-32195E013E60}"/>
              </a:ext>
            </a:extLst>
          </p:cNvPr>
          <p:cNvSpPr/>
          <p:nvPr/>
        </p:nvSpPr>
        <p:spPr>
          <a:xfrm rot="16200000">
            <a:off x="7971674" y="2083284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83" name="Right Triangle 848">
            <a:extLst>
              <a:ext uri="{FF2B5EF4-FFF2-40B4-BE49-F238E27FC236}">
                <a16:creationId xmlns:a16="http://schemas.microsoft.com/office/drawing/2014/main" id="{0B64FBC3-7B60-845D-FAE1-DC77248B0548}"/>
              </a:ext>
            </a:extLst>
          </p:cNvPr>
          <p:cNvSpPr/>
          <p:nvPr/>
        </p:nvSpPr>
        <p:spPr>
          <a:xfrm rot="11366227">
            <a:off x="8675767" y="2309428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84" name="Pie 1130">
            <a:extLst>
              <a:ext uri="{FF2B5EF4-FFF2-40B4-BE49-F238E27FC236}">
                <a16:creationId xmlns:a16="http://schemas.microsoft.com/office/drawing/2014/main" id="{6D675B55-A18B-47CE-FA74-A844C15A5C0F}"/>
              </a:ext>
            </a:extLst>
          </p:cNvPr>
          <p:cNvSpPr/>
          <p:nvPr/>
        </p:nvSpPr>
        <p:spPr>
          <a:xfrm rot="10075967">
            <a:off x="9952828" y="1561284"/>
            <a:ext cx="429747" cy="383998"/>
          </a:xfrm>
          <a:prstGeom prst="pie">
            <a:avLst>
              <a:gd name="adj1" fmla="val 807134"/>
              <a:gd name="adj2" fmla="val 16042522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85" name="TextBox 4684">
            <a:extLst>
              <a:ext uri="{FF2B5EF4-FFF2-40B4-BE49-F238E27FC236}">
                <a16:creationId xmlns:a16="http://schemas.microsoft.com/office/drawing/2014/main" id="{24EF3D25-B83C-3AB0-4D3E-5C82980A6668}"/>
              </a:ext>
            </a:extLst>
          </p:cNvPr>
          <p:cNvSpPr txBox="1"/>
          <p:nvPr/>
        </p:nvSpPr>
        <p:spPr>
          <a:xfrm rot="1111368">
            <a:off x="9994102" y="1584319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</a:t>
            </a:r>
          </a:p>
        </p:txBody>
      </p:sp>
      <p:grpSp>
        <p:nvGrpSpPr>
          <p:cNvPr id="4686" name="Group 4685">
            <a:extLst>
              <a:ext uri="{FF2B5EF4-FFF2-40B4-BE49-F238E27FC236}">
                <a16:creationId xmlns:a16="http://schemas.microsoft.com/office/drawing/2014/main" id="{11CE1064-E1CD-6430-3542-F200EC74C5A2}"/>
              </a:ext>
            </a:extLst>
          </p:cNvPr>
          <p:cNvGrpSpPr/>
          <p:nvPr/>
        </p:nvGrpSpPr>
        <p:grpSpPr>
          <a:xfrm rot="4508520">
            <a:off x="9894328" y="1824491"/>
            <a:ext cx="375011" cy="246275"/>
            <a:chOff x="6772510" y="2088366"/>
            <a:chExt cx="397479" cy="216360"/>
          </a:xfrm>
          <a:solidFill>
            <a:schemeClr val="accent2">
              <a:lumMod val="50000"/>
            </a:schemeClr>
          </a:solidFill>
        </p:grpSpPr>
        <p:sp>
          <p:nvSpPr>
            <p:cNvPr id="4687" name="Rectangle 1974">
              <a:extLst>
                <a:ext uri="{FF2B5EF4-FFF2-40B4-BE49-F238E27FC236}">
                  <a16:creationId xmlns:a16="http://schemas.microsoft.com/office/drawing/2014/main" id="{70F4FF4B-B87F-B53B-8312-E9B0424CCA4B}"/>
                </a:ext>
              </a:extLst>
            </p:cNvPr>
            <p:cNvSpPr/>
            <p:nvPr/>
          </p:nvSpPr>
          <p:spPr>
            <a:xfrm rot="5400000">
              <a:off x="6910686" y="1983292"/>
              <a:ext cx="154229" cy="364377"/>
            </a:xfrm>
            <a:custGeom>
              <a:avLst/>
              <a:gdLst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0 w 142330"/>
                <a:gd name="connsiteY3" fmla="*/ 352471 h 352471"/>
                <a:gd name="connsiteX4" fmla="*/ 0 w 142330"/>
                <a:gd name="connsiteY4" fmla="*/ 0 h 352471"/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40483 w 142330"/>
                <a:gd name="connsiteY3" fmla="*/ 266746 h 352471"/>
                <a:gd name="connsiteX4" fmla="*/ 0 w 142330"/>
                <a:gd name="connsiteY4" fmla="*/ 0 h 352471"/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7148 w 142330"/>
                <a:gd name="connsiteY3" fmla="*/ 226265 h 352471"/>
                <a:gd name="connsiteX4" fmla="*/ 0 w 142330"/>
                <a:gd name="connsiteY4" fmla="*/ 0 h 352471"/>
                <a:gd name="connsiteX0" fmla="*/ 0 w 142330"/>
                <a:gd name="connsiteY0" fmla="*/ 0 h 352471"/>
                <a:gd name="connsiteX1" fmla="*/ 142330 w 142330"/>
                <a:gd name="connsiteY1" fmla="*/ 0 h 352471"/>
                <a:gd name="connsiteX2" fmla="*/ 142330 w 142330"/>
                <a:gd name="connsiteY2" fmla="*/ 352471 h 352471"/>
                <a:gd name="connsiteX3" fmla="*/ 21438 w 142330"/>
                <a:gd name="connsiteY3" fmla="*/ 323896 h 352471"/>
                <a:gd name="connsiteX4" fmla="*/ 0 w 142330"/>
                <a:gd name="connsiteY4" fmla="*/ 0 h 352471"/>
                <a:gd name="connsiteX0" fmla="*/ 2372 w 144702"/>
                <a:gd name="connsiteY0" fmla="*/ 0 h 364377"/>
                <a:gd name="connsiteX1" fmla="*/ 144702 w 144702"/>
                <a:gd name="connsiteY1" fmla="*/ 0 h 364377"/>
                <a:gd name="connsiteX2" fmla="*/ 144702 w 144702"/>
                <a:gd name="connsiteY2" fmla="*/ 352471 h 364377"/>
                <a:gd name="connsiteX3" fmla="*/ 0 w 144702"/>
                <a:gd name="connsiteY3" fmla="*/ 364377 h 364377"/>
                <a:gd name="connsiteX4" fmla="*/ 2372 w 144702"/>
                <a:gd name="connsiteY4" fmla="*/ 0 h 364377"/>
                <a:gd name="connsiteX0" fmla="*/ 2372 w 154229"/>
                <a:gd name="connsiteY0" fmla="*/ 0 h 364377"/>
                <a:gd name="connsiteX1" fmla="*/ 144702 w 154229"/>
                <a:gd name="connsiteY1" fmla="*/ 0 h 364377"/>
                <a:gd name="connsiteX2" fmla="*/ 154229 w 154229"/>
                <a:gd name="connsiteY2" fmla="*/ 361996 h 364377"/>
                <a:gd name="connsiteX3" fmla="*/ 0 w 154229"/>
                <a:gd name="connsiteY3" fmla="*/ 364377 h 364377"/>
                <a:gd name="connsiteX4" fmla="*/ 2372 w 154229"/>
                <a:gd name="connsiteY4" fmla="*/ 0 h 36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29" h="364377">
                  <a:moveTo>
                    <a:pt x="2372" y="0"/>
                  </a:moveTo>
                  <a:lnTo>
                    <a:pt x="144702" y="0"/>
                  </a:lnTo>
                  <a:lnTo>
                    <a:pt x="154229" y="361996"/>
                  </a:lnTo>
                  <a:lnTo>
                    <a:pt x="0" y="364377"/>
                  </a:lnTo>
                  <a:cubicBezTo>
                    <a:pt x="791" y="242918"/>
                    <a:pt x="1581" y="121459"/>
                    <a:pt x="2372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88" name="Right Triangle 848">
              <a:extLst>
                <a:ext uri="{FF2B5EF4-FFF2-40B4-BE49-F238E27FC236}">
                  <a16:creationId xmlns:a16="http://schemas.microsoft.com/office/drawing/2014/main" id="{BBE7CFFA-2BB1-F29E-5937-9B1EAFB536E7}"/>
                </a:ext>
              </a:extLst>
            </p:cNvPr>
            <p:cNvSpPr/>
            <p:nvPr/>
          </p:nvSpPr>
          <p:spPr>
            <a:xfrm rot="6343356">
              <a:off x="6885792" y="2026071"/>
              <a:ext cx="165373" cy="391938"/>
            </a:xfrm>
            <a:custGeom>
              <a:avLst/>
              <a:gdLst>
                <a:gd name="connsiteX0" fmla="*/ 0 w 270315"/>
                <a:gd name="connsiteY0" fmla="*/ 124990 h 124990"/>
                <a:gd name="connsiteX1" fmla="*/ 0 w 270315"/>
                <a:gd name="connsiteY1" fmla="*/ 0 h 124990"/>
                <a:gd name="connsiteX2" fmla="*/ 270315 w 270315"/>
                <a:gd name="connsiteY2" fmla="*/ 124990 h 124990"/>
                <a:gd name="connsiteX3" fmla="*/ 0 w 270315"/>
                <a:gd name="connsiteY3" fmla="*/ 124990 h 124990"/>
                <a:gd name="connsiteX0" fmla="*/ 40481 w 310796"/>
                <a:gd name="connsiteY0" fmla="*/ 134515 h 134515"/>
                <a:gd name="connsiteX1" fmla="*/ 0 w 310796"/>
                <a:gd name="connsiteY1" fmla="*/ 0 h 134515"/>
                <a:gd name="connsiteX2" fmla="*/ 310796 w 310796"/>
                <a:gd name="connsiteY2" fmla="*/ 134515 h 134515"/>
                <a:gd name="connsiteX3" fmla="*/ 40481 w 310796"/>
                <a:gd name="connsiteY3" fmla="*/ 134515 h 134515"/>
                <a:gd name="connsiteX0" fmla="*/ 60261 w 310796"/>
                <a:gd name="connsiteY0" fmla="*/ 129398 h 134515"/>
                <a:gd name="connsiteX1" fmla="*/ 0 w 310796"/>
                <a:gd name="connsiteY1" fmla="*/ 0 h 134515"/>
                <a:gd name="connsiteX2" fmla="*/ 310796 w 310796"/>
                <a:gd name="connsiteY2" fmla="*/ 134515 h 134515"/>
                <a:gd name="connsiteX3" fmla="*/ 60261 w 310796"/>
                <a:gd name="connsiteY3" fmla="*/ 129398 h 134515"/>
                <a:gd name="connsiteX0" fmla="*/ 62631 w 310796"/>
                <a:gd name="connsiteY0" fmla="*/ 135059 h 135059"/>
                <a:gd name="connsiteX1" fmla="*/ 0 w 310796"/>
                <a:gd name="connsiteY1" fmla="*/ 0 h 135059"/>
                <a:gd name="connsiteX2" fmla="*/ 310796 w 310796"/>
                <a:gd name="connsiteY2" fmla="*/ 134515 h 135059"/>
                <a:gd name="connsiteX3" fmla="*/ 62631 w 310796"/>
                <a:gd name="connsiteY3" fmla="*/ 135059 h 135059"/>
                <a:gd name="connsiteX0" fmla="*/ 6627 w 254792"/>
                <a:gd name="connsiteY0" fmla="*/ 138218 h 138218"/>
                <a:gd name="connsiteX1" fmla="*/ 0 w 254792"/>
                <a:gd name="connsiteY1" fmla="*/ 0 h 138218"/>
                <a:gd name="connsiteX2" fmla="*/ 254792 w 254792"/>
                <a:gd name="connsiteY2" fmla="*/ 137674 h 138218"/>
                <a:gd name="connsiteX3" fmla="*/ 6627 w 254792"/>
                <a:gd name="connsiteY3" fmla="*/ 138218 h 138218"/>
                <a:gd name="connsiteX0" fmla="*/ 0 w 248165"/>
                <a:gd name="connsiteY0" fmla="*/ 153600 h 153600"/>
                <a:gd name="connsiteX1" fmla="*/ 43668 w 248165"/>
                <a:gd name="connsiteY1" fmla="*/ 0 h 153600"/>
                <a:gd name="connsiteX2" fmla="*/ 248165 w 248165"/>
                <a:gd name="connsiteY2" fmla="*/ 153056 h 153600"/>
                <a:gd name="connsiteX3" fmla="*/ 0 w 248165"/>
                <a:gd name="connsiteY3" fmla="*/ 153600 h 153600"/>
                <a:gd name="connsiteX0" fmla="*/ 0 w 248165"/>
                <a:gd name="connsiteY0" fmla="*/ 154108 h 154108"/>
                <a:gd name="connsiteX1" fmla="*/ 50545 w 248165"/>
                <a:gd name="connsiteY1" fmla="*/ 0 h 154108"/>
                <a:gd name="connsiteX2" fmla="*/ 248165 w 248165"/>
                <a:gd name="connsiteY2" fmla="*/ 153564 h 154108"/>
                <a:gd name="connsiteX3" fmla="*/ 0 w 248165"/>
                <a:gd name="connsiteY3" fmla="*/ 154108 h 15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65" h="154108">
                  <a:moveTo>
                    <a:pt x="0" y="154108"/>
                  </a:moveTo>
                  <a:lnTo>
                    <a:pt x="50545" y="0"/>
                  </a:lnTo>
                  <a:lnTo>
                    <a:pt x="248165" y="153564"/>
                  </a:lnTo>
                  <a:lnTo>
                    <a:pt x="0" y="15410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89" name="TextBox 4688">
            <a:extLst>
              <a:ext uri="{FF2B5EF4-FFF2-40B4-BE49-F238E27FC236}">
                <a16:creationId xmlns:a16="http://schemas.microsoft.com/office/drawing/2014/main" id="{C982E65E-A319-FEF9-455D-090C7A220D0E}"/>
              </a:ext>
            </a:extLst>
          </p:cNvPr>
          <p:cNvSpPr txBox="1"/>
          <p:nvPr/>
        </p:nvSpPr>
        <p:spPr>
          <a:xfrm rot="4508520">
            <a:off x="9885714" y="1842337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MAOI</a:t>
            </a:r>
          </a:p>
        </p:txBody>
      </p:sp>
      <p:sp>
        <p:nvSpPr>
          <p:cNvPr id="4690" name="TextBox 4689">
            <a:extLst>
              <a:ext uri="{FF2B5EF4-FFF2-40B4-BE49-F238E27FC236}">
                <a16:creationId xmlns:a16="http://schemas.microsoft.com/office/drawing/2014/main" id="{DED26970-2363-89C1-E5B8-2A6F9BD3890F}"/>
              </a:ext>
            </a:extLst>
          </p:cNvPr>
          <p:cNvSpPr txBox="1"/>
          <p:nvPr/>
        </p:nvSpPr>
        <p:spPr>
          <a:xfrm>
            <a:off x="4106037" y="2614628"/>
            <a:ext cx="14478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Presynaptic neurone</a:t>
            </a:r>
          </a:p>
        </p:txBody>
      </p:sp>
      <p:sp>
        <p:nvSpPr>
          <p:cNvPr id="4691" name="Pie 1138">
            <a:extLst>
              <a:ext uri="{FF2B5EF4-FFF2-40B4-BE49-F238E27FC236}">
                <a16:creationId xmlns:a16="http://schemas.microsoft.com/office/drawing/2014/main" id="{F3D6D98B-823A-6D96-A846-0CFFA108F1A5}"/>
              </a:ext>
            </a:extLst>
          </p:cNvPr>
          <p:cNvSpPr/>
          <p:nvPr/>
        </p:nvSpPr>
        <p:spPr>
          <a:xfrm rot="9096073">
            <a:off x="5727337" y="2078669"/>
            <a:ext cx="429747" cy="383998"/>
          </a:xfrm>
          <a:prstGeom prst="pie">
            <a:avLst>
              <a:gd name="adj1" fmla="val 807134"/>
              <a:gd name="adj2" fmla="val 16042522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92" name="TextBox 4691">
            <a:extLst>
              <a:ext uri="{FF2B5EF4-FFF2-40B4-BE49-F238E27FC236}">
                <a16:creationId xmlns:a16="http://schemas.microsoft.com/office/drawing/2014/main" id="{8536CDCB-04E7-1E04-773A-D14929329E54}"/>
              </a:ext>
            </a:extLst>
          </p:cNvPr>
          <p:cNvSpPr txBox="1"/>
          <p:nvPr/>
        </p:nvSpPr>
        <p:spPr>
          <a:xfrm rot="1212097">
            <a:off x="5767153" y="2099538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</a:t>
            </a:r>
          </a:p>
        </p:txBody>
      </p:sp>
      <p:sp>
        <p:nvSpPr>
          <p:cNvPr id="4693" name="Pie 1140">
            <a:extLst>
              <a:ext uri="{FF2B5EF4-FFF2-40B4-BE49-F238E27FC236}">
                <a16:creationId xmlns:a16="http://schemas.microsoft.com/office/drawing/2014/main" id="{DF468F00-9AAA-E5A5-C5F2-58729FB3ECB3}"/>
              </a:ext>
            </a:extLst>
          </p:cNvPr>
          <p:cNvSpPr/>
          <p:nvPr/>
        </p:nvSpPr>
        <p:spPr>
          <a:xfrm rot="19864524">
            <a:off x="6581693" y="2169927"/>
            <a:ext cx="429747" cy="383998"/>
          </a:xfrm>
          <a:prstGeom prst="pie">
            <a:avLst>
              <a:gd name="adj1" fmla="val 807134"/>
              <a:gd name="adj2" fmla="val 16042522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94" name="TextBox 4693">
            <a:extLst>
              <a:ext uri="{FF2B5EF4-FFF2-40B4-BE49-F238E27FC236}">
                <a16:creationId xmlns:a16="http://schemas.microsoft.com/office/drawing/2014/main" id="{D561C53C-6713-070B-FC61-93804BC3787E}"/>
              </a:ext>
            </a:extLst>
          </p:cNvPr>
          <p:cNvSpPr txBox="1"/>
          <p:nvPr/>
        </p:nvSpPr>
        <p:spPr>
          <a:xfrm rot="1392566">
            <a:off x="6553848" y="2316286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</a:t>
            </a:r>
          </a:p>
        </p:txBody>
      </p:sp>
      <p:grpSp>
        <p:nvGrpSpPr>
          <p:cNvPr id="4695" name="Group 4694">
            <a:extLst>
              <a:ext uri="{FF2B5EF4-FFF2-40B4-BE49-F238E27FC236}">
                <a16:creationId xmlns:a16="http://schemas.microsoft.com/office/drawing/2014/main" id="{C405DAE3-9939-1582-E276-EEC44BDE2B94}"/>
              </a:ext>
            </a:extLst>
          </p:cNvPr>
          <p:cNvGrpSpPr/>
          <p:nvPr/>
        </p:nvGrpSpPr>
        <p:grpSpPr>
          <a:xfrm>
            <a:off x="3682888" y="4164432"/>
            <a:ext cx="2083381" cy="685712"/>
            <a:chOff x="-298393" y="4533900"/>
            <a:chExt cx="1830320" cy="726793"/>
          </a:xfrm>
        </p:grpSpPr>
        <p:cxnSp>
          <p:nvCxnSpPr>
            <p:cNvPr id="4696" name="Straight Connector 4695">
              <a:extLst>
                <a:ext uri="{FF2B5EF4-FFF2-40B4-BE49-F238E27FC236}">
                  <a16:creationId xmlns:a16="http://schemas.microsoft.com/office/drawing/2014/main" id="{BE0A65CC-97B1-DC8F-662E-6259C55EFE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1913" y="4533900"/>
              <a:ext cx="340014" cy="261266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4697" name="TextBox 4696">
              <a:extLst>
                <a:ext uri="{FF2B5EF4-FFF2-40B4-BE49-F238E27FC236}">
                  <a16:creationId xmlns:a16="http://schemas.microsoft.com/office/drawing/2014/main" id="{AB4CB3ED-4BC1-85EA-AB40-36EB44BB6371}"/>
                </a:ext>
              </a:extLst>
            </p:cNvPr>
            <p:cNvSpPr txBox="1"/>
            <p:nvPr/>
          </p:nvSpPr>
          <p:spPr>
            <a:xfrm>
              <a:off x="-298393" y="4673505"/>
              <a:ext cx="1422965" cy="58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Serotonin/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serotonin–noradrenaline reuptake inhibitor</a:t>
              </a:r>
            </a:p>
          </p:txBody>
        </p:sp>
        <p:cxnSp>
          <p:nvCxnSpPr>
            <p:cNvPr id="4698" name="Straight Connector 4697">
              <a:extLst>
                <a:ext uri="{FF2B5EF4-FFF2-40B4-BE49-F238E27FC236}">
                  <a16:creationId xmlns:a16="http://schemas.microsoft.com/office/drawing/2014/main" id="{93C01DC7-DBFA-49AD-EC47-929B1FC78FF1}"/>
                </a:ext>
              </a:extLst>
            </p:cNvPr>
            <p:cNvCxnSpPr/>
            <p:nvPr/>
          </p:nvCxnSpPr>
          <p:spPr>
            <a:xfrm flipH="1">
              <a:off x="1087276" y="4794426"/>
              <a:ext cx="10800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</p:grpSp>
      <p:sp>
        <p:nvSpPr>
          <p:cNvPr id="4700" name="Freeform 1364">
            <a:extLst>
              <a:ext uri="{FF2B5EF4-FFF2-40B4-BE49-F238E27FC236}">
                <a16:creationId xmlns:a16="http://schemas.microsoft.com/office/drawing/2014/main" id="{0BE8E913-6DAC-5CF0-175B-D5E7A7ADC6DB}"/>
              </a:ext>
            </a:extLst>
          </p:cNvPr>
          <p:cNvSpPr/>
          <p:nvPr/>
        </p:nvSpPr>
        <p:spPr>
          <a:xfrm flipH="1" flipV="1">
            <a:off x="11009017" y="3225436"/>
            <a:ext cx="11750" cy="39091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1" name="Freeform 1365">
            <a:extLst>
              <a:ext uri="{FF2B5EF4-FFF2-40B4-BE49-F238E27FC236}">
                <a16:creationId xmlns:a16="http://schemas.microsoft.com/office/drawing/2014/main" id="{A38753A1-AD5A-D018-7B4C-C3F6BA4AD9AA}"/>
              </a:ext>
            </a:extLst>
          </p:cNvPr>
          <p:cNvSpPr/>
          <p:nvPr/>
        </p:nvSpPr>
        <p:spPr>
          <a:xfrm flipH="1" flipV="1">
            <a:off x="10900596" y="3225436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2" name="Freeform 1366">
            <a:extLst>
              <a:ext uri="{FF2B5EF4-FFF2-40B4-BE49-F238E27FC236}">
                <a16:creationId xmlns:a16="http://schemas.microsoft.com/office/drawing/2014/main" id="{3D3F260E-497A-9C41-755D-B32F3DEDD206}"/>
              </a:ext>
            </a:extLst>
          </p:cNvPr>
          <p:cNvSpPr/>
          <p:nvPr/>
        </p:nvSpPr>
        <p:spPr>
          <a:xfrm flipH="1" flipV="1">
            <a:off x="10828881" y="3211956"/>
            <a:ext cx="11750" cy="39091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3" name="Freeform 1367">
            <a:extLst>
              <a:ext uri="{FF2B5EF4-FFF2-40B4-BE49-F238E27FC236}">
                <a16:creationId xmlns:a16="http://schemas.microsoft.com/office/drawing/2014/main" id="{DB29B9DF-8501-CEE8-5CBF-FC4D5EAAE37E}"/>
              </a:ext>
            </a:extLst>
          </p:cNvPr>
          <p:cNvSpPr/>
          <p:nvPr/>
        </p:nvSpPr>
        <p:spPr>
          <a:xfrm flipH="1" flipV="1">
            <a:off x="10828881" y="3407415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4" name="Oval 4703">
            <a:extLst>
              <a:ext uri="{FF2B5EF4-FFF2-40B4-BE49-F238E27FC236}">
                <a16:creationId xmlns:a16="http://schemas.microsoft.com/office/drawing/2014/main" id="{35186829-C220-BF5C-64F5-76C70A1B1A03}"/>
              </a:ext>
            </a:extLst>
          </p:cNvPr>
          <p:cNvSpPr/>
          <p:nvPr/>
        </p:nvSpPr>
        <p:spPr>
          <a:xfrm flipH="1" flipV="1">
            <a:off x="10826060" y="3782206"/>
            <a:ext cx="163928" cy="13587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5" name="Oval 4704">
            <a:extLst>
              <a:ext uri="{FF2B5EF4-FFF2-40B4-BE49-F238E27FC236}">
                <a16:creationId xmlns:a16="http://schemas.microsoft.com/office/drawing/2014/main" id="{BDFBA2F6-5EDF-58F7-02DC-503A814429FF}"/>
              </a:ext>
            </a:extLst>
          </p:cNvPr>
          <p:cNvSpPr/>
          <p:nvPr/>
        </p:nvSpPr>
        <p:spPr>
          <a:xfrm flipH="1" flipV="1">
            <a:off x="10908023" y="3579048"/>
            <a:ext cx="163928" cy="13587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6" name="Freeform 1370">
            <a:extLst>
              <a:ext uri="{FF2B5EF4-FFF2-40B4-BE49-F238E27FC236}">
                <a16:creationId xmlns:a16="http://schemas.microsoft.com/office/drawing/2014/main" id="{CC750A65-AC4E-7D7C-D791-C13B14529EA3}"/>
              </a:ext>
            </a:extLst>
          </p:cNvPr>
          <p:cNvSpPr/>
          <p:nvPr/>
        </p:nvSpPr>
        <p:spPr>
          <a:xfrm flipH="1" flipV="1">
            <a:off x="10905827" y="3242595"/>
            <a:ext cx="35410" cy="3976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7" name="Freeform 1371">
            <a:extLst>
              <a:ext uri="{FF2B5EF4-FFF2-40B4-BE49-F238E27FC236}">
                <a16:creationId xmlns:a16="http://schemas.microsoft.com/office/drawing/2014/main" id="{08016688-B866-93F3-3E6A-25176469359A}"/>
              </a:ext>
            </a:extLst>
          </p:cNvPr>
          <p:cNvSpPr/>
          <p:nvPr/>
        </p:nvSpPr>
        <p:spPr>
          <a:xfrm flipH="1" flipV="1">
            <a:off x="10821534" y="3253236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8" name="Freeform 1372">
            <a:extLst>
              <a:ext uri="{FF2B5EF4-FFF2-40B4-BE49-F238E27FC236}">
                <a16:creationId xmlns:a16="http://schemas.microsoft.com/office/drawing/2014/main" id="{9B6227B1-0AB6-3438-E274-CD9B9C341A75}"/>
              </a:ext>
            </a:extLst>
          </p:cNvPr>
          <p:cNvSpPr/>
          <p:nvPr/>
        </p:nvSpPr>
        <p:spPr>
          <a:xfrm flipH="1" flipV="1">
            <a:off x="10808407" y="3358504"/>
            <a:ext cx="35410" cy="3976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09" name="Oval 4708">
            <a:extLst>
              <a:ext uri="{FF2B5EF4-FFF2-40B4-BE49-F238E27FC236}">
                <a16:creationId xmlns:a16="http://schemas.microsoft.com/office/drawing/2014/main" id="{D7EC9AA3-CC94-62BF-0F49-5674A3FA5ECC}"/>
              </a:ext>
            </a:extLst>
          </p:cNvPr>
          <p:cNvSpPr/>
          <p:nvPr/>
        </p:nvSpPr>
        <p:spPr>
          <a:xfrm flipH="1" flipV="1">
            <a:off x="10802961" y="3612092"/>
            <a:ext cx="163928" cy="135875"/>
          </a:xfrm>
          <a:prstGeom prst="ellipse">
            <a:avLst/>
          </a:prstGeom>
          <a:solidFill>
            <a:schemeClr val="accent5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0" name="Freeform 1374">
            <a:extLst>
              <a:ext uri="{FF2B5EF4-FFF2-40B4-BE49-F238E27FC236}">
                <a16:creationId xmlns:a16="http://schemas.microsoft.com/office/drawing/2014/main" id="{043A7A49-42D1-CA7E-CBE9-5EA31F1DB990}"/>
              </a:ext>
            </a:extLst>
          </p:cNvPr>
          <p:cNvSpPr/>
          <p:nvPr/>
        </p:nvSpPr>
        <p:spPr>
          <a:xfrm flipH="1" flipV="1">
            <a:off x="10992985" y="330870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1" name="Freeform 1375">
            <a:extLst>
              <a:ext uri="{FF2B5EF4-FFF2-40B4-BE49-F238E27FC236}">
                <a16:creationId xmlns:a16="http://schemas.microsoft.com/office/drawing/2014/main" id="{C58EB74B-0F29-2812-4EC3-232ADE4D2818}"/>
              </a:ext>
            </a:extLst>
          </p:cNvPr>
          <p:cNvSpPr/>
          <p:nvPr/>
        </p:nvSpPr>
        <p:spPr>
          <a:xfrm flipH="1" flipV="1">
            <a:off x="11005601" y="3394214"/>
            <a:ext cx="38234" cy="36395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2" name="Freeform 1376">
            <a:extLst>
              <a:ext uri="{FF2B5EF4-FFF2-40B4-BE49-F238E27FC236}">
                <a16:creationId xmlns:a16="http://schemas.microsoft.com/office/drawing/2014/main" id="{1AA7EEFA-6C4B-2CBC-6E5B-42D5709188C7}"/>
              </a:ext>
            </a:extLst>
          </p:cNvPr>
          <p:cNvSpPr/>
          <p:nvPr/>
        </p:nvSpPr>
        <p:spPr>
          <a:xfrm flipH="1" flipV="1">
            <a:off x="10908023" y="3394214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3" name="Oval 4712">
            <a:extLst>
              <a:ext uri="{FF2B5EF4-FFF2-40B4-BE49-F238E27FC236}">
                <a16:creationId xmlns:a16="http://schemas.microsoft.com/office/drawing/2014/main" id="{01B5B47C-EB43-88AC-6624-7FB69A06D630}"/>
              </a:ext>
            </a:extLst>
          </p:cNvPr>
          <p:cNvSpPr/>
          <p:nvPr/>
        </p:nvSpPr>
        <p:spPr>
          <a:xfrm flipH="1" flipV="1">
            <a:off x="10892353" y="3740595"/>
            <a:ext cx="163928" cy="1358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4" name="Freeform 1378">
            <a:extLst>
              <a:ext uri="{FF2B5EF4-FFF2-40B4-BE49-F238E27FC236}">
                <a16:creationId xmlns:a16="http://schemas.microsoft.com/office/drawing/2014/main" id="{FAB6EEA4-1E53-80C1-6F72-77A8A89F5214}"/>
              </a:ext>
            </a:extLst>
          </p:cNvPr>
          <p:cNvSpPr/>
          <p:nvPr/>
        </p:nvSpPr>
        <p:spPr>
          <a:xfrm rot="10800000" flipH="1" flipV="1">
            <a:off x="10765941" y="319011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5" name="Freeform 1379">
            <a:extLst>
              <a:ext uri="{FF2B5EF4-FFF2-40B4-BE49-F238E27FC236}">
                <a16:creationId xmlns:a16="http://schemas.microsoft.com/office/drawing/2014/main" id="{98CF50F2-CC34-22A6-AE4D-A0D18652BEFB}"/>
              </a:ext>
            </a:extLst>
          </p:cNvPr>
          <p:cNvSpPr/>
          <p:nvPr/>
        </p:nvSpPr>
        <p:spPr>
          <a:xfrm rot="10800000" flipH="1" flipV="1">
            <a:off x="10894466" y="3208087"/>
            <a:ext cx="11750" cy="39091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6" name="Freeform 1380">
            <a:extLst>
              <a:ext uri="{FF2B5EF4-FFF2-40B4-BE49-F238E27FC236}">
                <a16:creationId xmlns:a16="http://schemas.microsoft.com/office/drawing/2014/main" id="{D2D66191-3018-2196-6441-73A95EDE1A62}"/>
              </a:ext>
            </a:extLst>
          </p:cNvPr>
          <p:cNvSpPr/>
          <p:nvPr/>
        </p:nvSpPr>
        <p:spPr>
          <a:xfrm rot="10800000" flipH="1" flipV="1">
            <a:off x="10946077" y="3203592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7" name="Freeform 1381">
            <a:extLst>
              <a:ext uri="{FF2B5EF4-FFF2-40B4-BE49-F238E27FC236}">
                <a16:creationId xmlns:a16="http://schemas.microsoft.com/office/drawing/2014/main" id="{057E2775-76E5-F244-C0A0-1ACEDD1DD77D}"/>
              </a:ext>
            </a:extLst>
          </p:cNvPr>
          <p:cNvSpPr/>
          <p:nvPr/>
        </p:nvSpPr>
        <p:spPr>
          <a:xfrm rot="10800000" flipH="1" flipV="1">
            <a:off x="10786045" y="3012628"/>
            <a:ext cx="11750" cy="39091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20286 w 20286"/>
              <a:gd name="connsiteY0" fmla="*/ 0 h 385762"/>
              <a:gd name="connsiteX1" fmla="*/ 1235 w 20286"/>
              <a:gd name="connsiteY1" fmla="*/ 109538 h 385762"/>
              <a:gd name="connsiteX2" fmla="*/ 5998 w 20286"/>
              <a:gd name="connsiteY2" fmla="*/ 385762 h 385762"/>
              <a:gd name="connsiteX0" fmla="*/ 10323 w 10323"/>
              <a:gd name="connsiteY0" fmla="*/ 0 h 414337"/>
              <a:gd name="connsiteX1" fmla="*/ 797 w 10323"/>
              <a:gd name="connsiteY1" fmla="*/ 138113 h 414337"/>
              <a:gd name="connsiteX2" fmla="*/ 5560 w 10323"/>
              <a:gd name="connsiteY2" fmla="*/ 414337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3" h="414337">
                <a:moveTo>
                  <a:pt x="10323" y="0"/>
                </a:moveTo>
                <a:cubicBezTo>
                  <a:pt x="-5156" y="19050"/>
                  <a:pt x="1591" y="69057"/>
                  <a:pt x="797" y="138113"/>
                </a:cubicBezTo>
                <a:cubicBezTo>
                  <a:pt x="3" y="207169"/>
                  <a:pt x="-790" y="369490"/>
                  <a:pt x="5560" y="414337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8" name="Freeform 1382">
            <a:extLst>
              <a:ext uri="{FF2B5EF4-FFF2-40B4-BE49-F238E27FC236}">
                <a16:creationId xmlns:a16="http://schemas.microsoft.com/office/drawing/2014/main" id="{DAB92F6B-05EE-229B-1926-3F841593E346}"/>
              </a:ext>
            </a:extLst>
          </p:cNvPr>
          <p:cNvSpPr/>
          <p:nvPr/>
        </p:nvSpPr>
        <p:spPr>
          <a:xfrm rot="10800000" flipH="1" flipV="1">
            <a:off x="10837656" y="3008133"/>
            <a:ext cx="68560" cy="395411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11922 w 59547"/>
              <a:gd name="connsiteY0" fmla="*/ 0 h 407194"/>
              <a:gd name="connsiteX1" fmla="*/ 16 w 59547"/>
              <a:gd name="connsiteY1" fmla="*/ 100013 h 407194"/>
              <a:gd name="connsiteX2" fmla="*/ 16685 w 59547"/>
              <a:gd name="connsiteY2" fmla="*/ 192881 h 407194"/>
              <a:gd name="connsiteX3" fmla="*/ 59547 w 59547"/>
              <a:gd name="connsiteY3" fmla="*/ 407194 h 407194"/>
              <a:gd name="connsiteX0" fmla="*/ 16668 w 59531"/>
              <a:gd name="connsiteY0" fmla="*/ 0 h 419101"/>
              <a:gd name="connsiteX1" fmla="*/ 0 w 59531"/>
              <a:gd name="connsiteY1" fmla="*/ 111920 h 419101"/>
              <a:gd name="connsiteX2" fmla="*/ 16669 w 59531"/>
              <a:gd name="connsiteY2" fmla="*/ 204788 h 419101"/>
              <a:gd name="connsiteX3" fmla="*/ 59531 w 59531"/>
              <a:gd name="connsiteY3" fmla="*/ 419101 h 419101"/>
              <a:gd name="connsiteX0" fmla="*/ 17369 w 60232"/>
              <a:gd name="connsiteY0" fmla="*/ 0 h 419101"/>
              <a:gd name="connsiteX1" fmla="*/ 701 w 60232"/>
              <a:gd name="connsiteY1" fmla="*/ 111920 h 419101"/>
              <a:gd name="connsiteX2" fmla="*/ 55470 w 60232"/>
              <a:gd name="connsiteY2" fmla="*/ 207169 h 419101"/>
              <a:gd name="connsiteX3" fmla="*/ 60232 w 60232"/>
              <a:gd name="connsiteY3" fmla="*/ 419101 h 41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2" h="419101">
                <a:moveTo>
                  <a:pt x="17369" y="0"/>
                </a:moveTo>
                <a:cubicBezTo>
                  <a:pt x="33641" y="25598"/>
                  <a:pt x="-5649" y="77392"/>
                  <a:pt x="701" y="111920"/>
                </a:cubicBezTo>
                <a:cubicBezTo>
                  <a:pt x="7051" y="146448"/>
                  <a:pt x="45548" y="155972"/>
                  <a:pt x="55470" y="207169"/>
                </a:cubicBezTo>
                <a:cubicBezTo>
                  <a:pt x="65392" y="258366"/>
                  <a:pt x="39991" y="338932"/>
                  <a:pt x="60232" y="419101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19" name="Oval 4718">
            <a:extLst>
              <a:ext uri="{FF2B5EF4-FFF2-40B4-BE49-F238E27FC236}">
                <a16:creationId xmlns:a16="http://schemas.microsoft.com/office/drawing/2014/main" id="{B7333894-16F4-1E84-3BEB-DD1729F3EBE2}"/>
              </a:ext>
            </a:extLst>
          </p:cNvPr>
          <p:cNvSpPr/>
          <p:nvPr/>
        </p:nvSpPr>
        <p:spPr>
          <a:xfrm rot="10800000" flipH="1" flipV="1">
            <a:off x="10745110" y="2892878"/>
            <a:ext cx="163928" cy="13587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0" name="Oval 4719">
            <a:extLst>
              <a:ext uri="{FF2B5EF4-FFF2-40B4-BE49-F238E27FC236}">
                <a16:creationId xmlns:a16="http://schemas.microsoft.com/office/drawing/2014/main" id="{A63B5D83-406A-058D-70F5-256E96152307}"/>
              </a:ext>
            </a:extLst>
          </p:cNvPr>
          <p:cNvSpPr/>
          <p:nvPr/>
        </p:nvSpPr>
        <p:spPr>
          <a:xfrm rot="10800000" flipH="1" flipV="1">
            <a:off x="10877274" y="3066833"/>
            <a:ext cx="163928" cy="13587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1" name="Freeform 1385">
            <a:extLst>
              <a:ext uri="{FF2B5EF4-FFF2-40B4-BE49-F238E27FC236}">
                <a16:creationId xmlns:a16="http://schemas.microsoft.com/office/drawing/2014/main" id="{DC2692C4-B8A3-7617-9BED-B23620EDD1D2}"/>
              </a:ext>
            </a:extLst>
          </p:cNvPr>
          <p:cNvSpPr/>
          <p:nvPr/>
        </p:nvSpPr>
        <p:spPr>
          <a:xfrm rot="10800000" flipH="1" flipV="1">
            <a:off x="10799708" y="3168210"/>
            <a:ext cx="35410" cy="3976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2" name="Freeform 1386">
            <a:extLst>
              <a:ext uri="{FF2B5EF4-FFF2-40B4-BE49-F238E27FC236}">
                <a16:creationId xmlns:a16="http://schemas.microsoft.com/office/drawing/2014/main" id="{59FB3B4A-D2FF-92E6-D3CA-ADE170C3410E}"/>
              </a:ext>
            </a:extLst>
          </p:cNvPr>
          <p:cNvSpPr/>
          <p:nvPr/>
        </p:nvSpPr>
        <p:spPr>
          <a:xfrm rot="10800000" flipH="1" flipV="1">
            <a:off x="10881199" y="3168210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3" name="Freeform 1387">
            <a:extLst>
              <a:ext uri="{FF2B5EF4-FFF2-40B4-BE49-F238E27FC236}">
                <a16:creationId xmlns:a16="http://schemas.microsoft.com/office/drawing/2014/main" id="{3AB2998B-A98F-B495-F50B-DEE51C1F80E9}"/>
              </a:ext>
            </a:extLst>
          </p:cNvPr>
          <p:cNvSpPr/>
          <p:nvPr/>
        </p:nvSpPr>
        <p:spPr>
          <a:xfrm rot="10800000" flipH="1" flipV="1">
            <a:off x="10982020" y="3163645"/>
            <a:ext cx="35410" cy="3976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4" name="Freeform 1388">
            <a:extLst>
              <a:ext uri="{FF2B5EF4-FFF2-40B4-BE49-F238E27FC236}">
                <a16:creationId xmlns:a16="http://schemas.microsoft.com/office/drawing/2014/main" id="{9952BFB6-AA8A-9B2F-D218-6FA3813C0E71}"/>
              </a:ext>
            </a:extLst>
          </p:cNvPr>
          <p:cNvSpPr/>
          <p:nvPr/>
        </p:nvSpPr>
        <p:spPr>
          <a:xfrm rot="10800000" flipH="1" flipV="1">
            <a:off x="10899128" y="2973128"/>
            <a:ext cx="35410" cy="397656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  <a:gd name="connsiteX0" fmla="*/ 15972 w 15972"/>
              <a:gd name="connsiteY0" fmla="*/ 0 h 385762"/>
              <a:gd name="connsiteX1" fmla="*/ 11209 w 15972"/>
              <a:gd name="connsiteY1" fmla="*/ 126207 h 385762"/>
              <a:gd name="connsiteX2" fmla="*/ 1684 w 15972"/>
              <a:gd name="connsiteY2" fmla="*/ 385762 h 385762"/>
              <a:gd name="connsiteX0" fmla="*/ 18184 w 18184"/>
              <a:gd name="connsiteY0" fmla="*/ 0 h 421480"/>
              <a:gd name="connsiteX1" fmla="*/ 13421 w 18184"/>
              <a:gd name="connsiteY1" fmla="*/ 126207 h 421480"/>
              <a:gd name="connsiteX2" fmla="*/ 1515 w 18184"/>
              <a:gd name="connsiteY2" fmla="*/ 421480 h 421480"/>
              <a:gd name="connsiteX0" fmla="*/ 31109 w 31109"/>
              <a:gd name="connsiteY0" fmla="*/ 0 h 421480"/>
              <a:gd name="connsiteX1" fmla="*/ 26346 w 31109"/>
              <a:gd name="connsiteY1" fmla="*/ 126207 h 421480"/>
              <a:gd name="connsiteX2" fmla="*/ 14440 w 31109"/>
              <a:gd name="connsiteY2" fmla="*/ 421480 h 4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09" h="421480">
                <a:moveTo>
                  <a:pt x="31109" y="0"/>
                </a:moveTo>
                <a:cubicBezTo>
                  <a:pt x="15630" y="19050"/>
                  <a:pt x="29124" y="55960"/>
                  <a:pt x="26346" y="126207"/>
                </a:cubicBezTo>
                <a:cubicBezTo>
                  <a:pt x="23568" y="196454"/>
                  <a:pt x="-22866" y="352821"/>
                  <a:pt x="14440" y="421480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5" name="Freeform 1389">
            <a:extLst>
              <a:ext uri="{FF2B5EF4-FFF2-40B4-BE49-F238E27FC236}">
                <a16:creationId xmlns:a16="http://schemas.microsoft.com/office/drawing/2014/main" id="{95EE1083-A3EE-34FF-3CC5-EAA1D774AC44}"/>
              </a:ext>
            </a:extLst>
          </p:cNvPr>
          <p:cNvSpPr/>
          <p:nvPr/>
        </p:nvSpPr>
        <p:spPr>
          <a:xfrm rot="10800000" flipH="1" flipV="1">
            <a:off x="10980619" y="2973128"/>
            <a:ext cx="38211" cy="387015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  <a:gd name="connsiteX0" fmla="*/ 0 w 52536"/>
              <a:gd name="connsiteY0" fmla="*/ 0 h 407194"/>
              <a:gd name="connsiteX1" fmla="*/ 33338 w 52536"/>
              <a:gd name="connsiteY1" fmla="*/ 83344 h 407194"/>
              <a:gd name="connsiteX2" fmla="*/ 52388 w 52536"/>
              <a:gd name="connsiteY2" fmla="*/ 200025 h 407194"/>
              <a:gd name="connsiteX3" fmla="*/ 47625 w 52536"/>
              <a:gd name="connsiteY3" fmla="*/ 407194 h 407194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3486"/>
              <a:gd name="connsiteY0" fmla="*/ 0 h 395288"/>
              <a:gd name="connsiteX1" fmla="*/ 14288 w 33486"/>
              <a:gd name="connsiteY1" fmla="*/ 71438 h 395288"/>
              <a:gd name="connsiteX2" fmla="*/ 33338 w 33486"/>
              <a:gd name="connsiteY2" fmla="*/ 188119 h 395288"/>
              <a:gd name="connsiteX3" fmla="*/ 28575 w 33486"/>
              <a:gd name="connsiteY3" fmla="*/ 395288 h 395288"/>
              <a:gd name="connsiteX0" fmla="*/ 0 w 34252"/>
              <a:gd name="connsiteY0" fmla="*/ 0 h 410202"/>
              <a:gd name="connsiteX1" fmla="*/ 14288 w 34252"/>
              <a:gd name="connsiteY1" fmla="*/ 71438 h 410202"/>
              <a:gd name="connsiteX2" fmla="*/ 33338 w 34252"/>
              <a:gd name="connsiteY2" fmla="*/ 188119 h 410202"/>
              <a:gd name="connsiteX3" fmla="*/ 30956 w 34252"/>
              <a:gd name="connsiteY3" fmla="*/ 395288 h 410202"/>
              <a:gd name="connsiteX4" fmla="*/ 28575 w 34252"/>
              <a:gd name="connsiteY4" fmla="*/ 395288 h 410202"/>
              <a:gd name="connsiteX0" fmla="*/ 0 w 33570"/>
              <a:gd name="connsiteY0" fmla="*/ 0 h 410202"/>
              <a:gd name="connsiteX1" fmla="*/ 14288 w 33570"/>
              <a:gd name="connsiteY1" fmla="*/ 71438 h 410202"/>
              <a:gd name="connsiteX2" fmla="*/ 33338 w 33570"/>
              <a:gd name="connsiteY2" fmla="*/ 188119 h 410202"/>
              <a:gd name="connsiteX3" fmla="*/ 30956 w 33570"/>
              <a:gd name="connsiteY3" fmla="*/ 395288 h 410202"/>
              <a:gd name="connsiteX4" fmla="*/ 28575 w 33570"/>
              <a:gd name="connsiteY4" fmla="*/ 395288 h 41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0" h="410202">
                <a:moveTo>
                  <a:pt x="0" y="0"/>
                </a:moveTo>
                <a:cubicBezTo>
                  <a:pt x="11509" y="44648"/>
                  <a:pt x="8732" y="40085"/>
                  <a:pt x="14288" y="71438"/>
                </a:cubicBezTo>
                <a:cubicBezTo>
                  <a:pt x="19844" y="102791"/>
                  <a:pt x="30560" y="134144"/>
                  <a:pt x="33338" y="188119"/>
                </a:cubicBezTo>
                <a:cubicBezTo>
                  <a:pt x="36116" y="242094"/>
                  <a:pt x="12700" y="355997"/>
                  <a:pt x="30956" y="395288"/>
                </a:cubicBezTo>
                <a:cubicBezTo>
                  <a:pt x="30162" y="429816"/>
                  <a:pt x="28575" y="393304"/>
                  <a:pt x="28575" y="395288"/>
                </a:cubicBezTo>
              </a:path>
            </a:pathLst>
          </a:custGeom>
          <a:noFill/>
          <a:ln w="9525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6" name="Oval 4725">
            <a:extLst>
              <a:ext uri="{FF2B5EF4-FFF2-40B4-BE49-F238E27FC236}">
                <a16:creationId xmlns:a16="http://schemas.microsoft.com/office/drawing/2014/main" id="{A61974EE-5053-C824-9F6D-1F591A66F6DF}"/>
              </a:ext>
            </a:extLst>
          </p:cNvPr>
          <p:cNvSpPr/>
          <p:nvPr/>
        </p:nvSpPr>
        <p:spPr>
          <a:xfrm rot="10800000" flipH="1" flipV="1">
            <a:off x="10785632" y="3056626"/>
            <a:ext cx="163928" cy="135875"/>
          </a:xfrm>
          <a:prstGeom prst="ellipse">
            <a:avLst/>
          </a:prstGeom>
          <a:solidFill>
            <a:srgbClr val="44546A">
              <a:lumMod val="60000"/>
              <a:lumOff val="4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7" name="Oval 4726">
            <a:extLst>
              <a:ext uri="{FF2B5EF4-FFF2-40B4-BE49-F238E27FC236}">
                <a16:creationId xmlns:a16="http://schemas.microsoft.com/office/drawing/2014/main" id="{97CAB526-E9B6-BC34-FA7B-F32B35ADE1CE}"/>
              </a:ext>
            </a:extLst>
          </p:cNvPr>
          <p:cNvSpPr/>
          <p:nvPr/>
        </p:nvSpPr>
        <p:spPr>
          <a:xfrm rot="10800000" flipH="1" flipV="1">
            <a:off x="10866132" y="2871371"/>
            <a:ext cx="163928" cy="135875"/>
          </a:xfrm>
          <a:prstGeom prst="ellipse">
            <a:avLst/>
          </a:prstGeom>
          <a:solidFill>
            <a:schemeClr val="accent5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8" name="Freeform 1392">
            <a:extLst>
              <a:ext uri="{FF2B5EF4-FFF2-40B4-BE49-F238E27FC236}">
                <a16:creationId xmlns:a16="http://schemas.microsoft.com/office/drawing/2014/main" id="{B5BF6A53-9CAF-C2D9-3DA6-79EE4C453AF3}"/>
              </a:ext>
            </a:extLst>
          </p:cNvPr>
          <p:cNvSpPr/>
          <p:nvPr/>
        </p:nvSpPr>
        <p:spPr>
          <a:xfrm rot="10800000" flipH="1" flipV="1">
            <a:off x="10785128" y="3168565"/>
            <a:ext cx="38234" cy="36395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29" name="Freeform 1393">
            <a:extLst>
              <a:ext uri="{FF2B5EF4-FFF2-40B4-BE49-F238E27FC236}">
                <a16:creationId xmlns:a16="http://schemas.microsoft.com/office/drawing/2014/main" id="{F653C320-9D0F-BA46-31E8-F633D8B90843}"/>
              </a:ext>
            </a:extLst>
          </p:cNvPr>
          <p:cNvSpPr/>
          <p:nvPr/>
        </p:nvSpPr>
        <p:spPr>
          <a:xfrm rot="10800000" flipH="1" flipV="1">
            <a:off x="10779993" y="3062901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30" name="Freeform 1394">
            <a:extLst>
              <a:ext uri="{FF2B5EF4-FFF2-40B4-BE49-F238E27FC236}">
                <a16:creationId xmlns:a16="http://schemas.microsoft.com/office/drawing/2014/main" id="{5EFB9E5F-F274-A42D-10FD-E78AE23F0635}"/>
              </a:ext>
            </a:extLst>
          </p:cNvPr>
          <p:cNvSpPr/>
          <p:nvPr/>
        </p:nvSpPr>
        <p:spPr>
          <a:xfrm rot="10800000" flipH="1" flipV="1">
            <a:off x="10851189" y="3014436"/>
            <a:ext cx="38234" cy="363957"/>
          </a:xfrm>
          <a:custGeom>
            <a:avLst/>
            <a:gdLst>
              <a:gd name="connsiteX0" fmla="*/ 33590 w 33590"/>
              <a:gd name="connsiteY0" fmla="*/ 0 h 385762"/>
              <a:gd name="connsiteX1" fmla="*/ 252 w 33590"/>
              <a:gd name="connsiteY1" fmla="*/ 102394 h 385762"/>
              <a:gd name="connsiteX2" fmla="*/ 19302 w 33590"/>
              <a:gd name="connsiteY2" fmla="*/ 385762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90" h="385762">
                <a:moveTo>
                  <a:pt x="33590" y="0"/>
                </a:moveTo>
                <a:cubicBezTo>
                  <a:pt x="18111" y="19050"/>
                  <a:pt x="2633" y="38100"/>
                  <a:pt x="252" y="102394"/>
                </a:cubicBezTo>
                <a:cubicBezTo>
                  <a:pt x="-2129" y="166688"/>
                  <a:pt x="12952" y="340915"/>
                  <a:pt x="19302" y="385762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31" name="Freeform 1395">
            <a:extLst>
              <a:ext uri="{FF2B5EF4-FFF2-40B4-BE49-F238E27FC236}">
                <a16:creationId xmlns:a16="http://schemas.microsoft.com/office/drawing/2014/main" id="{CFC8EEF1-AA87-4B68-B5D8-F446273D80F3}"/>
              </a:ext>
            </a:extLst>
          </p:cNvPr>
          <p:cNvSpPr/>
          <p:nvPr/>
        </p:nvSpPr>
        <p:spPr>
          <a:xfrm rot="10800000" flipH="1" flipV="1">
            <a:off x="11021527" y="2994215"/>
            <a:ext cx="54210" cy="384177"/>
          </a:xfrm>
          <a:custGeom>
            <a:avLst/>
            <a:gdLst>
              <a:gd name="connsiteX0" fmla="*/ 0 w 47625"/>
              <a:gd name="connsiteY0" fmla="*/ 0 h 407194"/>
              <a:gd name="connsiteX1" fmla="*/ 33338 w 47625"/>
              <a:gd name="connsiteY1" fmla="*/ 83344 h 407194"/>
              <a:gd name="connsiteX2" fmla="*/ 4763 w 47625"/>
              <a:gd name="connsiteY2" fmla="*/ 192881 h 407194"/>
              <a:gd name="connsiteX3" fmla="*/ 47625 w 47625"/>
              <a:gd name="connsiteY3" fmla="*/ 407194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407194">
                <a:moveTo>
                  <a:pt x="0" y="0"/>
                </a:moveTo>
                <a:cubicBezTo>
                  <a:pt x="16272" y="25598"/>
                  <a:pt x="32544" y="51197"/>
                  <a:pt x="33338" y="83344"/>
                </a:cubicBezTo>
                <a:cubicBezTo>
                  <a:pt x="34132" y="115491"/>
                  <a:pt x="2382" y="138906"/>
                  <a:pt x="4763" y="192881"/>
                </a:cubicBezTo>
                <a:cubicBezTo>
                  <a:pt x="7144" y="246856"/>
                  <a:pt x="27384" y="327025"/>
                  <a:pt x="47625" y="407194"/>
                </a:cubicBezTo>
              </a:path>
            </a:pathLst>
          </a:custGeom>
          <a:noFill/>
          <a:ln w="952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32" name="Oval 4731">
            <a:extLst>
              <a:ext uri="{FF2B5EF4-FFF2-40B4-BE49-F238E27FC236}">
                <a16:creationId xmlns:a16="http://schemas.microsoft.com/office/drawing/2014/main" id="{914CB0A4-BB0D-0042-E7C4-32112941C878}"/>
              </a:ext>
            </a:extLst>
          </p:cNvPr>
          <p:cNvSpPr/>
          <p:nvPr/>
        </p:nvSpPr>
        <p:spPr>
          <a:xfrm rot="10800000" flipH="1" flipV="1">
            <a:off x="10921690" y="2906263"/>
            <a:ext cx="163928" cy="1358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33" name="Oval 4732">
            <a:extLst>
              <a:ext uri="{FF2B5EF4-FFF2-40B4-BE49-F238E27FC236}">
                <a16:creationId xmlns:a16="http://schemas.microsoft.com/office/drawing/2014/main" id="{A0E06640-C089-D510-4F2C-75AC4C5E6296}"/>
              </a:ext>
            </a:extLst>
          </p:cNvPr>
          <p:cNvSpPr/>
          <p:nvPr/>
        </p:nvSpPr>
        <p:spPr>
          <a:xfrm rot="10800000" flipH="1" flipV="1">
            <a:off x="10768436" y="3058408"/>
            <a:ext cx="163928" cy="1358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734" name="Group 4733">
            <a:extLst>
              <a:ext uri="{FF2B5EF4-FFF2-40B4-BE49-F238E27FC236}">
                <a16:creationId xmlns:a16="http://schemas.microsoft.com/office/drawing/2014/main" id="{2B6551D2-BABD-9B5A-31EA-27D293DB7F8D}"/>
              </a:ext>
            </a:extLst>
          </p:cNvPr>
          <p:cNvGrpSpPr/>
          <p:nvPr/>
        </p:nvGrpSpPr>
        <p:grpSpPr>
          <a:xfrm flipH="1" flipV="1">
            <a:off x="864793" y="2899223"/>
            <a:ext cx="379751" cy="1013465"/>
            <a:chOff x="3918548" y="851626"/>
            <a:chExt cx="333623" cy="1074185"/>
          </a:xfrm>
        </p:grpSpPr>
        <p:sp>
          <p:nvSpPr>
            <p:cNvPr id="4735" name="Freeform 1423">
              <a:extLst>
                <a:ext uri="{FF2B5EF4-FFF2-40B4-BE49-F238E27FC236}">
                  <a16:creationId xmlns:a16="http://schemas.microsoft.com/office/drawing/2014/main" id="{79E4EF1D-C818-82B3-C6DB-BB881C27D15E}"/>
                </a:ext>
              </a:extLst>
            </p:cNvPr>
            <p:cNvSpPr/>
            <p:nvPr/>
          </p:nvSpPr>
          <p:spPr>
            <a:xfrm>
              <a:off x="3975522" y="1136196"/>
              <a:ext cx="10323" cy="414337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20286 w 20286"/>
                <a:gd name="connsiteY0" fmla="*/ 0 h 385762"/>
                <a:gd name="connsiteX1" fmla="*/ 1235 w 20286"/>
                <a:gd name="connsiteY1" fmla="*/ 109538 h 385762"/>
                <a:gd name="connsiteX2" fmla="*/ 5998 w 20286"/>
                <a:gd name="connsiteY2" fmla="*/ 385762 h 385762"/>
                <a:gd name="connsiteX0" fmla="*/ 10323 w 10323"/>
                <a:gd name="connsiteY0" fmla="*/ 0 h 414337"/>
                <a:gd name="connsiteX1" fmla="*/ 797 w 10323"/>
                <a:gd name="connsiteY1" fmla="*/ 138113 h 414337"/>
                <a:gd name="connsiteX2" fmla="*/ 5560 w 10323"/>
                <a:gd name="connsiteY2" fmla="*/ 414337 h 4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23" h="414337">
                  <a:moveTo>
                    <a:pt x="10323" y="0"/>
                  </a:moveTo>
                  <a:cubicBezTo>
                    <a:pt x="-5156" y="19050"/>
                    <a:pt x="1591" y="69057"/>
                    <a:pt x="797" y="138113"/>
                  </a:cubicBezTo>
                  <a:cubicBezTo>
                    <a:pt x="3" y="207169"/>
                    <a:pt x="-790" y="369490"/>
                    <a:pt x="5560" y="414337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6" name="Freeform 1424">
              <a:extLst>
                <a:ext uri="{FF2B5EF4-FFF2-40B4-BE49-F238E27FC236}">
                  <a16:creationId xmlns:a16="http://schemas.microsoft.com/office/drawing/2014/main" id="{B6F26B38-415B-CBC9-76FA-1324F19FFABD}"/>
                </a:ext>
              </a:extLst>
            </p:cNvPr>
            <p:cNvSpPr/>
            <p:nvPr/>
          </p:nvSpPr>
          <p:spPr>
            <a:xfrm>
              <a:off x="4020864" y="1131432"/>
              <a:ext cx="60232" cy="419101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11922 w 59547"/>
                <a:gd name="connsiteY0" fmla="*/ 0 h 407194"/>
                <a:gd name="connsiteX1" fmla="*/ 16 w 59547"/>
                <a:gd name="connsiteY1" fmla="*/ 100013 h 407194"/>
                <a:gd name="connsiteX2" fmla="*/ 16685 w 59547"/>
                <a:gd name="connsiteY2" fmla="*/ 192881 h 407194"/>
                <a:gd name="connsiteX3" fmla="*/ 59547 w 59547"/>
                <a:gd name="connsiteY3" fmla="*/ 407194 h 407194"/>
                <a:gd name="connsiteX0" fmla="*/ 16668 w 59531"/>
                <a:gd name="connsiteY0" fmla="*/ 0 h 419101"/>
                <a:gd name="connsiteX1" fmla="*/ 0 w 59531"/>
                <a:gd name="connsiteY1" fmla="*/ 111920 h 419101"/>
                <a:gd name="connsiteX2" fmla="*/ 16669 w 59531"/>
                <a:gd name="connsiteY2" fmla="*/ 204788 h 419101"/>
                <a:gd name="connsiteX3" fmla="*/ 59531 w 59531"/>
                <a:gd name="connsiteY3" fmla="*/ 419101 h 419101"/>
                <a:gd name="connsiteX0" fmla="*/ 17369 w 60232"/>
                <a:gd name="connsiteY0" fmla="*/ 0 h 419101"/>
                <a:gd name="connsiteX1" fmla="*/ 701 w 60232"/>
                <a:gd name="connsiteY1" fmla="*/ 111920 h 419101"/>
                <a:gd name="connsiteX2" fmla="*/ 55470 w 60232"/>
                <a:gd name="connsiteY2" fmla="*/ 207169 h 419101"/>
                <a:gd name="connsiteX3" fmla="*/ 60232 w 60232"/>
                <a:gd name="connsiteY3" fmla="*/ 419101 h 41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2" h="419101">
                  <a:moveTo>
                    <a:pt x="17369" y="0"/>
                  </a:moveTo>
                  <a:cubicBezTo>
                    <a:pt x="33641" y="25598"/>
                    <a:pt x="-5649" y="77392"/>
                    <a:pt x="701" y="111920"/>
                  </a:cubicBezTo>
                  <a:cubicBezTo>
                    <a:pt x="7051" y="146448"/>
                    <a:pt x="45548" y="155972"/>
                    <a:pt x="55470" y="207169"/>
                  </a:cubicBezTo>
                  <a:cubicBezTo>
                    <a:pt x="65392" y="258366"/>
                    <a:pt x="39991" y="338932"/>
                    <a:pt x="60232" y="419101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7" name="Freeform 1425">
              <a:extLst>
                <a:ext uri="{FF2B5EF4-FFF2-40B4-BE49-F238E27FC236}">
                  <a16:creationId xmlns:a16="http://schemas.microsoft.com/office/drawing/2014/main" id="{FEB7FBF7-62AA-3427-90FE-0C68B5AB69BA}"/>
                </a:ext>
              </a:extLst>
            </p:cNvPr>
            <p:cNvSpPr/>
            <p:nvPr/>
          </p:nvSpPr>
          <p:spPr>
            <a:xfrm>
              <a:off x="4133777" y="1150484"/>
              <a:ext cx="10323" cy="414337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20286 w 20286"/>
                <a:gd name="connsiteY0" fmla="*/ 0 h 385762"/>
                <a:gd name="connsiteX1" fmla="*/ 1235 w 20286"/>
                <a:gd name="connsiteY1" fmla="*/ 109538 h 385762"/>
                <a:gd name="connsiteX2" fmla="*/ 5998 w 20286"/>
                <a:gd name="connsiteY2" fmla="*/ 385762 h 385762"/>
                <a:gd name="connsiteX0" fmla="*/ 10323 w 10323"/>
                <a:gd name="connsiteY0" fmla="*/ 0 h 414337"/>
                <a:gd name="connsiteX1" fmla="*/ 797 w 10323"/>
                <a:gd name="connsiteY1" fmla="*/ 138113 h 414337"/>
                <a:gd name="connsiteX2" fmla="*/ 5560 w 10323"/>
                <a:gd name="connsiteY2" fmla="*/ 414337 h 4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23" h="414337">
                  <a:moveTo>
                    <a:pt x="10323" y="0"/>
                  </a:moveTo>
                  <a:cubicBezTo>
                    <a:pt x="-5156" y="19050"/>
                    <a:pt x="1591" y="69057"/>
                    <a:pt x="797" y="138113"/>
                  </a:cubicBezTo>
                  <a:cubicBezTo>
                    <a:pt x="3" y="207169"/>
                    <a:pt x="-790" y="369490"/>
                    <a:pt x="5560" y="414337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8" name="Freeform 1426">
              <a:extLst>
                <a:ext uri="{FF2B5EF4-FFF2-40B4-BE49-F238E27FC236}">
                  <a16:creationId xmlns:a16="http://schemas.microsoft.com/office/drawing/2014/main" id="{C2AF0BA0-B3E2-A997-3A2C-E382E39DD889}"/>
                </a:ext>
              </a:extLst>
            </p:cNvPr>
            <p:cNvSpPr/>
            <p:nvPr/>
          </p:nvSpPr>
          <p:spPr>
            <a:xfrm>
              <a:off x="4083868" y="938551"/>
              <a:ext cx="60232" cy="419101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11922 w 59547"/>
                <a:gd name="connsiteY0" fmla="*/ 0 h 407194"/>
                <a:gd name="connsiteX1" fmla="*/ 16 w 59547"/>
                <a:gd name="connsiteY1" fmla="*/ 100013 h 407194"/>
                <a:gd name="connsiteX2" fmla="*/ 16685 w 59547"/>
                <a:gd name="connsiteY2" fmla="*/ 192881 h 407194"/>
                <a:gd name="connsiteX3" fmla="*/ 59547 w 59547"/>
                <a:gd name="connsiteY3" fmla="*/ 407194 h 407194"/>
                <a:gd name="connsiteX0" fmla="*/ 16668 w 59531"/>
                <a:gd name="connsiteY0" fmla="*/ 0 h 419101"/>
                <a:gd name="connsiteX1" fmla="*/ 0 w 59531"/>
                <a:gd name="connsiteY1" fmla="*/ 111920 h 419101"/>
                <a:gd name="connsiteX2" fmla="*/ 16669 w 59531"/>
                <a:gd name="connsiteY2" fmla="*/ 204788 h 419101"/>
                <a:gd name="connsiteX3" fmla="*/ 59531 w 59531"/>
                <a:gd name="connsiteY3" fmla="*/ 419101 h 419101"/>
                <a:gd name="connsiteX0" fmla="*/ 17369 w 60232"/>
                <a:gd name="connsiteY0" fmla="*/ 0 h 419101"/>
                <a:gd name="connsiteX1" fmla="*/ 701 w 60232"/>
                <a:gd name="connsiteY1" fmla="*/ 111920 h 419101"/>
                <a:gd name="connsiteX2" fmla="*/ 55470 w 60232"/>
                <a:gd name="connsiteY2" fmla="*/ 207169 h 419101"/>
                <a:gd name="connsiteX3" fmla="*/ 60232 w 60232"/>
                <a:gd name="connsiteY3" fmla="*/ 419101 h 41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2" h="419101">
                  <a:moveTo>
                    <a:pt x="17369" y="0"/>
                  </a:moveTo>
                  <a:cubicBezTo>
                    <a:pt x="33641" y="25598"/>
                    <a:pt x="-5649" y="77392"/>
                    <a:pt x="701" y="111920"/>
                  </a:cubicBezTo>
                  <a:cubicBezTo>
                    <a:pt x="7051" y="146448"/>
                    <a:pt x="45548" y="155972"/>
                    <a:pt x="55470" y="207169"/>
                  </a:cubicBezTo>
                  <a:cubicBezTo>
                    <a:pt x="65392" y="258366"/>
                    <a:pt x="39991" y="338932"/>
                    <a:pt x="60232" y="419101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9" name="Oval 4738">
              <a:extLst>
                <a:ext uri="{FF2B5EF4-FFF2-40B4-BE49-F238E27FC236}">
                  <a16:creationId xmlns:a16="http://schemas.microsoft.com/office/drawing/2014/main" id="{31A10AAD-0EEC-ADE8-3061-7C4D69126948}"/>
                </a:ext>
              </a:extLst>
            </p:cNvPr>
            <p:cNvSpPr/>
            <p:nvPr/>
          </p:nvSpPr>
          <p:spPr>
            <a:xfrm>
              <a:off x="4108155" y="851626"/>
              <a:ext cx="144016" cy="14401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0" name="Oval 4739">
              <a:extLst>
                <a:ext uri="{FF2B5EF4-FFF2-40B4-BE49-F238E27FC236}">
                  <a16:creationId xmlns:a16="http://schemas.microsoft.com/office/drawing/2014/main" id="{328D23CF-7001-FE4E-AAEE-7109B53DFCDE}"/>
                </a:ext>
              </a:extLst>
            </p:cNvPr>
            <p:cNvSpPr/>
            <p:nvPr/>
          </p:nvSpPr>
          <p:spPr>
            <a:xfrm>
              <a:off x="3930555" y="1031720"/>
              <a:ext cx="144016" cy="14401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1" name="Freeform 1429">
              <a:extLst>
                <a:ext uri="{FF2B5EF4-FFF2-40B4-BE49-F238E27FC236}">
                  <a16:creationId xmlns:a16="http://schemas.microsoft.com/office/drawing/2014/main" id="{A9CE3B12-62ED-E1C5-BB8F-ED2323DC450D}"/>
                </a:ext>
              </a:extLst>
            </p:cNvPr>
            <p:cNvSpPr/>
            <p:nvPr/>
          </p:nvSpPr>
          <p:spPr>
            <a:xfrm>
              <a:off x="4045392" y="1110866"/>
              <a:ext cx="31109" cy="421480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15972 w 15972"/>
                <a:gd name="connsiteY0" fmla="*/ 0 h 385762"/>
                <a:gd name="connsiteX1" fmla="*/ 11209 w 15972"/>
                <a:gd name="connsiteY1" fmla="*/ 126207 h 385762"/>
                <a:gd name="connsiteX2" fmla="*/ 1684 w 15972"/>
                <a:gd name="connsiteY2" fmla="*/ 385762 h 385762"/>
                <a:gd name="connsiteX0" fmla="*/ 18184 w 18184"/>
                <a:gd name="connsiteY0" fmla="*/ 0 h 421480"/>
                <a:gd name="connsiteX1" fmla="*/ 13421 w 18184"/>
                <a:gd name="connsiteY1" fmla="*/ 126207 h 421480"/>
                <a:gd name="connsiteX2" fmla="*/ 1515 w 18184"/>
                <a:gd name="connsiteY2" fmla="*/ 421480 h 421480"/>
                <a:gd name="connsiteX0" fmla="*/ 31109 w 31109"/>
                <a:gd name="connsiteY0" fmla="*/ 0 h 421480"/>
                <a:gd name="connsiteX1" fmla="*/ 26346 w 31109"/>
                <a:gd name="connsiteY1" fmla="*/ 126207 h 421480"/>
                <a:gd name="connsiteX2" fmla="*/ 14440 w 31109"/>
                <a:gd name="connsiteY2" fmla="*/ 421480 h 4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09" h="421480">
                  <a:moveTo>
                    <a:pt x="31109" y="0"/>
                  </a:moveTo>
                  <a:cubicBezTo>
                    <a:pt x="15630" y="19050"/>
                    <a:pt x="29124" y="55960"/>
                    <a:pt x="26346" y="126207"/>
                  </a:cubicBezTo>
                  <a:cubicBezTo>
                    <a:pt x="23568" y="196454"/>
                    <a:pt x="-22866" y="352821"/>
                    <a:pt x="14440" y="421480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2" name="Freeform 1430">
              <a:extLst>
                <a:ext uri="{FF2B5EF4-FFF2-40B4-BE49-F238E27FC236}">
                  <a16:creationId xmlns:a16="http://schemas.microsoft.com/office/drawing/2014/main" id="{504B21FF-64CC-4EF4-91EF-385A0C96A866}"/>
                </a:ext>
              </a:extLst>
            </p:cNvPr>
            <p:cNvSpPr/>
            <p:nvPr/>
          </p:nvSpPr>
          <p:spPr>
            <a:xfrm>
              <a:off x="4116985" y="1110866"/>
              <a:ext cx="33570" cy="410202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0 w 52536"/>
                <a:gd name="connsiteY0" fmla="*/ 0 h 407194"/>
                <a:gd name="connsiteX1" fmla="*/ 33338 w 52536"/>
                <a:gd name="connsiteY1" fmla="*/ 83344 h 407194"/>
                <a:gd name="connsiteX2" fmla="*/ 52388 w 52536"/>
                <a:gd name="connsiteY2" fmla="*/ 200025 h 407194"/>
                <a:gd name="connsiteX3" fmla="*/ 47625 w 52536"/>
                <a:gd name="connsiteY3" fmla="*/ 407194 h 407194"/>
                <a:gd name="connsiteX0" fmla="*/ 0 w 33486"/>
                <a:gd name="connsiteY0" fmla="*/ 0 h 395288"/>
                <a:gd name="connsiteX1" fmla="*/ 14288 w 33486"/>
                <a:gd name="connsiteY1" fmla="*/ 71438 h 395288"/>
                <a:gd name="connsiteX2" fmla="*/ 33338 w 33486"/>
                <a:gd name="connsiteY2" fmla="*/ 188119 h 395288"/>
                <a:gd name="connsiteX3" fmla="*/ 28575 w 33486"/>
                <a:gd name="connsiteY3" fmla="*/ 395288 h 395288"/>
                <a:gd name="connsiteX0" fmla="*/ 0 w 33486"/>
                <a:gd name="connsiteY0" fmla="*/ 0 h 395288"/>
                <a:gd name="connsiteX1" fmla="*/ 14288 w 33486"/>
                <a:gd name="connsiteY1" fmla="*/ 71438 h 395288"/>
                <a:gd name="connsiteX2" fmla="*/ 33338 w 33486"/>
                <a:gd name="connsiteY2" fmla="*/ 188119 h 395288"/>
                <a:gd name="connsiteX3" fmla="*/ 28575 w 33486"/>
                <a:gd name="connsiteY3" fmla="*/ 395288 h 395288"/>
                <a:gd name="connsiteX0" fmla="*/ 0 w 34252"/>
                <a:gd name="connsiteY0" fmla="*/ 0 h 410202"/>
                <a:gd name="connsiteX1" fmla="*/ 14288 w 34252"/>
                <a:gd name="connsiteY1" fmla="*/ 71438 h 410202"/>
                <a:gd name="connsiteX2" fmla="*/ 33338 w 34252"/>
                <a:gd name="connsiteY2" fmla="*/ 188119 h 410202"/>
                <a:gd name="connsiteX3" fmla="*/ 30956 w 34252"/>
                <a:gd name="connsiteY3" fmla="*/ 395288 h 410202"/>
                <a:gd name="connsiteX4" fmla="*/ 28575 w 34252"/>
                <a:gd name="connsiteY4" fmla="*/ 395288 h 410202"/>
                <a:gd name="connsiteX0" fmla="*/ 0 w 33570"/>
                <a:gd name="connsiteY0" fmla="*/ 0 h 410202"/>
                <a:gd name="connsiteX1" fmla="*/ 14288 w 33570"/>
                <a:gd name="connsiteY1" fmla="*/ 71438 h 410202"/>
                <a:gd name="connsiteX2" fmla="*/ 33338 w 33570"/>
                <a:gd name="connsiteY2" fmla="*/ 188119 h 410202"/>
                <a:gd name="connsiteX3" fmla="*/ 30956 w 33570"/>
                <a:gd name="connsiteY3" fmla="*/ 395288 h 410202"/>
                <a:gd name="connsiteX4" fmla="*/ 28575 w 33570"/>
                <a:gd name="connsiteY4" fmla="*/ 395288 h 4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70" h="410202">
                  <a:moveTo>
                    <a:pt x="0" y="0"/>
                  </a:moveTo>
                  <a:cubicBezTo>
                    <a:pt x="11509" y="44648"/>
                    <a:pt x="8732" y="40085"/>
                    <a:pt x="14288" y="71438"/>
                  </a:cubicBezTo>
                  <a:cubicBezTo>
                    <a:pt x="19844" y="102791"/>
                    <a:pt x="30560" y="134144"/>
                    <a:pt x="33338" y="188119"/>
                  </a:cubicBezTo>
                  <a:cubicBezTo>
                    <a:pt x="36116" y="242094"/>
                    <a:pt x="12700" y="355997"/>
                    <a:pt x="30956" y="395288"/>
                  </a:cubicBezTo>
                  <a:cubicBezTo>
                    <a:pt x="30162" y="429816"/>
                    <a:pt x="28575" y="393304"/>
                    <a:pt x="28575" y="395288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3" name="Freeform 1431">
              <a:extLst>
                <a:ext uri="{FF2B5EF4-FFF2-40B4-BE49-F238E27FC236}">
                  <a16:creationId xmlns:a16="http://schemas.microsoft.com/office/drawing/2014/main" id="{D945DD97-C546-EE9D-9AFB-90DE9CE360B7}"/>
                </a:ext>
              </a:extLst>
            </p:cNvPr>
            <p:cNvSpPr/>
            <p:nvPr/>
          </p:nvSpPr>
          <p:spPr>
            <a:xfrm>
              <a:off x="4130978" y="988013"/>
              <a:ext cx="31109" cy="421480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15972 w 15972"/>
                <a:gd name="connsiteY0" fmla="*/ 0 h 385762"/>
                <a:gd name="connsiteX1" fmla="*/ 11209 w 15972"/>
                <a:gd name="connsiteY1" fmla="*/ 126207 h 385762"/>
                <a:gd name="connsiteX2" fmla="*/ 1684 w 15972"/>
                <a:gd name="connsiteY2" fmla="*/ 385762 h 385762"/>
                <a:gd name="connsiteX0" fmla="*/ 18184 w 18184"/>
                <a:gd name="connsiteY0" fmla="*/ 0 h 421480"/>
                <a:gd name="connsiteX1" fmla="*/ 13421 w 18184"/>
                <a:gd name="connsiteY1" fmla="*/ 126207 h 421480"/>
                <a:gd name="connsiteX2" fmla="*/ 1515 w 18184"/>
                <a:gd name="connsiteY2" fmla="*/ 421480 h 421480"/>
                <a:gd name="connsiteX0" fmla="*/ 31109 w 31109"/>
                <a:gd name="connsiteY0" fmla="*/ 0 h 421480"/>
                <a:gd name="connsiteX1" fmla="*/ 26346 w 31109"/>
                <a:gd name="connsiteY1" fmla="*/ 126207 h 421480"/>
                <a:gd name="connsiteX2" fmla="*/ 14440 w 31109"/>
                <a:gd name="connsiteY2" fmla="*/ 421480 h 4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09" h="421480">
                  <a:moveTo>
                    <a:pt x="31109" y="0"/>
                  </a:moveTo>
                  <a:cubicBezTo>
                    <a:pt x="15630" y="19050"/>
                    <a:pt x="29124" y="55960"/>
                    <a:pt x="26346" y="126207"/>
                  </a:cubicBezTo>
                  <a:cubicBezTo>
                    <a:pt x="23568" y="196454"/>
                    <a:pt x="-22866" y="352821"/>
                    <a:pt x="14440" y="421480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4" name="Oval 4743">
              <a:extLst>
                <a:ext uri="{FF2B5EF4-FFF2-40B4-BE49-F238E27FC236}">
                  <a16:creationId xmlns:a16="http://schemas.microsoft.com/office/drawing/2014/main" id="{8A6FB5DA-EEBE-98EE-BD09-7671F85C67F7}"/>
                </a:ext>
              </a:extLst>
            </p:cNvPr>
            <p:cNvSpPr/>
            <p:nvPr/>
          </p:nvSpPr>
          <p:spPr>
            <a:xfrm>
              <a:off x="4054119" y="1007567"/>
              <a:ext cx="144016" cy="144016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5" name="Freeform 1433">
              <a:extLst>
                <a:ext uri="{FF2B5EF4-FFF2-40B4-BE49-F238E27FC236}">
                  <a16:creationId xmlns:a16="http://schemas.microsoft.com/office/drawing/2014/main" id="{50A3A543-A389-B113-EF6C-EFD034BB7CF8}"/>
                </a:ext>
              </a:extLst>
            </p:cNvPr>
            <p:cNvSpPr/>
            <p:nvPr/>
          </p:nvSpPr>
          <p:spPr>
            <a:xfrm>
              <a:off x="3952304" y="1055086"/>
              <a:ext cx="47625" cy="407194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07194">
                  <a:moveTo>
                    <a:pt x="0" y="0"/>
                  </a:moveTo>
                  <a:cubicBezTo>
                    <a:pt x="16272" y="25598"/>
                    <a:pt x="32544" y="51197"/>
                    <a:pt x="33338" y="83344"/>
                  </a:cubicBezTo>
                  <a:cubicBezTo>
                    <a:pt x="34132" y="115491"/>
                    <a:pt x="2382" y="138906"/>
                    <a:pt x="4763" y="192881"/>
                  </a:cubicBezTo>
                  <a:cubicBezTo>
                    <a:pt x="7144" y="246856"/>
                    <a:pt x="27384" y="327025"/>
                    <a:pt x="47625" y="407194"/>
                  </a:cubicBezTo>
                </a:path>
              </a:pathLst>
            </a:custGeom>
            <a:noFill/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6" name="Freeform 1434">
              <a:extLst>
                <a:ext uri="{FF2B5EF4-FFF2-40B4-BE49-F238E27FC236}">
                  <a16:creationId xmlns:a16="http://schemas.microsoft.com/office/drawing/2014/main" id="{8D49F43F-3694-0A9E-6FDB-3CCC3C599594}"/>
                </a:ext>
              </a:extLst>
            </p:cNvPr>
            <p:cNvSpPr/>
            <p:nvPr/>
          </p:nvSpPr>
          <p:spPr>
            <a:xfrm>
              <a:off x="3955256" y="985882"/>
              <a:ext cx="33590" cy="385762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90" h="385762">
                  <a:moveTo>
                    <a:pt x="33590" y="0"/>
                  </a:moveTo>
                  <a:cubicBezTo>
                    <a:pt x="18111" y="19050"/>
                    <a:pt x="2633" y="38100"/>
                    <a:pt x="252" y="102394"/>
                  </a:cubicBezTo>
                  <a:cubicBezTo>
                    <a:pt x="-2129" y="166688"/>
                    <a:pt x="12952" y="340915"/>
                    <a:pt x="19302" y="385762"/>
                  </a:cubicBezTo>
                </a:path>
              </a:pathLst>
            </a:custGeom>
            <a:noFill/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7" name="Freeform 1435">
              <a:extLst>
                <a:ext uri="{FF2B5EF4-FFF2-40B4-BE49-F238E27FC236}">
                  <a16:creationId xmlns:a16="http://schemas.microsoft.com/office/drawing/2014/main" id="{D00BF8D7-D04A-9E06-0A59-D05B20C06310}"/>
                </a:ext>
              </a:extLst>
            </p:cNvPr>
            <p:cNvSpPr/>
            <p:nvPr/>
          </p:nvSpPr>
          <p:spPr>
            <a:xfrm>
              <a:off x="4026946" y="964450"/>
              <a:ext cx="47625" cy="407194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07194">
                  <a:moveTo>
                    <a:pt x="0" y="0"/>
                  </a:moveTo>
                  <a:cubicBezTo>
                    <a:pt x="16272" y="25598"/>
                    <a:pt x="32544" y="51197"/>
                    <a:pt x="33338" y="83344"/>
                  </a:cubicBezTo>
                  <a:cubicBezTo>
                    <a:pt x="34132" y="115491"/>
                    <a:pt x="2382" y="138906"/>
                    <a:pt x="4763" y="192881"/>
                  </a:cubicBezTo>
                  <a:cubicBezTo>
                    <a:pt x="7144" y="246856"/>
                    <a:pt x="27384" y="327025"/>
                    <a:pt x="47625" y="407194"/>
                  </a:cubicBezTo>
                </a:path>
              </a:pathLst>
            </a:custGeom>
            <a:noFill/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8" name="Oval 4747">
              <a:extLst>
                <a:ext uri="{FF2B5EF4-FFF2-40B4-BE49-F238E27FC236}">
                  <a16:creationId xmlns:a16="http://schemas.microsoft.com/office/drawing/2014/main" id="{73334F16-E9DE-2B4D-B7B5-A2047484CBCE}"/>
                </a:ext>
              </a:extLst>
            </p:cNvPr>
            <p:cNvSpPr/>
            <p:nvPr/>
          </p:nvSpPr>
          <p:spPr>
            <a:xfrm>
              <a:off x="3944322" y="860494"/>
              <a:ext cx="144016" cy="144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9" name="Freeform 1437">
              <a:extLst>
                <a:ext uri="{FF2B5EF4-FFF2-40B4-BE49-F238E27FC236}">
                  <a16:creationId xmlns:a16="http://schemas.microsoft.com/office/drawing/2014/main" id="{FBF9EAD0-9888-7ED1-2744-459DEE27C33E}"/>
                </a:ext>
              </a:extLst>
            </p:cNvPr>
            <p:cNvSpPr/>
            <p:nvPr/>
          </p:nvSpPr>
          <p:spPr>
            <a:xfrm rot="10800000">
              <a:off x="4139163" y="1168873"/>
              <a:ext cx="60232" cy="419101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11922 w 59547"/>
                <a:gd name="connsiteY0" fmla="*/ 0 h 407194"/>
                <a:gd name="connsiteX1" fmla="*/ 16 w 59547"/>
                <a:gd name="connsiteY1" fmla="*/ 100013 h 407194"/>
                <a:gd name="connsiteX2" fmla="*/ 16685 w 59547"/>
                <a:gd name="connsiteY2" fmla="*/ 192881 h 407194"/>
                <a:gd name="connsiteX3" fmla="*/ 59547 w 59547"/>
                <a:gd name="connsiteY3" fmla="*/ 407194 h 407194"/>
                <a:gd name="connsiteX0" fmla="*/ 16668 w 59531"/>
                <a:gd name="connsiteY0" fmla="*/ 0 h 419101"/>
                <a:gd name="connsiteX1" fmla="*/ 0 w 59531"/>
                <a:gd name="connsiteY1" fmla="*/ 111920 h 419101"/>
                <a:gd name="connsiteX2" fmla="*/ 16669 w 59531"/>
                <a:gd name="connsiteY2" fmla="*/ 204788 h 419101"/>
                <a:gd name="connsiteX3" fmla="*/ 59531 w 59531"/>
                <a:gd name="connsiteY3" fmla="*/ 419101 h 419101"/>
                <a:gd name="connsiteX0" fmla="*/ 17369 w 60232"/>
                <a:gd name="connsiteY0" fmla="*/ 0 h 419101"/>
                <a:gd name="connsiteX1" fmla="*/ 701 w 60232"/>
                <a:gd name="connsiteY1" fmla="*/ 111920 h 419101"/>
                <a:gd name="connsiteX2" fmla="*/ 55470 w 60232"/>
                <a:gd name="connsiteY2" fmla="*/ 207169 h 419101"/>
                <a:gd name="connsiteX3" fmla="*/ 60232 w 60232"/>
                <a:gd name="connsiteY3" fmla="*/ 419101 h 41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2" h="419101">
                  <a:moveTo>
                    <a:pt x="17369" y="0"/>
                  </a:moveTo>
                  <a:cubicBezTo>
                    <a:pt x="33641" y="25598"/>
                    <a:pt x="-5649" y="77392"/>
                    <a:pt x="701" y="111920"/>
                  </a:cubicBezTo>
                  <a:cubicBezTo>
                    <a:pt x="7051" y="146448"/>
                    <a:pt x="45548" y="155972"/>
                    <a:pt x="55470" y="207169"/>
                  </a:cubicBezTo>
                  <a:cubicBezTo>
                    <a:pt x="65392" y="258366"/>
                    <a:pt x="39991" y="338932"/>
                    <a:pt x="60232" y="419101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0" name="Freeform 1438">
              <a:extLst>
                <a:ext uri="{FF2B5EF4-FFF2-40B4-BE49-F238E27FC236}">
                  <a16:creationId xmlns:a16="http://schemas.microsoft.com/office/drawing/2014/main" id="{2D40C87E-F416-F464-5E9F-B69F35113F29}"/>
                </a:ext>
              </a:extLst>
            </p:cNvPr>
            <p:cNvSpPr/>
            <p:nvPr/>
          </p:nvSpPr>
          <p:spPr>
            <a:xfrm rot="10800000">
              <a:off x="4076159" y="1154585"/>
              <a:ext cx="10323" cy="414337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20286 w 20286"/>
                <a:gd name="connsiteY0" fmla="*/ 0 h 385762"/>
                <a:gd name="connsiteX1" fmla="*/ 1235 w 20286"/>
                <a:gd name="connsiteY1" fmla="*/ 109538 h 385762"/>
                <a:gd name="connsiteX2" fmla="*/ 5998 w 20286"/>
                <a:gd name="connsiteY2" fmla="*/ 385762 h 385762"/>
                <a:gd name="connsiteX0" fmla="*/ 10323 w 10323"/>
                <a:gd name="connsiteY0" fmla="*/ 0 h 414337"/>
                <a:gd name="connsiteX1" fmla="*/ 797 w 10323"/>
                <a:gd name="connsiteY1" fmla="*/ 138113 h 414337"/>
                <a:gd name="connsiteX2" fmla="*/ 5560 w 10323"/>
                <a:gd name="connsiteY2" fmla="*/ 414337 h 4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23" h="414337">
                  <a:moveTo>
                    <a:pt x="10323" y="0"/>
                  </a:moveTo>
                  <a:cubicBezTo>
                    <a:pt x="-5156" y="19050"/>
                    <a:pt x="1591" y="69057"/>
                    <a:pt x="797" y="138113"/>
                  </a:cubicBezTo>
                  <a:cubicBezTo>
                    <a:pt x="3" y="207169"/>
                    <a:pt x="-790" y="369490"/>
                    <a:pt x="5560" y="414337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1" name="Freeform 1439">
              <a:extLst>
                <a:ext uri="{FF2B5EF4-FFF2-40B4-BE49-F238E27FC236}">
                  <a16:creationId xmlns:a16="http://schemas.microsoft.com/office/drawing/2014/main" id="{1C5DE028-91EC-96A3-94DE-68717E9F29B2}"/>
                </a:ext>
              </a:extLst>
            </p:cNvPr>
            <p:cNvSpPr/>
            <p:nvPr/>
          </p:nvSpPr>
          <p:spPr>
            <a:xfrm rot="10800000">
              <a:off x="3980908" y="1154585"/>
              <a:ext cx="60232" cy="419101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11922 w 59547"/>
                <a:gd name="connsiteY0" fmla="*/ 0 h 407194"/>
                <a:gd name="connsiteX1" fmla="*/ 16 w 59547"/>
                <a:gd name="connsiteY1" fmla="*/ 100013 h 407194"/>
                <a:gd name="connsiteX2" fmla="*/ 16685 w 59547"/>
                <a:gd name="connsiteY2" fmla="*/ 192881 h 407194"/>
                <a:gd name="connsiteX3" fmla="*/ 59547 w 59547"/>
                <a:gd name="connsiteY3" fmla="*/ 407194 h 407194"/>
                <a:gd name="connsiteX0" fmla="*/ 16668 w 59531"/>
                <a:gd name="connsiteY0" fmla="*/ 0 h 419101"/>
                <a:gd name="connsiteX1" fmla="*/ 0 w 59531"/>
                <a:gd name="connsiteY1" fmla="*/ 111920 h 419101"/>
                <a:gd name="connsiteX2" fmla="*/ 16669 w 59531"/>
                <a:gd name="connsiteY2" fmla="*/ 204788 h 419101"/>
                <a:gd name="connsiteX3" fmla="*/ 59531 w 59531"/>
                <a:gd name="connsiteY3" fmla="*/ 419101 h 419101"/>
                <a:gd name="connsiteX0" fmla="*/ 17369 w 60232"/>
                <a:gd name="connsiteY0" fmla="*/ 0 h 419101"/>
                <a:gd name="connsiteX1" fmla="*/ 701 w 60232"/>
                <a:gd name="connsiteY1" fmla="*/ 111920 h 419101"/>
                <a:gd name="connsiteX2" fmla="*/ 55470 w 60232"/>
                <a:gd name="connsiteY2" fmla="*/ 207169 h 419101"/>
                <a:gd name="connsiteX3" fmla="*/ 60232 w 60232"/>
                <a:gd name="connsiteY3" fmla="*/ 419101 h 41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2" h="419101">
                  <a:moveTo>
                    <a:pt x="17369" y="0"/>
                  </a:moveTo>
                  <a:cubicBezTo>
                    <a:pt x="33641" y="25598"/>
                    <a:pt x="-5649" y="77392"/>
                    <a:pt x="701" y="111920"/>
                  </a:cubicBezTo>
                  <a:cubicBezTo>
                    <a:pt x="7051" y="146448"/>
                    <a:pt x="45548" y="155972"/>
                    <a:pt x="55470" y="207169"/>
                  </a:cubicBezTo>
                  <a:cubicBezTo>
                    <a:pt x="65392" y="258366"/>
                    <a:pt x="39991" y="338932"/>
                    <a:pt x="60232" y="419101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2" name="Freeform 1440">
              <a:extLst>
                <a:ext uri="{FF2B5EF4-FFF2-40B4-BE49-F238E27FC236}">
                  <a16:creationId xmlns:a16="http://schemas.microsoft.com/office/drawing/2014/main" id="{CA6C425D-7B03-7AD4-13E9-41BDD33952D9}"/>
                </a:ext>
              </a:extLst>
            </p:cNvPr>
            <p:cNvSpPr/>
            <p:nvPr/>
          </p:nvSpPr>
          <p:spPr>
            <a:xfrm rot="10800000">
              <a:off x="4171410" y="1361754"/>
              <a:ext cx="10323" cy="414337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20286 w 20286"/>
                <a:gd name="connsiteY0" fmla="*/ 0 h 385762"/>
                <a:gd name="connsiteX1" fmla="*/ 1235 w 20286"/>
                <a:gd name="connsiteY1" fmla="*/ 109538 h 385762"/>
                <a:gd name="connsiteX2" fmla="*/ 5998 w 20286"/>
                <a:gd name="connsiteY2" fmla="*/ 385762 h 385762"/>
                <a:gd name="connsiteX0" fmla="*/ 10323 w 10323"/>
                <a:gd name="connsiteY0" fmla="*/ 0 h 414337"/>
                <a:gd name="connsiteX1" fmla="*/ 797 w 10323"/>
                <a:gd name="connsiteY1" fmla="*/ 138113 h 414337"/>
                <a:gd name="connsiteX2" fmla="*/ 5560 w 10323"/>
                <a:gd name="connsiteY2" fmla="*/ 414337 h 4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23" h="414337">
                  <a:moveTo>
                    <a:pt x="10323" y="0"/>
                  </a:moveTo>
                  <a:cubicBezTo>
                    <a:pt x="-5156" y="19050"/>
                    <a:pt x="1591" y="69057"/>
                    <a:pt x="797" y="138113"/>
                  </a:cubicBezTo>
                  <a:cubicBezTo>
                    <a:pt x="3" y="207169"/>
                    <a:pt x="-790" y="369490"/>
                    <a:pt x="5560" y="414337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3" name="Freeform 1441">
              <a:extLst>
                <a:ext uri="{FF2B5EF4-FFF2-40B4-BE49-F238E27FC236}">
                  <a16:creationId xmlns:a16="http://schemas.microsoft.com/office/drawing/2014/main" id="{E6C16E85-33B1-8E84-1C02-D97B9E281C8E}"/>
                </a:ext>
              </a:extLst>
            </p:cNvPr>
            <p:cNvSpPr/>
            <p:nvPr/>
          </p:nvSpPr>
          <p:spPr>
            <a:xfrm rot="10800000">
              <a:off x="4076159" y="1361754"/>
              <a:ext cx="60232" cy="419101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11922 w 59547"/>
                <a:gd name="connsiteY0" fmla="*/ 0 h 407194"/>
                <a:gd name="connsiteX1" fmla="*/ 16 w 59547"/>
                <a:gd name="connsiteY1" fmla="*/ 100013 h 407194"/>
                <a:gd name="connsiteX2" fmla="*/ 16685 w 59547"/>
                <a:gd name="connsiteY2" fmla="*/ 192881 h 407194"/>
                <a:gd name="connsiteX3" fmla="*/ 59547 w 59547"/>
                <a:gd name="connsiteY3" fmla="*/ 407194 h 407194"/>
                <a:gd name="connsiteX0" fmla="*/ 16668 w 59531"/>
                <a:gd name="connsiteY0" fmla="*/ 0 h 419101"/>
                <a:gd name="connsiteX1" fmla="*/ 0 w 59531"/>
                <a:gd name="connsiteY1" fmla="*/ 111920 h 419101"/>
                <a:gd name="connsiteX2" fmla="*/ 16669 w 59531"/>
                <a:gd name="connsiteY2" fmla="*/ 204788 h 419101"/>
                <a:gd name="connsiteX3" fmla="*/ 59531 w 59531"/>
                <a:gd name="connsiteY3" fmla="*/ 419101 h 419101"/>
                <a:gd name="connsiteX0" fmla="*/ 17369 w 60232"/>
                <a:gd name="connsiteY0" fmla="*/ 0 h 419101"/>
                <a:gd name="connsiteX1" fmla="*/ 701 w 60232"/>
                <a:gd name="connsiteY1" fmla="*/ 111920 h 419101"/>
                <a:gd name="connsiteX2" fmla="*/ 55470 w 60232"/>
                <a:gd name="connsiteY2" fmla="*/ 207169 h 419101"/>
                <a:gd name="connsiteX3" fmla="*/ 60232 w 60232"/>
                <a:gd name="connsiteY3" fmla="*/ 419101 h 41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2" h="419101">
                  <a:moveTo>
                    <a:pt x="17369" y="0"/>
                  </a:moveTo>
                  <a:cubicBezTo>
                    <a:pt x="33641" y="25598"/>
                    <a:pt x="-5649" y="77392"/>
                    <a:pt x="701" y="111920"/>
                  </a:cubicBezTo>
                  <a:cubicBezTo>
                    <a:pt x="7051" y="146448"/>
                    <a:pt x="45548" y="155972"/>
                    <a:pt x="55470" y="207169"/>
                  </a:cubicBezTo>
                  <a:cubicBezTo>
                    <a:pt x="65392" y="258366"/>
                    <a:pt x="39991" y="338932"/>
                    <a:pt x="60232" y="419101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4" name="Oval 4753">
              <a:extLst>
                <a:ext uri="{FF2B5EF4-FFF2-40B4-BE49-F238E27FC236}">
                  <a16:creationId xmlns:a16="http://schemas.microsoft.com/office/drawing/2014/main" id="{D0CAD6A1-9C8D-D55D-4B0C-04E30654A478}"/>
                </a:ext>
              </a:extLst>
            </p:cNvPr>
            <p:cNvSpPr/>
            <p:nvPr/>
          </p:nvSpPr>
          <p:spPr>
            <a:xfrm rot="10800000">
              <a:off x="4073680" y="1758999"/>
              <a:ext cx="144016" cy="14401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5" name="Oval 4754">
              <a:extLst>
                <a:ext uri="{FF2B5EF4-FFF2-40B4-BE49-F238E27FC236}">
                  <a16:creationId xmlns:a16="http://schemas.microsoft.com/office/drawing/2014/main" id="{ABE1B79A-48F6-95FC-F6CC-45C41A32D21E}"/>
                </a:ext>
              </a:extLst>
            </p:cNvPr>
            <p:cNvSpPr/>
            <p:nvPr/>
          </p:nvSpPr>
          <p:spPr>
            <a:xfrm rot="10800000">
              <a:off x="3957569" y="1574623"/>
              <a:ext cx="144016" cy="14401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6" name="Freeform 1444">
              <a:extLst>
                <a:ext uri="{FF2B5EF4-FFF2-40B4-BE49-F238E27FC236}">
                  <a16:creationId xmlns:a16="http://schemas.microsoft.com/office/drawing/2014/main" id="{1356C182-D827-411D-D054-0A022C2A30C4}"/>
                </a:ext>
              </a:extLst>
            </p:cNvPr>
            <p:cNvSpPr/>
            <p:nvPr/>
          </p:nvSpPr>
          <p:spPr>
            <a:xfrm rot="10800000">
              <a:off x="4138621" y="1189708"/>
              <a:ext cx="31109" cy="421480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15972 w 15972"/>
                <a:gd name="connsiteY0" fmla="*/ 0 h 385762"/>
                <a:gd name="connsiteX1" fmla="*/ 11209 w 15972"/>
                <a:gd name="connsiteY1" fmla="*/ 126207 h 385762"/>
                <a:gd name="connsiteX2" fmla="*/ 1684 w 15972"/>
                <a:gd name="connsiteY2" fmla="*/ 385762 h 385762"/>
                <a:gd name="connsiteX0" fmla="*/ 18184 w 18184"/>
                <a:gd name="connsiteY0" fmla="*/ 0 h 421480"/>
                <a:gd name="connsiteX1" fmla="*/ 13421 w 18184"/>
                <a:gd name="connsiteY1" fmla="*/ 126207 h 421480"/>
                <a:gd name="connsiteX2" fmla="*/ 1515 w 18184"/>
                <a:gd name="connsiteY2" fmla="*/ 421480 h 421480"/>
                <a:gd name="connsiteX0" fmla="*/ 31109 w 31109"/>
                <a:gd name="connsiteY0" fmla="*/ 0 h 421480"/>
                <a:gd name="connsiteX1" fmla="*/ 26346 w 31109"/>
                <a:gd name="connsiteY1" fmla="*/ 126207 h 421480"/>
                <a:gd name="connsiteX2" fmla="*/ 14440 w 31109"/>
                <a:gd name="connsiteY2" fmla="*/ 421480 h 4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09" h="421480">
                  <a:moveTo>
                    <a:pt x="31109" y="0"/>
                  </a:moveTo>
                  <a:cubicBezTo>
                    <a:pt x="15630" y="19050"/>
                    <a:pt x="29124" y="55960"/>
                    <a:pt x="26346" y="126207"/>
                  </a:cubicBezTo>
                  <a:cubicBezTo>
                    <a:pt x="23568" y="196454"/>
                    <a:pt x="-22866" y="352821"/>
                    <a:pt x="14440" y="421480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7" name="Freeform 1445">
              <a:extLst>
                <a:ext uri="{FF2B5EF4-FFF2-40B4-BE49-F238E27FC236}">
                  <a16:creationId xmlns:a16="http://schemas.microsoft.com/office/drawing/2014/main" id="{984A08BD-D4B7-487D-45E2-4D2CD4508783}"/>
                </a:ext>
              </a:extLst>
            </p:cNvPr>
            <p:cNvSpPr/>
            <p:nvPr/>
          </p:nvSpPr>
          <p:spPr>
            <a:xfrm rot="10800000">
              <a:off x="4064567" y="1200986"/>
              <a:ext cx="33570" cy="410202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0 w 52536"/>
                <a:gd name="connsiteY0" fmla="*/ 0 h 407194"/>
                <a:gd name="connsiteX1" fmla="*/ 33338 w 52536"/>
                <a:gd name="connsiteY1" fmla="*/ 83344 h 407194"/>
                <a:gd name="connsiteX2" fmla="*/ 52388 w 52536"/>
                <a:gd name="connsiteY2" fmla="*/ 200025 h 407194"/>
                <a:gd name="connsiteX3" fmla="*/ 47625 w 52536"/>
                <a:gd name="connsiteY3" fmla="*/ 407194 h 407194"/>
                <a:gd name="connsiteX0" fmla="*/ 0 w 33486"/>
                <a:gd name="connsiteY0" fmla="*/ 0 h 395288"/>
                <a:gd name="connsiteX1" fmla="*/ 14288 w 33486"/>
                <a:gd name="connsiteY1" fmla="*/ 71438 h 395288"/>
                <a:gd name="connsiteX2" fmla="*/ 33338 w 33486"/>
                <a:gd name="connsiteY2" fmla="*/ 188119 h 395288"/>
                <a:gd name="connsiteX3" fmla="*/ 28575 w 33486"/>
                <a:gd name="connsiteY3" fmla="*/ 395288 h 395288"/>
                <a:gd name="connsiteX0" fmla="*/ 0 w 33486"/>
                <a:gd name="connsiteY0" fmla="*/ 0 h 395288"/>
                <a:gd name="connsiteX1" fmla="*/ 14288 w 33486"/>
                <a:gd name="connsiteY1" fmla="*/ 71438 h 395288"/>
                <a:gd name="connsiteX2" fmla="*/ 33338 w 33486"/>
                <a:gd name="connsiteY2" fmla="*/ 188119 h 395288"/>
                <a:gd name="connsiteX3" fmla="*/ 28575 w 33486"/>
                <a:gd name="connsiteY3" fmla="*/ 395288 h 395288"/>
                <a:gd name="connsiteX0" fmla="*/ 0 w 34252"/>
                <a:gd name="connsiteY0" fmla="*/ 0 h 410202"/>
                <a:gd name="connsiteX1" fmla="*/ 14288 w 34252"/>
                <a:gd name="connsiteY1" fmla="*/ 71438 h 410202"/>
                <a:gd name="connsiteX2" fmla="*/ 33338 w 34252"/>
                <a:gd name="connsiteY2" fmla="*/ 188119 h 410202"/>
                <a:gd name="connsiteX3" fmla="*/ 30956 w 34252"/>
                <a:gd name="connsiteY3" fmla="*/ 395288 h 410202"/>
                <a:gd name="connsiteX4" fmla="*/ 28575 w 34252"/>
                <a:gd name="connsiteY4" fmla="*/ 395288 h 410202"/>
                <a:gd name="connsiteX0" fmla="*/ 0 w 33570"/>
                <a:gd name="connsiteY0" fmla="*/ 0 h 410202"/>
                <a:gd name="connsiteX1" fmla="*/ 14288 w 33570"/>
                <a:gd name="connsiteY1" fmla="*/ 71438 h 410202"/>
                <a:gd name="connsiteX2" fmla="*/ 33338 w 33570"/>
                <a:gd name="connsiteY2" fmla="*/ 188119 h 410202"/>
                <a:gd name="connsiteX3" fmla="*/ 30956 w 33570"/>
                <a:gd name="connsiteY3" fmla="*/ 395288 h 410202"/>
                <a:gd name="connsiteX4" fmla="*/ 28575 w 33570"/>
                <a:gd name="connsiteY4" fmla="*/ 395288 h 4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70" h="410202">
                  <a:moveTo>
                    <a:pt x="0" y="0"/>
                  </a:moveTo>
                  <a:cubicBezTo>
                    <a:pt x="11509" y="44648"/>
                    <a:pt x="8732" y="40085"/>
                    <a:pt x="14288" y="71438"/>
                  </a:cubicBezTo>
                  <a:cubicBezTo>
                    <a:pt x="19844" y="102791"/>
                    <a:pt x="30560" y="134144"/>
                    <a:pt x="33338" y="188119"/>
                  </a:cubicBezTo>
                  <a:cubicBezTo>
                    <a:pt x="36116" y="242094"/>
                    <a:pt x="12700" y="355997"/>
                    <a:pt x="30956" y="395288"/>
                  </a:cubicBezTo>
                  <a:cubicBezTo>
                    <a:pt x="30162" y="429816"/>
                    <a:pt x="28575" y="393304"/>
                    <a:pt x="28575" y="395288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8" name="Freeform 1446">
              <a:extLst>
                <a:ext uri="{FF2B5EF4-FFF2-40B4-BE49-F238E27FC236}">
                  <a16:creationId xmlns:a16="http://schemas.microsoft.com/office/drawing/2014/main" id="{3E257B92-7763-5827-7F81-3C83FF17E91B}"/>
                </a:ext>
              </a:extLst>
            </p:cNvPr>
            <p:cNvSpPr/>
            <p:nvPr/>
          </p:nvSpPr>
          <p:spPr>
            <a:xfrm rot="10800000">
              <a:off x="3978453" y="1194546"/>
              <a:ext cx="31109" cy="421480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15972 w 15972"/>
                <a:gd name="connsiteY0" fmla="*/ 0 h 385762"/>
                <a:gd name="connsiteX1" fmla="*/ 11209 w 15972"/>
                <a:gd name="connsiteY1" fmla="*/ 126207 h 385762"/>
                <a:gd name="connsiteX2" fmla="*/ 1684 w 15972"/>
                <a:gd name="connsiteY2" fmla="*/ 385762 h 385762"/>
                <a:gd name="connsiteX0" fmla="*/ 18184 w 18184"/>
                <a:gd name="connsiteY0" fmla="*/ 0 h 421480"/>
                <a:gd name="connsiteX1" fmla="*/ 13421 w 18184"/>
                <a:gd name="connsiteY1" fmla="*/ 126207 h 421480"/>
                <a:gd name="connsiteX2" fmla="*/ 1515 w 18184"/>
                <a:gd name="connsiteY2" fmla="*/ 421480 h 421480"/>
                <a:gd name="connsiteX0" fmla="*/ 31109 w 31109"/>
                <a:gd name="connsiteY0" fmla="*/ 0 h 421480"/>
                <a:gd name="connsiteX1" fmla="*/ 26346 w 31109"/>
                <a:gd name="connsiteY1" fmla="*/ 126207 h 421480"/>
                <a:gd name="connsiteX2" fmla="*/ 14440 w 31109"/>
                <a:gd name="connsiteY2" fmla="*/ 421480 h 4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09" h="421480">
                  <a:moveTo>
                    <a:pt x="31109" y="0"/>
                  </a:moveTo>
                  <a:cubicBezTo>
                    <a:pt x="15630" y="19050"/>
                    <a:pt x="29124" y="55960"/>
                    <a:pt x="26346" y="126207"/>
                  </a:cubicBezTo>
                  <a:cubicBezTo>
                    <a:pt x="23568" y="196454"/>
                    <a:pt x="-22866" y="352821"/>
                    <a:pt x="14440" y="421480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9" name="Freeform 1447">
              <a:extLst>
                <a:ext uri="{FF2B5EF4-FFF2-40B4-BE49-F238E27FC236}">
                  <a16:creationId xmlns:a16="http://schemas.microsoft.com/office/drawing/2014/main" id="{70993265-0D71-2845-DF33-22779DF0B479}"/>
                </a:ext>
              </a:extLst>
            </p:cNvPr>
            <p:cNvSpPr/>
            <p:nvPr/>
          </p:nvSpPr>
          <p:spPr>
            <a:xfrm rot="10800000">
              <a:off x="4051277" y="1396478"/>
              <a:ext cx="31109" cy="421480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  <a:gd name="connsiteX0" fmla="*/ 15972 w 15972"/>
                <a:gd name="connsiteY0" fmla="*/ 0 h 385762"/>
                <a:gd name="connsiteX1" fmla="*/ 11209 w 15972"/>
                <a:gd name="connsiteY1" fmla="*/ 126207 h 385762"/>
                <a:gd name="connsiteX2" fmla="*/ 1684 w 15972"/>
                <a:gd name="connsiteY2" fmla="*/ 385762 h 385762"/>
                <a:gd name="connsiteX0" fmla="*/ 18184 w 18184"/>
                <a:gd name="connsiteY0" fmla="*/ 0 h 421480"/>
                <a:gd name="connsiteX1" fmla="*/ 13421 w 18184"/>
                <a:gd name="connsiteY1" fmla="*/ 126207 h 421480"/>
                <a:gd name="connsiteX2" fmla="*/ 1515 w 18184"/>
                <a:gd name="connsiteY2" fmla="*/ 421480 h 421480"/>
                <a:gd name="connsiteX0" fmla="*/ 31109 w 31109"/>
                <a:gd name="connsiteY0" fmla="*/ 0 h 421480"/>
                <a:gd name="connsiteX1" fmla="*/ 26346 w 31109"/>
                <a:gd name="connsiteY1" fmla="*/ 126207 h 421480"/>
                <a:gd name="connsiteX2" fmla="*/ 14440 w 31109"/>
                <a:gd name="connsiteY2" fmla="*/ 421480 h 4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09" h="421480">
                  <a:moveTo>
                    <a:pt x="31109" y="0"/>
                  </a:moveTo>
                  <a:cubicBezTo>
                    <a:pt x="15630" y="19050"/>
                    <a:pt x="29124" y="55960"/>
                    <a:pt x="26346" y="126207"/>
                  </a:cubicBezTo>
                  <a:cubicBezTo>
                    <a:pt x="23568" y="196454"/>
                    <a:pt x="-22866" y="352821"/>
                    <a:pt x="14440" y="421480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0" name="Freeform 1448">
              <a:extLst>
                <a:ext uri="{FF2B5EF4-FFF2-40B4-BE49-F238E27FC236}">
                  <a16:creationId xmlns:a16="http://schemas.microsoft.com/office/drawing/2014/main" id="{E977FB08-57DC-A0C7-D5CD-21ECD17203B9}"/>
                </a:ext>
              </a:extLst>
            </p:cNvPr>
            <p:cNvSpPr/>
            <p:nvPr/>
          </p:nvSpPr>
          <p:spPr>
            <a:xfrm rot="10800000">
              <a:off x="3977223" y="1407756"/>
              <a:ext cx="33570" cy="410202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  <a:gd name="connsiteX0" fmla="*/ 0 w 52536"/>
                <a:gd name="connsiteY0" fmla="*/ 0 h 407194"/>
                <a:gd name="connsiteX1" fmla="*/ 33338 w 52536"/>
                <a:gd name="connsiteY1" fmla="*/ 83344 h 407194"/>
                <a:gd name="connsiteX2" fmla="*/ 52388 w 52536"/>
                <a:gd name="connsiteY2" fmla="*/ 200025 h 407194"/>
                <a:gd name="connsiteX3" fmla="*/ 47625 w 52536"/>
                <a:gd name="connsiteY3" fmla="*/ 407194 h 407194"/>
                <a:gd name="connsiteX0" fmla="*/ 0 w 33486"/>
                <a:gd name="connsiteY0" fmla="*/ 0 h 395288"/>
                <a:gd name="connsiteX1" fmla="*/ 14288 w 33486"/>
                <a:gd name="connsiteY1" fmla="*/ 71438 h 395288"/>
                <a:gd name="connsiteX2" fmla="*/ 33338 w 33486"/>
                <a:gd name="connsiteY2" fmla="*/ 188119 h 395288"/>
                <a:gd name="connsiteX3" fmla="*/ 28575 w 33486"/>
                <a:gd name="connsiteY3" fmla="*/ 395288 h 395288"/>
                <a:gd name="connsiteX0" fmla="*/ 0 w 33486"/>
                <a:gd name="connsiteY0" fmla="*/ 0 h 395288"/>
                <a:gd name="connsiteX1" fmla="*/ 14288 w 33486"/>
                <a:gd name="connsiteY1" fmla="*/ 71438 h 395288"/>
                <a:gd name="connsiteX2" fmla="*/ 33338 w 33486"/>
                <a:gd name="connsiteY2" fmla="*/ 188119 h 395288"/>
                <a:gd name="connsiteX3" fmla="*/ 28575 w 33486"/>
                <a:gd name="connsiteY3" fmla="*/ 395288 h 395288"/>
                <a:gd name="connsiteX0" fmla="*/ 0 w 34252"/>
                <a:gd name="connsiteY0" fmla="*/ 0 h 410202"/>
                <a:gd name="connsiteX1" fmla="*/ 14288 w 34252"/>
                <a:gd name="connsiteY1" fmla="*/ 71438 h 410202"/>
                <a:gd name="connsiteX2" fmla="*/ 33338 w 34252"/>
                <a:gd name="connsiteY2" fmla="*/ 188119 h 410202"/>
                <a:gd name="connsiteX3" fmla="*/ 30956 w 34252"/>
                <a:gd name="connsiteY3" fmla="*/ 395288 h 410202"/>
                <a:gd name="connsiteX4" fmla="*/ 28575 w 34252"/>
                <a:gd name="connsiteY4" fmla="*/ 395288 h 410202"/>
                <a:gd name="connsiteX0" fmla="*/ 0 w 33570"/>
                <a:gd name="connsiteY0" fmla="*/ 0 h 410202"/>
                <a:gd name="connsiteX1" fmla="*/ 14288 w 33570"/>
                <a:gd name="connsiteY1" fmla="*/ 71438 h 410202"/>
                <a:gd name="connsiteX2" fmla="*/ 33338 w 33570"/>
                <a:gd name="connsiteY2" fmla="*/ 188119 h 410202"/>
                <a:gd name="connsiteX3" fmla="*/ 30956 w 33570"/>
                <a:gd name="connsiteY3" fmla="*/ 395288 h 410202"/>
                <a:gd name="connsiteX4" fmla="*/ 28575 w 33570"/>
                <a:gd name="connsiteY4" fmla="*/ 395288 h 4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70" h="410202">
                  <a:moveTo>
                    <a:pt x="0" y="0"/>
                  </a:moveTo>
                  <a:cubicBezTo>
                    <a:pt x="11509" y="44648"/>
                    <a:pt x="8732" y="40085"/>
                    <a:pt x="14288" y="71438"/>
                  </a:cubicBezTo>
                  <a:cubicBezTo>
                    <a:pt x="19844" y="102791"/>
                    <a:pt x="30560" y="134144"/>
                    <a:pt x="33338" y="188119"/>
                  </a:cubicBezTo>
                  <a:cubicBezTo>
                    <a:pt x="36116" y="242094"/>
                    <a:pt x="12700" y="355997"/>
                    <a:pt x="30956" y="395288"/>
                  </a:cubicBezTo>
                  <a:cubicBezTo>
                    <a:pt x="30162" y="429816"/>
                    <a:pt x="28575" y="393304"/>
                    <a:pt x="28575" y="395288"/>
                  </a:cubicBezTo>
                </a:path>
              </a:pathLst>
            </a:custGeom>
            <a:noFill/>
            <a:ln w="952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1" name="Oval 4760">
              <a:extLst>
                <a:ext uri="{FF2B5EF4-FFF2-40B4-BE49-F238E27FC236}">
                  <a16:creationId xmlns:a16="http://schemas.microsoft.com/office/drawing/2014/main" id="{EBD15B78-7D2C-E796-6542-55084C37D762}"/>
                </a:ext>
              </a:extLst>
            </p:cNvPr>
            <p:cNvSpPr/>
            <p:nvPr/>
          </p:nvSpPr>
          <p:spPr>
            <a:xfrm rot="10800000">
              <a:off x="3967358" y="1781795"/>
              <a:ext cx="144016" cy="144016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2" name="Freeform 1450">
              <a:extLst>
                <a:ext uri="{FF2B5EF4-FFF2-40B4-BE49-F238E27FC236}">
                  <a16:creationId xmlns:a16="http://schemas.microsoft.com/office/drawing/2014/main" id="{7D93457B-D4CB-D95E-B0AB-B58370E9F1B4}"/>
                </a:ext>
              </a:extLst>
            </p:cNvPr>
            <p:cNvSpPr/>
            <p:nvPr/>
          </p:nvSpPr>
          <p:spPr>
            <a:xfrm rot="10800000">
              <a:off x="4148949" y="1225050"/>
              <a:ext cx="33590" cy="385762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90" h="385762">
                  <a:moveTo>
                    <a:pt x="33590" y="0"/>
                  </a:moveTo>
                  <a:cubicBezTo>
                    <a:pt x="18111" y="19050"/>
                    <a:pt x="2633" y="38100"/>
                    <a:pt x="252" y="102394"/>
                  </a:cubicBezTo>
                  <a:cubicBezTo>
                    <a:pt x="-2129" y="166688"/>
                    <a:pt x="12952" y="340915"/>
                    <a:pt x="19302" y="385762"/>
                  </a:cubicBezTo>
                </a:path>
              </a:pathLst>
            </a:custGeom>
            <a:noFill/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3" name="Freeform 1451">
              <a:extLst>
                <a:ext uri="{FF2B5EF4-FFF2-40B4-BE49-F238E27FC236}">
                  <a16:creationId xmlns:a16="http://schemas.microsoft.com/office/drawing/2014/main" id="{2E718FE6-5097-2F18-9B9A-D30A4A8B6EA8}"/>
                </a:ext>
              </a:extLst>
            </p:cNvPr>
            <p:cNvSpPr/>
            <p:nvPr/>
          </p:nvSpPr>
          <p:spPr>
            <a:xfrm rot="10800000">
              <a:off x="4090912" y="1388413"/>
              <a:ext cx="33590" cy="385762"/>
            </a:xfrm>
            <a:custGeom>
              <a:avLst/>
              <a:gdLst>
                <a:gd name="connsiteX0" fmla="*/ 33590 w 33590"/>
                <a:gd name="connsiteY0" fmla="*/ 0 h 385762"/>
                <a:gd name="connsiteX1" fmla="*/ 252 w 33590"/>
                <a:gd name="connsiteY1" fmla="*/ 102394 h 385762"/>
                <a:gd name="connsiteX2" fmla="*/ 19302 w 33590"/>
                <a:gd name="connsiteY2" fmla="*/ 385762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90" h="385762">
                  <a:moveTo>
                    <a:pt x="33590" y="0"/>
                  </a:moveTo>
                  <a:cubicBezTo>
                    <a:pt x="18111" y="19050"/>
                    <a:pt x="2633" y="38100"/>
                    <a:pt x="252" y="102394"/>
                  </a:cubicBezTo>
                  <a:cubicBezTo>
                    <a:pt x="-2129" y="166688"/>
                    <a:pt x="12952" y="340915"/>
                    <a:pt x="19302" y="385762"/>
                  </a:cubicBezTo>
                </a:path>
              </a:pathLst>
            </a:custGeom>
            <a:noFill/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4" name="Freeform 1452">
              <a:extLst>
                <a:ext uri="{FF2B5EF4-FFF2-40B4-BE49-F238E27FC236}">
                  <a16:creationId xmlns:a16="http://schemas.microsoft.com/office/drawing/2014/main" id="{C318C980-33F7-104F-CCDB-206481F1E5E5}"/>
                </a:ext>
              </a:extLst>
            </p:cNvPr>
            <p:cNvSpPr/>
            <p:nvPr/>
          </p:nvSpPr>
          <p:spPr>
            <a:xfrm rot="10800000">
              <a:off x="3927229" y="1388413"/>
              <a:ext cx="47625" cy="407194"/>
            </a:xfrm>
            <a:custGeom>
              <a:avLst/>
              <a:gdLst>
                <a:gd name="connsiteX0" fmla="*/ 0 w 47625"/>
                <a:gd name="connsiteY0" fmla="*/ 0 h 407194"/>
                <a:gd name="connsiteX1" fmla="*/ 33338 w 47625"/>
                <a:gd name="connsiteY1" fmla="*/ 83344 h 407194"/>
                <a:gd name="connsiteX2" fmla="*/ 4763 w 47625"/>
                <a:gd name="connsiteY2" fmla="*/ 192881 h 407194"/>
                <a:gd name="connsiteX3" fmla="*/ 47625 w 47625"/>
                <a:gd name="connsiteY3" fmla="*/ 407194 h 407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07194">
                  <a:moveTo>
                    <a:pt x="0" y="0"/>
                  </a:moveTo>
                  <a:cubicBezTo>
                    <a:pt x="16272" y="25598"/>
                    <a:pt x="32544" y="51197"/>
                    <a:pt x="33338" y="83344"/>
                  </a:cubicBezTo>
                  <a:cubicBezTo>
                    <a:pt x="34132" y="115491"/>
                    <a:pt x="2382" y="138906"/>
                    <a:pt x="4763" y="192881"/>
                  </a:cubicBezTo>
                  <a:cubicBezTo>
                    <a:pt x="7144" y="246856"/>
                    <a:pt x="27384" y="327025"/>
                    <a:pt x="47625" y="407194"/>
                  </a:cubicBezTo>
                </a:path>
              </a:pathLst>
            </a:custGeom>
            <a:noFill/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5" name="Oval 4764">
              <a:extLst>
                <a:ext uri="{FF2B5EF4-FFF2-40B4-BE49-F238E27FC236}">
                  <a16:creationId xmlns:a16="http://schemas.microsoft.com/office/drawing/2014/main" id="{066BE790-1672-B310-B516-26EE6DDA9F3F}"/>
                </a:ext>
              </a:extLst>
            </p:cNvPr>
            <p:cNvSpPr/>
            <p:nvPr/>
          </p:nvSpPr>
          <p:spPr>
            <a:xfrm rot="10800000">
              <a:off x="3918548" y="1744813"/>
              <a:ext cx="144016" cy="144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6" name="Oval 4765">
              <a:extLst>
                <a:ext uri="{FF2B5EF4-FFF2-40B4-BE49-F238E27FC236}">
                  <a16:creationId xmlns:a16="http://schemas.microsoft.com/office/drawing/2014/main" id="{ECF5ABBB-320C-3EDE-C931-56B59C8C4F64}"/>
                </a:ext>
              </a:extLst>
            </p:cNvPr>
            <p:cNvSpPr/>
            <p:nvPr/>
          </p:nvSpPr>
          <p:spPr>
            <a:xfrm rot="10800000">
              <a:off x="4053187" y="1583552"/>
              <a:ext cx="144016" cy="144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69" name="Pie 1460">
            <a:extLst>
              <a:ext uri="{FF2B5EF4-FFF2-40B4-BE49-F238E27FC236}">
                <a16:creationId xmlns:a16="http://schemas.microsoft.com/office/drawing/2014/main" id="{E2BD679C-D273-A858-2289-E564B24965EA}"/>
              </a:ext>
            </a:extLst>
          </p:cNvPr>
          <p:cNvSpPr/>
          <p:nvPr/>
        </p:nvSpPr>
        <p:spPr>
          <a:xfrm rot="8137942">
            <a:off x="4033590" y="2064568"/>
            <a:ext cx="429746" cy="383999"/>
          </a:xfrm>
          <a:prstGeom prst="pie">
            <a:avLst>
              <a:gd name="adj1" fmla="val 807134"/>
              <a:gd name="adj2" fmla="val 16042522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70" name="TextBox 4769">
            <a:extLst>
              <a:ext uri="{FF2B5EF4-FFF2-40B4-BE49-F238E27FC236}">
                <a16:creationId xmlns:a16="http://schemas.microsoft.com/office/drawing/2014/main" id="{1F1C05F8-DBED-7308-2E28-7CFB8A310AA3}"/>
              </a:ext>
            </a:extLst>
          </p:cNvPr>
          <p:cNvSpPr txBox="1"/>
          <p:nvPr/>
        </p:nvSpPr>
        <p:spPr>
          <a:xfrm rot="508661">
            <a:off x="4063203" y="2073752"/>
            <a:ext cx="4187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</a:t>
            </a:r>
          </a:p>
        </p:txBody>
      </p:sp>
      <p:grpSp>
        <p:nvGrpSpPr>
          <p:cNvPr id="4821" name="Group 4820">
            <a:extLst>
              <a:ext uri="{FF2B5EF4-FFF2-40B4-BE49-F238E27FC236}">
                <a16:creationId xmlns:a16="http://schemas.microsoft.com/office/drawing/2014/main" id="{7A5BBB0E-D849-7117-A9F7-FF50AE6A124D}"/>
              </a:ext>
            </a:extLst>
          </p:cNvPr>
          <p:cNvGrpSpPr/>
          <p:nvPr/>
        </p:nvGrpSpPr>
        <p:grpSpPr>
          <a:xfrm>
            <a:off x="4028277" y="2296538"/>
            <a:ext cx="342526" cy="165087"/>
            <a:chOff x="4028277" y="2296538"/>
            <a:chExt cx="342526" cy="165087"/>
          </a:xfrm>
        </p:grpSpPr>
        <p:sp>
          <p:nvSpPr>
            <p:cNvPr id="4768" name="Freeform 1459">
              <a:extLst>
                <a:ext uri="{FF2B5EF4-FFF2-40B4-BE49-F238E27FC236}">
                  <a16:creationId xmlns:a16="http://schemas.microsoft.com/office/drawing/2014/main" id="{90AB18DD-62C3-EB40-901D-E080BEC1C117}"/>
                </a:ext>
              </a:extLst>
            </p:cNvPr>
            <p:cNvSpPr/>
            <p:nvPr/>
          </p:nvSpPr>
          <p:spPr>
            <a:xfrm rot="20959005">
              <a:off x="4045923" y="2355659"/>
              <a:ext cx="208708" cy="74139"/>
            </a:xfrm>
            <a:custGeom>
              <a:avLst/>
              <a:gdLst>
                <a:gd name="connsiteX0" fmla="*/ 0 w 183357"/>
                <a:gd name="connsiteY0" fmla="*/ 61912 h 78581"/>
                <a:gd name="connsiteX1" fmla="*/ 107157 w 183357"/>
                <a:gd name="connsiteY1" fmla="*/ 0 h 78581"/>
                <a:gd name="connsiteX2" fmla="*/ 111919 w 183357"/>
                <a:gd name="connsiteY2" fmla="*/ 38100 h 78581"/>
                <a:gd name="connsiteX3" fmla="*/ 154782 w 183357"/>
                <a:gd name="connsiteY3" fmla="*/ 33337 h 78581"/>
                <a:gd name="connsiteX4" fmla="*/ 183357 w 183357"/>
                <a:gd name="connsiteY4" fmla="*/ 78581 h 78581"/>
                <a:gd name="connsiteX5" fmla="*/ 0 w 183357"/>
                <a:gd name="connsiteY5" fmla="*/ 61912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57" h="78581">
                  <a:moveTo>
                    <a:pt x="0" y="61912"/>
                  </a:moveTo>
                  <a:lnTo>
                    <a:pt x="107157" y="0"/>
                  </a:lnTo>
                  <a:lnTo>
                    <a:pt x="111919" y="38100"/>
                  </a:lnTo>
                  <a:lnTo>
                    <a:pt x="154782" y="33337"/>
                  </a:lnTo>
                  <a:lnTo>
                    <a:pt x="183357" y="78581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rgbClr val="294A64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1" name="Freeform 1462">
              <a:extLst>
                <a:ext uri="{FF2B5EF4-FFF2-40B4-BE49-F238E27FC236}">
                  <a16:creationId xmlns:a16="http://schemas.microsoft.com/office/drawing/2014/main" id="{A0C55B12-B7CE-4BCA-F024-8159B5F4E7FA}"/>
                </a:ext>
              </a:extLst>
            </p:cNvPr>
            <p:cNvSpPr/>
            <p:nvPr/>
          </p:nvSpPr>
          <p:spPr>
            <a:xfrm rot="20743265">
              <a:off x="4028277" y="2387486"/>
              <a:ext cx="208708" cy="74139"/>
            </a:xfrm>
            <a:custGeom>
              <a:avLst/>
              <a:gdLst>
                <a:gd name="connsiteX0" fmla="*/ 0 w 183357"/>
                <a:gd name="connsiteY0" fmla="*/ 61912 h 78581"/>
                <a:gd name="connsiteX1" fmla="*/ 107157 w 183357"/>
                <a:gd name="connsiteY1" fmla="*/ 0 h 78581"/>
                <a:gd name="connsiteX2" fmla="*/ 111919 w 183357"/>
                <a:gd name="connsiteY2" fmla="*/ 38100 h 78581"/>
                <a:gd name="connsiteX3" fmla="*/ 154782 w 183357"/>
                <a:gd name="connsiteY3" fmla="*/ 33337 h 78581"/>
                <a:gd name="connsiteX4" fmla="*/ 183357 w 183357"/>
                <a:gd name="connsiteY4" fmla="*/ 78581 h 78581"/>
                <a:gd name="connsiteX5" fmla="*/ 0 w 183357"/>
                <a:gd name="connsiteY5" fmla="*/ 61912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57" h="78581">
                  <a:moveTo>
                    <a:pt x="0" y="61912"/>
                  </a:moveTo>
                  <a:lnTo>
                    <a:pt x="107157" y="0"/>
                  </a:lnTo>
                  <a:lnTo>
                    <a:pt x="111919" y="38100"/>
                  </a:lnTo>
                  <a:lnTo>
                    <a:pt x="154782" y="33337"/>
                  </a:lnTo>
                  <a:lnTo>
                    <a:pt x="183357" y="78581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2" name="Freeform 1463">
              <a:extLst>
                <a:ext uri="{FF2B5EF4-FFF2-40B4-BE49-F238E27FC236}">
                  <a16:creationId xmlns:a16="http://schemas.microsoft.com/office/drawing/2014/main" id="{51C25A60-3755-F400-3610-7C4091BA35CA}"/>
                </a:ext>
              </a:extLst>
            </p:cNvPr>
            <p:cNvSpPr/>
            <p:nvPr/>
          </p:nvSpPr>
          <p:spPr>
            <a:xfrm>
              <a:off x="4186491" y="2296538"/>
              <a:ext cx="184312" cy="105593"/>
            </a:xfrm>
            <a:custGeom>
              <a:avLst/>
              <a:gdLst>
                <a:gd name="connsiteX0" fmla="*/ 0 w 152400"/>
                <a:gd name="connsiteY0" fmla="*/ 28575 h 104775"/>
                <a:gd name="connsiteX1" fmla="*/ 50006 w 152400"/>
                <a:gd name="connsiteY1" fmla="*/ 0 h 104775"/>
                <a:gd name="connsiteX2" fmla="*/ 152400 w 152400"/>
                <a:gd name="connsiteY2" fmla="*/ 104775 h 104775"/>
                <a:gd name="connsiteX3" fmla="*/ 80963 w 152400"/>
                <a:gd name="connsiteY3" fmla="*/ 102394 h 104775"/>
                <a:gd name="connsiteX4" fmla="*/ 52388 w 152400"/>
                <a:gd name="connsiteY4" fmla="*/ 59531 h 104775"/>
                <a:gd name="connsiteX5" fmla="*/ 0 w 152400"/>
                <a:gd name="connsiteY5" fmla="*/ 28575 h 104775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0 w 157162"/>
                <a:gd name="connsiteY5" fmla="*/ 28575 h 107156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16669 w 157162"/>
                <a:gd name="connsiteY5" fmla="*/ 66674 h 107156"/>
                <a:gd name="connsiteX6" fmla="*/ 0 w 157162"/>
                <a:gd name="connsiteY6" fmla="*/ 28575 h 107156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9525 w 157162"/>
                <a:gd name="connsiteY5" fmla="*/ 71436 h 107156"/>
                <a:gd name="connsiteX6" fmla="*/ 0 w 157162"/>
                <a:gd name="connsiteY6" fmla="*/ 28575 h 107156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0963 w 161925"/>
                <a:gd name="connsiteY3" fmla="*/ 102394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0963 w 161925"/>
                <a:gd name="connsiteY3" fmla="*/ 88106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5725 w 161925"/>
                <a:gd name="connsiteY3" fmla="*/ 104775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111919">
                  <a:moveTo>
                    <a:pt x="0" y="28575"/>
                  </a:moveTo>
                  <a:lnTo>
                    <a:pt x="50006" y="0"/>
                  </a:lnTo>
                  <a:lnTo>
                    <a:pt x="161925" y="111919"/>
                  </a:lnTo>
                  <a:lnTo>
                    <a:pt x="85725" y="104775"/>
                  </a:lnTo>
                  <a:lnTo>
                    <a:pt x="52388" y="59531"/>
                  </a:lnTo>
                  <a:cubicBezTo>
                    <a:pt x="44450" y="53181"/>
                    <a:pt x="17463" y="77786"/>
                    <a:pt x="9525" y="71436"/>
                  </a:cubicBezTo>
                  <a:lnTo>
                    <a:pt x="0" y="2857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75" name="Pie 1466">
            <a:extLst>
              <a:ext uri="{FF2B5EF4-FFF2-40B4-BE49-F238E27FC236}">
                <a16:creationId xmlns:a16="http://schemas.microsoft.com/office/drawing/2014/main" id="{F23CEB00-558D-64A9-38DF-32B9BD763754}"/>
              </a:ext>
            </a:extLst>
          </p:cNvPr>
          <p:cNvSpPr/>
          <p:nvPr/>
        </p:nvSpPr>
        <p:spPr>
          <a:xfrm rot="5853498">
            <a:off x="2318045" y="2160227"/>
            <a:ext cx="429746" cy="383998"/>
          </a:xfrm>
          <a:prstGeom prst="pie">
            <a:avLst>
              <a:gd name="adj1" fmla="val 807134"/>
              <a:gd name="adj2" fmla="val 16042522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76" name="TextBox 4775">
            <a:extLst>
              <a:ext uri="{FF2B5EF4-FFF2-40B4-BE49-F238E27FC236}">
                <a16:creationId xmlns:a16="http://schemas.microsoft.com/office/drawing/2014/main" id="{FB011452-01DC-2763-6DA3-200AC34B40A6}"/>
              </a:ext>
            </a:extLst>
          </p:cNvPr>
          <p:cNvSpPr txBox="1"/>
          <p:nvPr/>
        </p:nvSpPr>
        <p:spPr>
          <a:xfrm rot="19824217">
            <a:off x="2287394" y="2179407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MAO</a:t>
            </a:r>
          </a:p>
        </p:txBody>
      </p:sp>
      <p:grpSp>
        <p:nvGrpSpPr>
          <p:cNvPr id="4820" name="Group 4819">
            <a:extLst>
              <a:ext uri="{FF2B5EF4-FFF2-40B4-BE49-F238E27FC236}">
                <a16:creationId xmlns:a16="http://schemas.microsoft.com/office/drawing/2014/main" id="{D1CE6B18-39C3-006E-AA92-57646A02F7C8}"/>
              </a:ext>
            </a:extLst>
          </p:cNvPr>
          <p:cNvGrpSpPr/>
          <p:nvPr/>
        </p:nvGrpSpPr>
        <p:grpSpPr>
          <a:xfrm>
            <a:off x="2432514" y="2353842"/>
            <a:ext cx="273529" cy="196874"/>
            <a:chOff x="2432514" y="2353842"/>
            <a:chExt cx="273529" cy="196874"/>
          </a:xfrm>
        </p:grpSpPr>
        <p:sp>
          <p:nvSpPr>
            <p:cNvPr id="4774" name="Freeform 1465">
              <a:extLst>
                <a:ext uri="{FF2B5EF4-FFF2-40B4-BE49-F238E27FC236}">
                  <a16:creationId xmlns:a16="http://schemas.microsoft.com/office/drawing/2014/main" id="{9A5EB215-3980-394F-0A42-3E9E1BDBFFAE}"/>
                </a:ext>
              </a:extLst>
            </p:cNvPr>
            <p:cNvSpPr/>
            <p:nvPr/>
          </p:nvSpPr>
          <p:spPr>
            <a:xfrm rot="19315556">
              <a:off x="2432514" y="2456350"/>
              <a:ext cx="208708" cy="74139"/>
            </a:xfrm>
            <a:custGeom>
              <a:avLst/>
              <a:gdLst>
                <a:gd name="connsiteX0" fmla="*/ 0 w 183357"/>
                <a:gd name="connsiteY0" fmla="*/ 61912 h 78581"/>
                <a:gd name="connsiteX1" fmla="*/ 107157 w 183357"/>
                <a:gd name="connsiteY1" fmla="*/ 0 h 78581"/>
                <a:gd name="connsiteX2" fmla="*/ 111919 w 183357"/>
                <a:gd name="connsiteY2" fmla="*/ 38100 h 78581"/>
                <a:gd name="connsiteX3" fmla="*/ 154782 w 183357"/>
                <a:gd name="connsiteY3" fmla="*/ 33337 h 78581"/>
                <a:gd name="connsiteX4" fmla="*/ 183357 w 183357"/>
                <a:gd name="connsiteY4" fmla="*/ 78581 h 78581"/>
                <a:gd name="connsiteX5" fmla="*/ 0 w 183357"/>
                <a:gd name="connsiteY5" fmla="*/ 61912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57" h="78581">
                  <a:moveTo>
                    <a:pt x="0" y="61912"/>
                  </a:moveTo>
                  <a:lnTo>
                    <a:pt x="107157" y="0"/>
                  </a:lnTo>
                  <a:lnTo>
                    <a:pt x="111919" y="38100"/>
                  </a:lnTo>
                  <a:lnTo>
                    <a:pt x="154782" y="33337"/>
                  </a:lnTo>
                  <a:lnTo>
                    <a:pt x="183357" y="78581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rgbClr val="294A64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7" name="Freeform 1468">
              <a:extLst>
                <a:ext uri="{FF2B5EF4-FFF2-40B4-BE49-F238E27FC236}">
                  <a16:creationId xmlns:a16="http://schemas.microsoft.com/office/drawing/2014/main" id="{9395CF2F-2EBF-34DA-7552-F64AC42BE783}"/>
                </a:ext>
              </a:extLst>
            </p:cNvPr>
            <p:cNvSpPr/>
            <p:nvPr/>
          </p:nvSpPr>
          <p:spPr>
            <a:xfrm rot="20045639">
              <a:off x="2434183" y="2476577"/>
              <a:ext cx="208708" cy="74139"/>
            </a:xfrm>
            <a:custGeom>
              <a:avLst/>
              <a:gdLst>
                <a:gd name="connsiteX0" fmla="*/ 0 w 183357"/>
                <a:gd name="connsiteY0" fmla="*/ 61912 h 78581"/>
                <a:gd name="connsiteX1" fmla="*/ 107157 w 183357"/>
                <a:gd name="connsiteY1" fmla="*/ 0 h 78581"/>
                <a:gd name="connsiteX2" fmla="*/ 111919 w 183357"/>
                <a:gd name="connsiteY2" fmla="*/ 38100 h 78581"/>
                <a:gd name="connsiteX3" fmla="*/ 154782 w 183357"/>
                <a:gd name="connsiteY3" fmla="*/ 33337 h 78581"/>
                <a:gd name="connsiteX4" fmla="*/ 183357 w 183357"/>
                <a:gd name="connsiteY4" fmla="*/ 78581 h 78581"/>
                <a:gd name="connsiteX5" fmla="*/ 0 w 183357"/>
                <a:gd name="connsiteY5" fmla="*/ 61912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57" h="78581">
                  <a:moveTo>
                    <a:pt x="0" y="61912"/>
                  </a:moveTo>
                  <a:lnTo>
                    <a:pt x="107157" y="0"/>
                  </a:lnTo>
                  <a:lnTo>
                    <a:pt x="111919" y="38100"/>
                  </a:lnTo>
                  <a:lnTo>
                    <a:pt x="154782" y="33337"/>
                  </a:lnTo>
                  <a:lnTo>
                    <a:pt x="183357" y="78581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8" name="Freeform 1469">
              <a:extLst>
                <a:ext uri="{FF2B5EF4-FFF2-40B4-BE49-F238E27FC236}">
                  <a16:creationId xmlns:a16="http://schemas.microsoft.com/office/drawing/2014/main" id="{78D7456F-ED45-5249-B9FB-CBA77415EB9F}"/>
                </a:ext>
              </a:extLst>
            </p:cNvPr>
            <p:cNvSpPr/>
            <p:nvPr/>
          </p:nvSpPr>
          <p:spPr>
            <a:xfrm rot="19315556">
              <a:off x="2521730" y="2353842"/>
              <a:ext cx="184313" cy="105592"/>
            </a:xfrm>
            <a:custGeom>
              <a:avLst/>
              <a:gdLst>
                <a:gd name="connsiteX0" fmla="*/ 0 w 152400"/>
                <a:gd name="connsiteY0" fmla="*/ 28575 h 104775"/>
                <a:gd name="connsiteX1" fmla="*/ 50006 w 152400"/>
                <a:gd name="connsiteY1" fmla="*/ 0 h 104775"/>
                <a:gd name="connsiteX2" fmla="*/ 152400 w 152400"/>
                <a:gd name="connsiteY2" fmla="*/ 104775 h 104775"/>
                <a:gd name="connsiteX3" fmla="*/ 80963 w 152400"/>
                <a:gd name="connsiteY3" fmla="*/ 102394 h 104775"/>
                <a:gd name="connsiteX4" fmla="*/ 52388 w 152400"/>
                <a:gd name="connsiteY4" fmla="*/ 59531 h 104775"/>
                <a:gd name="connsiteX5" fmla="*/ 0 w 152400"/>
                <a:gd name="connsiteY5" fmla="*/ 28575 h 104775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0 w 157162"/>
                <a:gd name="connsiteY5" fmla="*/ 28575 h 107156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16669 w 157162"/>
                <a:gd name="connsiteY5" fmla="*/ 66674 h 107156"/>
                <a:gd name="connsiteX6" fmla="*/ 0 w 157162"/>
                <a:gd name="connsiteY6" fmla="*/ 28575 h 107156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9525 w 157162"/>
                <a:gd name="connsiteY5" fmla="*/ 71436 h 107156"/>
                <a:gd name="connsiteX6" fmla="*/ 0 w 157162"/>
                <a:gd name="connsiteY6" fmla="*/ 28575 h 107156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0963 w 161925"/>
                <a:gd name="connsiteY3" fmla="*/ 102394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0963 w 161925"/>
                <a:gd name="connsiteY3" fmla="*/ 88106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5725 w 161925"/>
                <a:gd name="connsiteY3" fmla="*/ 104775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111919">
                  <a:moveTo>
                    <a:pt x="0" y="28575"/>
                  </a:moveTo>
                  <a:lnTo>
                    <a:pt x="50006" y="0"/>
                  </a:lnTo>
                  <a:lnTo>
                    <a:pt x="161925" y="111919"/>
                  </a:lnTo>
                  <a:lnTo>
                    <a:pt x="85725" y="104775"/>
                  </a:lnTo>
                  <a:lnTo>
                    <a:pt x="52388" y="59531"/>
                  </a:lnTo>
                  <a:cubicBezTo>
                    <a:pt x="44450" y="53181"/>
                    <a:pt x="17463" y="77786"/>
                    <a:pt x="9525" y="71436"/>
                  </a:cubicBezTo>
                  <a:lnTo>
                    <a:pt x="0" y="2857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779" name="Group 4778">
            <a:extLst>
              <a:ext uri="{FF2B5EF4-FFF2-40B4-BE49-F238E27FC236}">
                <a16:creationId xmlns:a16="http://schemas.microsoft.com/office/drawing/2014/main" id="{9F0EACEA-9468-6F45-1510-6A3C32C0AE06}"/>
              </a:ext>
            </a:extLst>
          </p:cNvPr>
          <p:cNvGrpSpPr/>
          <p:nvPr/>
        </p:nvGrpSpPr>
        <p:grpSpPr>
          <a:xfrm rot="14182068">
            <a:off x="3404559" y="2359339"/>
            <a:ext cx="224524" cy="221568"/>
            <a:chOff x="1543671" y="2543716"/>
            <a:chExt cx="237976" cy="194654"/>
          </a:xfrm>
        </p:grpSpPr>
        <p:sp>
          <p:nvSpPr>
            <p:cNvPr id="4780" name="Freeform 1471">
              <a:extLst>
                <a:ext uri="{FF2B5EF4-FFF2-40B4-BE49-F238E27FC236}">
                  <a16:creationId xmlns:a16="http://schemas.microsoft.com/office/drawing/2014/main" id="{305B557B-A194-53DB-4A6E-04D7C43CBCE3}"/>
                </a:ext>
              </a:extLst>
            </p:cNvPr>
            <p:cNvSpPr/>
            <p:nvPr/>
          </p:nvSpPr>
          <p:spPr>
            <a:xfrm rot="19315556">
              <a:off x="1543671" y="2639598"/>
              <a:ext cx="183357" cy="78581"/>
            </a:xfrm>
            <a:custGeom>
              <a:avLst/>
              <a:gdLst>
                <a:gd name="connsiteX0" fmla="*/ 0 w 183357"/>
                <a:gd name="connsiteY0" fmla="*/ 61912 h 78581"/>
                <a:gd name="connsiteX1" fmla="*/ 107157 w 183357"/>
                <a:gd name="connsiteY1" fmla="*/ 0 h 78581"/>
                <a:gd name="connsiteX2" fmla="*/ 111919 w 183357"/>
                <a:gd name="connsiteY2" fmla="*/ 38100 h 78581"/>
                <a:gd name="connsiteX3" fmla="*/ 154782 w 183357"/>
                <a:gd name="connsiteY3" fmla="*/ 33337 h 78581"/>
                <a:gd name="connsiteX4" fmla="*/ 183357 w 183357"/>
                <a:gd name="connsiteY4" fmla="*/ 78581 h 78581"/>
                <a:gd name="connsiteX5" fmla="*/ 0 w 183357"/>
                <a:gd name="connsiteY5" fmla="*/ 61912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57" h="78581">
                  <a:moveTo>
                    <a:pt x="0" y="61912"/>
                  </a:moveTo>
                  <a:lnTo>
                    <a:pt x="107157" y="0"/>
                  </a:lnTo>
                  <a:lnTo>
                    <a:pt x="111919" y="38100"/>
                  </a:lnTo>
                  <a:lnTo>
                    <a:pt x="154782" y="33337"/>
                  </a:lnTo>
                  <a:lnTo>
                    <a:pt x="183357" y="78581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rgbClr val="294A64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1" name="Freeform 1472">
              <a:extLst>
                <a:ext uri="{FF2B5EF4-FFF2-40B4-BE49-F238E27FC236}">
                  <a16:creationId xmlns:a16="http://schemas.microsoft.com/office/drawing/2014/main" id="{11245D5E-0152-C1CD-0013-E04E92A2BC17}"/>
                </a:ext>
              </a:extLst>
            </p:cNvPr>
            <p:cNvSpPr/>
            <p:nvPr/>
          </p:nvSpPr>
          <p:spPr>
            <a:xfrm rot="20045639">
              <a:off x="1547033" y="2659789"/>
              <a:ext cx="183357" cy="78581"/>
            </a:xfrm>
            <a:custGeom>
              <a:avLst/>
              <a:gdLst>
                <a:gd name="connsiteX0" fmla="*/ 0 w 183357"/>
                <a:gd name="connsiteY0" fmla="*/ 61912 h 78581"/>
                <a:gd name="connsiteX1" fmla="*/ 107157 w 183357"/>
                <a:gd name="connsiteY1" fmla="*/ 0 h 78581"/>
                <a:gd name="connsiteX2" fmla="*/ 111919 w 183357"/>
                <a:gd name="connsiteY2" fmla="*/ 38100 h 78581"/>
                <a:gd name="connsiteX3" fmla="*/ 154782 w 183357"/>
                <a:gd name="connsiteY3" fmla="*/ 33337 h 78581"/>
                <a:gd name="connsiteX4" fmla="*/ 183357 w 183357"/>
                <a:gd name="connsiteY4" fmla="*/ 78581 h 78581"/>
                <a:gd name="connsiteX5" fmla="*/ 0 w 183357"/>
                <a:gd name="connsiteY5" fmla="*/ 61912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57" h="78581">
                  <a:moveTo>
                    <a:pt x="0" y="61912"/>
                  </a:moveTo>
                  <a:lnTo>
                    <a:pt x="107157" y="0"/>
                  </a:lnTo>
                  <a:lnTo>
                    <a:pt x="111919" y="38100"/>
                  </a:lnTo>
                  <a:lnTo>
                    <a:pt x="154782" y="33337"/>
                  </a:lnTo>
                  <a:lnTo>
                    <a:pt x="183357" y="78581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2" name="Freeform 1473">
              <a:extLst>
                <a:ext uri="{FF2B5EF4-FFF2-40B4-BE49-F238E27FC236}">
                  <a16:creationId xmlns:a16="http://schemas.microsoft.com/office/drawing/2014/main" id="{608D6DD4-0B45-3404-55A5-33D4750EBC32}"/>
                </a:ext>
              </a:extLst>
            </p:cNvPr>
            <p:cNvSpPr/>
            <p:nvPr/>
          </p:nvSpPr>
          <p:spPr>
            <a:xfrm rot="19315556">
              <a:off x="1619722" y="2543716"/>
              <a:ext cx="161925" cy="111919"/>
            </a:xfrm>
            <a:custGeom>
              <a:avLst/>
              <a:gdLst>
                <a:gd name="connsiteX0" fmla="*/ 0 w 152400"/>
                <a:gd name="connsiteY0" fmla="*/ 28575 h 104775"/>
                <a:gd name="connsiteX1" fmla="*/ 50006 w 152400"/>
                <a:gd name="connsiteY1" fmla="*/ 0 h 104775"/>
                <a:gd name="connsiteX2" fmla="*/ 152400 w 152400"/>
                <a:gd name="connsiteY2" fmla="*/ 104775 h 104775"/>
                <a:gd name="connsiteX3" fmla="*/ 80963 w 152400"/>
                <a:gd name="connsiteY3" fmla="*/ 102394 h 104775"/>
                <a:gd name="connsiteX4" fmla="*/ 52388 w 152400"/>
                <a:gd name="connsiteY4" fmla="*/ 59531 h 104775"/>
                <a:gd name="connsiteX5" fmla="*/ 0 w 152400"/>
                <a:gd name="connsiteY5" fmla="*/ 28575 h 104775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0 w 157162"/>
                <a:gd name="connsiteY5" fmla="*/ 28575 h 107156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16669 w 157162"/>
                <a:gd name="connsiteY5" fmla="*/ 66674 h 107156"/>
                <a:gd name="connsiteX6" fmla="*/ 0 w 157162"/>
                <a:gd name="connsiteY6" fmla="*/ 28575 h 107156"/>
                <a:gd name="connsiteX0" fmla="*/ 0 w 157162"/>
                <a:gd name="connsiteY0" fmla="*/ 28575 h 107156"/>
                <a:gd name="connsiteX1" fmla="*/ 50006 w 157162"/>
                <a:gd name="connsiteY1" fmla="*/ 0 h 107156"/>
                <a:gd name="connsiteX2" fmla="*/ 157162 w 157162"/>
                <a:gd name="connsiteY2" fmla="*/ 107156 h 107156"/>
                <a:gd name="connsiteX3" fmla="*/ 80963 w 157162"/>
                <a:gd name="connsiteY3" fmla="*/ 102394 h 107156"/>
                <a:gd name="connsiteX4" fmla="*/ 52388 w 157162"/>
                <a:gd name="connsiteY4" fmla="*/ 59531 h 107156"/>
                <a:gd name="connsiteX5" fmla="*/ 9525 w 157162"/>
                <a:gd name="connsiteY5" fmla="*/ 71436 h 107156"/>
                <a:gd name="connsiteX6" fmla="*/ 0 w 157162"/>
                <a:gd name="connsiteY6" fmla="*/ 28575 h 107156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0963 w 161925"/>
                <a:gd name="connsiteY3" fmla="*/ 102394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0963 w 161925"/>
                <a:gd name="connsiteY3" fmla="*/ 88106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  <a:gd name="connsiteX0" fmla="*/ 0 w 161925"/>
                <a:gd name="connsiteY0" fmla="*/ 28575 h 111919"/>
                <a:gd name="connsiteX1" fmla="*/ 50006 w 161925"/>
                <a:gd name="connsiteY1" fmla="*/ 0 h 111919"/>
                <a:gd name="connsiteX2" fmla="*/ 161925 w 161925"/>
                <a:gd name="connsiteY2" fmla="*/ 111919 h 111919"/>
                <a:gd name="connsiteX3" fmla="*/ 85725 w 161925"/>
                <a:gd name="connsiteY3" fmla="*/ 104775 h 111919"/>
                <a:gd name="connsiteX4" fmla="*/ 52388 w 161925"/>
                <a:gd name="connsiteY4" fmla="*/ 59531 h 111919"/>
                <a:gd name="connsiteX5" fmla="*/ 9525 w 161925"/>
                <a:gd name="connsiteY5" fmla="*/ 71436 h 111919"/>
                <a:gd name="connsiteX6" fmla="*/ 0 w 161925"/>
                <a:gd name="connsiteY6" fmla="*/ 28575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111919">
                  <a:moveTo>
                    <a:pt x="0" y="28575"/>
                  </a:moveTo>
                  <a:lnTo>
                    <a:pt x="50006" y="0"/>
                  </a:lnTo>
                  <a:lnTo>
                    <a:pt x="161925" y="111919"/>
                  </a:lnTo>
                  <a:lnTo>
                    <a:pt x="85725" y="104775"/>
                  </a:lnTo>
                  <a:lnTo>
                    <a:pt x="52388" y="59531"/>
                  </a:lnTo>
                  <a:cubicBezTo>
                    <a:pt x="44450" y="53181"/>
                    <a:pt x="17463" y="77786"/>
                    <a:pt x="9525" y="71436"/>
                  </a:cubicBezTo>
                  <a:lnTo>
                    <a:pt x="0" y="2857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783" name="Straight Arrow Connector 4782">
            <a:extLst>
              <a:ext uri="{FF2B5EF4-FFF2-40B4-BE49-F238E27FC236}">
                <a16:creationId xmlns:a16="http://schemas.microsoft.com/office/drawing/2014/main" id="{82814190-E1E0-40D1-A79E-945004E19D1F}"/>
              </a:ext>
            </a:extLst>
          </p:cNvPr>
          <p:cNvCxnSpPr>
            <a:cxnSpLocks/>
          </p:cNvCxnSpPr>
          <p:nvPr/>
        </p:nvCxnSpPr>
        <p:spPr>
          <a:xfrm flipV="1">
            <a:off x="2990733" y="2888673"/>
            <a:ext cx="0" cy="381000"/>
          </a:xfrm>
          <a:prstGeom prst="straightConnector1">
            <a:avLst/>
          </a:prstGeom>
          <a:noFill/>
          <a:ln w="127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785" name="Right Triangle 848">
            <a:extLst>
              <a:ext uri="{FF2B5EF4-FFF2-40B4-BE49-F238E27FC236}">
                <a16:creationId xmlns:a16="http://schemas.microsoft.com/office/drawing/2014/main" id="{97E55B0B-EEA8-C14F-3695-D68B469E9DFC}"/>
              </a:ext>
            </a:extLst>
          </p:cNvPr>
          <p:cNvSpPr/>
          <p:nvPr/>
        </p:nvSpPr>
        <p:spPr>
          <a:xfrm rot="13830882">
            <a:off x="2868486" y="3382627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86" name="Right Triangle 848">
            <a:extLst>
              <a:ext uri="{FF2B5EF4-FFF2-40B4-BE49-F238E27FC236}">
                <a16:creationId xmlns:a16="http://schemas.microsoft.com/office/drawing/2014/main" id="{15352F44-164A-160F-68EA-3F57BF6FC9F6}"/>
              </a:ext>
            </a:extLst>
          </p:cNvPr>
          <p:cNvSpPr/>
          <p:nvPr/>
        </p:nvSpPr>
        <p:spPr>
          <a:xfrm rot="13830882">
            <a:off x="2854593" y="3324626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787" name="Group 4786">
            <a:extLst>
              <a:ext uri="{FF2B5EF4-FFF2-40B4-BE49-F238E27FC236}">
                <a16:creationId xmlns:a16="http://schemas.microsoft.com/office/drawing/2014/main" id="{A179F7C9-AD8D-14A8-238D-0738892347B3}"/>
              </a:ext>
            </a:extLst>
          </p:cNvPr>
          <p:cNvGrpSpPr/>
          <p:nvPr/>
        </p:nvGrpSpPr>
        <p:grpSpPr>
          <a:xfrm>
            <a:off x="2826805" y="3565580"/>
            <a:ext cx="327855" cy="718940"/>
            <a:chOff x="1723696" y="3753509"/>
            <a:chExt cx="288032" cy="762014"/>
          </a:xfrm>
        </p:grpSpPr>
        <p:sp>
          <p:nvSpPr>
            <p:cNvPr id="4788" name="Isosceles Triangle 4787">
              <a:extLst>
                <a:ext uri="{FF2B5EF4-FFF2-40B4-BE49-F238E27FC236}">
                  <a16:creationId xmlns:a16="http://schemas.microsoft.com/office/drawing/2014/main" id="{34327E3F-598B-8945-2B95-9AD3FC4AD25B}"/>
                </a:ext>
              </a:extLst>
            </p:cNvPr>
            <p:cNvSpPr/>
            <p:nvPr/>
          </p:nvSpPr>
          <p:spPr>
            <a:xfrm>
              <a:off x="1723696" y="3753509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9" name="Isosceles Triangle 4788">
              <a:extLst>
                <a:ext uri="{FF2B5EF4-FFF2-40B4-BE49-F238E27FC236}">
                  <a16:creationId xmlns:a16="http://schemas.microsoft.com/office/drawing/2014/main" id="{32913C8D-DCAA-A606-1BC2-CA11DE9F0E64}"/>
                </a:ext>
              </a:extLst>
            </p:cNvPr>
            <p:cNvSpPr/>
            <p:nvPr/>
          </p:nvSpPr>
          <p:spPr>
            <a:xfrm>
              <a:off x="1723696" y="3862707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0" name="Isosceles Triangle 4789">
              <a:extLst>
                <a:ext uri="{FF2B5EF4-FFF2-40B4-BE49-F238E27FC236}">
                  <a16:creationId xmlns:a16="http://schemas.microsoft.com/office/drawing/2014/main" id="{D55655E7-58DB-4699-1B4D-352C213256E2}"/>
                </a:ext>
              </a:extLst>
            </p:cNvPr>
            <p:cNvSpPr/>
            <p:nvPr/>
          </p:nvSpPr>
          <p:spPr>
            <a:xfrm>
              <a:off x="1723696" y="3971905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1" name="Isosceles Triangle 4790">
              <a:extLst>
                <a:ext uri="{FF2B5EF4-FFF2-40B4-BE49-F238E27FC236}">
                  <a16:creationId xmlns:a16="http://schemas.microsoft.com/office/drawing/2014/main" id="{09E41F09-AD4A-942B-FBF0-29B9D9226A46}"/>
                </a:ext>
              </a:extLst>
            </p:cNvPr>
            <p:cNvSpPr/>
            <p:nvPr/>
          </p:nvSpPr>
          <p:spPr>
            <a:xfrm>
              <a:off x="1723696" y="4081103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2" name="Isosceles Triangle 4791">
              <a:extLst>
                <a:ext uri="{FF2B5EF4-FFF2-40B4-BE49-F238E27FC236}">
                  <a16:creationId xmlns:a16="http://schemas.microsoft.com/office/drawing/2014/main" id="{EC701949-7E12-8465-A5C6-6FF5A523E5F1}"/>
                </a:ext>
              </a:extLst>
            </p:cNvPr>
            <p:cNvSpPr/>
            <p:nvPr/>
          </p:nvSpPr>
          <p:spPr>
            <a:xfrm>
              <a:off x="1723696" y="4190301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3" name="Isosceles Triangle 4792">
              <a:extLst>
                <a:ext uri="{FF2B5EF4-FFF2-40B4-BE49-F238E27FC236}">
                  <a16:creationId xmlns:a16="http://schemas.microsoft.com/office/drawing/2014/main" id="{2FD88C9F-FFD8-C820-C82C-D9170C924567}"/>
                </a:ext>
              </a:extLst>
            </p:cNvPr>
            <p:cNvSpPr/>
            <p:nvPr/>
          </p:nvSpPr>
          <p:spPr>
            <a:xfrm>
              <a:off x="1723696" y="4299499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94" name="TextBox 4793">
            <a:extLst>
              <a:ext uri="{FF2B5EF4-FFF2-40B4-BE49-F238E27FC236}">
                <a16:creationId xmlns:a16="http://schemas.microsoft.com/office/drawing/2014/main" id="{FEB2C70C-EC44-7363-4792-01361AAD2045}"/>
              </a:ext>
            </a:extLst>
          </p:cNvPr>
          <p:cNvSpPr txBox="1"/>
          <p:nvPr/>
        </p:nvSpPr>
        <p:spPr>
          <a:xfrm rot="16200000">
            <a:off x="2600807" y="3843083"/>
            <a:ext cx="809933" cy="26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Reuptake</a:t>
            </a:r>
          </a:p>
        </p:txBody>
      </p:sp>
      <p:grpSp>
        <p:nvGrpSpPr>
          <p:cNvPr id="4795" name="Group 4794">
            <a:extLst>
              <a:ext uri="{FF2B5EF4-FFF2-40B4-BE49-F238E27FC236}">
                <a16:creationId xmlns:a16="http://schemas.microsoft.com/office/drawing/2014/main" id="{A04E3D3A-E40A-5D6E-9E13-138D8E4606E6}"/>
              </a:ext>
            </a:extLst>
          </p:cNvPr>
          <p:cNvGrpSpPr/>
          <p:nvPr/>
        </p:nvGrpSpPr>
        <p:grpSpPr>
          <a:xfrm>
            <a:off x="8810868" y="3565580"/>
            <a:ext cx="327855" cy="718940"/>
            <a:chOff x="1723696" y="3753509"/>
            <a:chExt cx="288032" cy="762014"/>
          </a:xfrm>
        </p:grpSpPr>
        <p:sp>
          <p:nvSpPr>
            <p:cNvPr id="4796" name="Isosceles Triangle 4795">
              <a:extLst>
                <a:ext uri="{FF2B5EF4-FFF2-40B4-BE49-F238E27FC236}">
                  <a16:creationId xmlns:a16="http://schemas.microsoft.com/office/drawing/2014/main" id="{72B4367C-E08D-AC65-23E3-4AFB618779D5}"/>
                </a:ext>
              </a:extLst>
            </p:cNvPr>
            <p:cNvSpPr/>
            <p:nvPr/>
          </p:nvSpPr>
          <p:spPr>
            <a:xfrm>
              <a:off x="1723696" y="3753509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7" name="Isosceles Triangle 4796">
              <a:extLst>
                <a:ext uri="{FF2B5EF4-FFF2-40B4-BE49-F238E27FC236}">
                  <a16:creationId xmlns:a16="http://schemas.microsoft.com/office/drawing/2014/main" id="{B4AFA1DA-9103-8F04-762C-2212F984622B}"/>
                </a:ext>
              </a:extLst>
            </p:cNvPr>
            <p:cNvSpPr/>
            <p:nvPr/>
          </p:nvSpPr>
          <p:spPr>
            <a:xfrm>
              <a:off x="1723696" y="3862707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8" name="Isosceles Triangle 4797">
              <a:extLst>
                <a:ext uri="{FF2B5EF4-FFF2-40B4-BE49-F238E27FC236}">
                  <a16:creationId xmlns:a16="http://schemas.microsoft.com/office/drawing/2014/main" id="{911C6F15-E39B-A261-1F13-F2F3753A4D34}"/>
                </a:ext>
              </a:extLst>
            </p:cNvPr>
            <p:cNvSpPr/>
            <p:nvPr/>
          </p:nvSpPr>
          <p:spPr>
            <a:xfrm>
              <a:off x="1723696" y="3971905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9" name="Isosceles Triangle 4798">
              <a:extLst>
                <a:ext uri="{FF2B5EF4-FFF2-40B4-BE49-F238E27FC236}">
                  <a16:creationId xmlns:a16="http://schemas.microsoft.com/office/drawing/2014/main" id="{40AFB80D-8D5E-FD5F-1C45-6BB0E71C6A00}"/>
                </a:ext>
              </a:extLst>
            </p:cNvPr>
            <p:cNvSpPr/>
            <p:nvPr/>
          </p:nvSpPr>
          <p:spPr>
            <a:xfrm>
              <a:off x="1723696" y="4081103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0" name="Isosceles Triangle 4799">
              <a:extLst>
                <a:ext uri="{FF2B5EF4-FFF2-40B4-BE49-F238E27FC236}">
                  <a16:creationId xmlns:a16="http://schemas.microsoft.com/office/drawing/2014/main" id="{10C75847-5544-BE15-A0DF-9C1487ADB381}"/>
                </a:ext>
              </a:extLst>
            </p:cNvPr>
            <p:cNvSpPr/>
            <p:nvPr/>
          </p:nvSpPr>
          <p:spPr>
            <a:xfrm>
              <a:off x="1723696" y="4190301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1" name="Isosceles Triangle 4800">
              <a:extLst>
                <a:ext uri="{FF2B5EF4-FFF2-40B4-BE49-F238E27FC236}">
                  <a16:creationId xmlns:a16="http://schemas.microsoft.com/office/drawing/2014/main" id="{DA2AB615-8E6D-1B81-F85E-0F9B29FA9CAB}"/>
                </a:ext>
              </a:extLst>
            </p:cNvPr>
            <p:cNvSpPr/>
            <p:nvPr/>
          </p:nvSpPr>
          <p:spPr>
            <a:xfrm>
              <a:off x="1723696" y="4299499"/>
              <a:ext cx="288032" cy="216024"/>
            </a:xfrm>
            <a:prstGeom prst="triangle">
              <a:avLst/>
            </a:prstGeom>
            <a:solidFill>
              <a:srgbClr val="294A64">
                <a:alpha val="25098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802" name="TextBox 4801">
            <a:extLst>
              <a:ext uri="{FF2B5EF4-FFF2-40B4-BE49-F238E27FC236}">
                <a16:creationId xmlns:a16="http://schemas.microsoft.com/office/drawing/2014/main" id="{4879F64C-BC7B-3B59-93EF-D959DBA6D39C}"/>
              </a:ext>
            </a:extLst>
          </p:cNvPr>
          <p:cNvSpPr txBox="1"/>
          <p:nvPr/>
        </p:nvSpPr>
        <p:spPr>
          <a:xfrm rot="16200000">
            <a:off x="8592491" y="3843083"/>
            <a:ext cx="809933" cy="26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Reuptake</a:t>
            </a:r>
          </a:p>
        </p:txBody>
      </p:sp>
      <p:cxnSp>
        <p:nvCxnSpPr>
          <p:cNvPr id="4803" name="Straight Connector 4802">
            <a:extLst>
              <a:ext uri="{FF2B5EF4-FFF2-40B4-BE49-F238E27FC236}">
                <a16:creationId xmlns:a16="http://schemas.microsoft.com/office/drawing/2014/main" id="{ACA0C8F9-A848-83FE-BE78-FF56D1F94044}"/>
              </a:ext>
            </a:extLst>
          </p:cNvPr>
          <p:cNvCxnSpPr>
            <a:cxnSpLocks/>
          </p:cNvCxnSpPr>
          <p:nvPr/>
        </p:nvCxnSpPr>
        <p:spPr>
          <a:xfrm flipH="1">
            <a:off x="2085975" y="2410950"/>
            <a:ext cx="344724" cy="216424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4804" name="TextBox 4803">
            <a:extLst>
              <a:ext uri="{FF2B5EF4-FFF2-40B4-BE49-F238E27FC236}">
                <a16:creationId xmlns:a16="http://schemas.microsoft.com/office/drawing/2014/main" id="{49DDFCDA-DC96-CA25-14C6-651127C68F71}"/>
              </a:ext>
            </a:extLst>
          </p:cNvPr>
          <p:cNvSpPr txBox="1"/>
          <p:nvPr/>
        </p:nvSpPr>
        <p:spPr>
          <a:xfrm>
            <a:off x="1168210" y="2506098"/>
            <a:ext cx="851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Monoamine</a:t>
            </a:r>
            <a:b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oxidase</a:t>
            </a:r>
          </a:p>
        </p:txBody>
      </p:sp>
      <p:cxnSp>
        <p:nvCxnSpPr>
          <p:cNvPr id="4805" name="Straight Connector 4804">
            <a:extLst>
              <a:ext uri="{FF2B5EF4-FFF2-40B4-BE49-F238E27FC236}">
                <a16:creationId xmlns:a16="http://schemas.microsoft.com/office/drawing/2014/main" id="{40D3A46F-D39C-54DD-EE99-9BF79B34991A}"/>
              </a:ext>
            </a:extLst>
          </p:cNvPr>
          <p:cNvCxnSpPr/>
          <p:nvPr/>
        </p:nvCxnSpPr>
        <p:spPr>
          <a:xfrm flipH="1">
            <a:off x="1968384" y="2627706"/>
            <a:ext cx="122932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4806" name="Straight Connector 4805">
            <a:extLst>
              <a:ext uri="{FF2B5EF4-FFF2-40B4-BE49-F238E27FC236}">
                <a16:creationId xmlns:a16="http://schemas.microsoft.com/office/drawing/2014/main" id="{08EABB29-3D2C-4C58-7850-255AF3B834F1}"/>
              </a:ext>
            </a:extLst>
          </p:cNvPr>
          <p:cNvCxnSpPr/>
          <p:nvPr/>
        </p:nvCxnSpPr>
        <p:spPr>
          <a:xfrm flipH="1">
            <a:off x="8060019" y="2129263"/>
            <a:ext cx="650097" cy="498443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4807" name="TextBox 4806">
            <a:extLst>
              <a:ext uri="{FF2B5EF4-FFF2-40B4-BE49-F238E27FC236}">
                <a16:creationId xmlns:a16="http://schemas.microsoft.com/office/drawing/2014/main" id="{9C42B281-D2A7-A811-979C-DEBD3833607F}"/>
              </a:ext>
            </a:extLst>
          </p:cNvPr>
          <p:cNvSpPr txBox="1"/>
          <p:nvPr/>
        </p:nvSpPr>
        <p:spPr>
          <a:xfrm>
            <a:off x="6882033" y="2518798"/>
            <a:ext cx="1106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Monoamine</a:t>
            </a:r>
            <a:b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oxidase inhibitor</a:t>
            </a:r>
          </a:p>
        </p:txBody>
      </p:sp>
      <p:cxnSp>
        <p:nvCxnSpPr>
          <p:cNvPr id="4808" name="Straight Connector 4807">
            <a:extLst>
              <a:ext uri="{FF2B5EF4-FFF2-40B4-BE49-F238E27FC236}">
                <a16:creationId xmlns:a16="http://schemas.microsoft.com/office/drawing/2014/main" id="{DFFFD3AD-F75D-FB39-F672-AA584FE4EF25}"/>
              </a:ext>
            </a:extLst>
          </p:cNvPr>
          <p:cNvCxnSpPr/>
          <p:nvPr/>
        </p:nvCxnSpPr>
        <p:spPr>
          <a:xfrm flipH="1">
            <a:off x="7937087" y="2627706"/>
            <a:ext cx="122932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4809" name="Right Triangle 848">
            <a:extLst>
              <a:ext uri="{FF2B5EF4-FFF2-40B4-BE49-F238E27FC236}">
                <a16:creationId xmlns:a16="http://schemas.microsoft.com/office/drawing/2014/main" id="{FF54EFBC-EC02-09EB-E05B-2E259ED2A2BB}"/>
              </a:ext>
            </a:extLst>
          </p:cNvPr>
          <p:cNvSpPr/>
          <p:nvPr/>
        </p:nvSpPr>
        <p:spPr>
          <a:xfrm rot="1752142">
            <a:off x="8173286" y="4853643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0" name="Right Triangle 848">
            <a:extLst>
              <a:ext uri="{FF2B5EF4-FFF2-40B4-BE49-F238E27FC236}">
                <a16:creationId xmlns:a16="http://schemas.microsoft.com/office/drawing/2014/main" id="{B0BFBE3E-16E3-A166-D598-F95A86721F95}"/>
              </a:ext>
            </a:extLst>
          </p:cNvPr>
          <p:cNvSpPr/>
          <p:nvPr/>
        </p:nvSpPr>
        <p:spPr>
          <a:xfrm rot="17545755">
            <a:off x="8433929" y="4484064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1" name="Right Triangle 848">
            <a:extLst>
              <a:ext uri="{FF2B5EF4-FFF2-40B4-BE49-F238E27FC236}">
                <a16:creationId xmlns:a16="http://schemas.microsoft.com/office/drawing/2014/main" id="{B5EB63F8-F239-40FD-9992-8B8AD8EE663A}"/>
              </a:ext>
            </a:extLst>
          </p:cNvPr>
          <p:cNvSpPr/>
          <p:nvPr/>
        </p:nvSpPr>
        <p:spPr>
          <a:xfrm rot="20160388">
            <a:off x="9266559" y="5012518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2" name="Right Triangle 848">
            <a:extLst>
              <a:ext uri="{FF2B5EF4-FFF2-40B4-BE49-F238E27FC236}">
                <a16:creationId xmlns:a16="http://schemas.microsoft.com/office/drawing/2014/main" id="{58616E2B-9A1B-887B-0153-FDF1382CC233}"/>
              </a:ext>
            </a:extLst>
          </p:cNvPr>
          <p:cNvSpPr/>
          <p:nvPr/>
        </p:nvSpPr>
        <p:spPr>
          <a:xfrm rot="4365854">
            <a:off x="8900572" y="4478665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3" name="Right Triangle 848">
            <a:extLst>
              <a:ext uri="{FF2B5EF4-FFF2-40B4-BE49-F238E27FC236}">
                <a16:creationId xmlns:a16="http://schemas.microsoft.com/office/drawing/2014/main" id="{533D81F5-5A0E-3C74-E28E-92F1242B3B53}"/>
              </a:ext>
            </a:extLst>
          </p:cNvPr>
          <p:cNvSpPr/>
          <p:nvPr/>
        </p:nvSpPr>
        <p:spPr>
          <a:xfrm rot="16200000">
            <a:off x="8556556" y="5045941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5" name="Right Triangle 848">
            <a:extLst>
              <a:ext uri="{FF2B5EF4-FFF2-40B4-BE49-F238E27FC236}">
                <a16:creationId xmlns:a16="http://schemas.microsoft.com/office/drawing/2014/main" id="{E40C3C50-DC78-BFA8-C0E0-FB39DC940C09}"/>
              </a:ext>
            </a:extLst>
          </p:cNvPr>
          <p:cNvSpPr/>
          <p:nvPr/>
        </p:nvSpPr>
        <p:spPr>
          <a:xfrm rot="6760083">
            <a:off x="3171901" y="5286762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8" name="Right Triangle 848">
            <a:extLst>
              <a:ext uri="{FF2B5EF4-FFF2-40B4-BE49-F238E27FC236}">
                <a16:creationId xmlns:a16="http://schemas.microsoft.com/office/drawing/2014/main" id="{49F2573A-F54E-32E8-AD0A-60758D4F0CEA}"/>
              </a:ext>
            </a:extLst>
          </p:cNvPr>
          <p:cNvSpPr/>
          <p:nvPr/>
        </p:nvSpPr>
        <p:spPr>
          <a:xfrm rot="11366227">
            <a:off x="6336648" y="5174990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19" name="Right Triangle 848">
            <a:extLst>
              <a:ext uri="{FF2B5EF4-FFF2-40B4-BE49-F238E27FC236}">
                <a16:creationId xmlns:a16="http://schemas.microsoft.com/office/drawing/2014/main" id="{8681654B-36E9-8807-777A-DD2829BFF3D7}"/>
              </a:ext>
            </a:extLst>
          </p:cNvPr>
          <p:cNvSpPr/>
          <p:nvPr/>
        </p:nvSpPr>
        <p:spPr>
          <a:xfrm rot="6760083">
            <a:off x="6722158" y="5323090"/>
            <a:ext cx="235744" cy="148987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84" name="Right Triangle 848">
            <a:extLst>
              <a:ext uri="{FF2B5EF4-FFF2-40B4-BE49-F238E27FC236}">
                <a16:creationId xmlns:a16="http://schemas.microsoft.com/office/drawing/2014/main" id="{7A7F4329-31DD-B913-215C-7AD54044334B}"/>
              </a:ext>
            </a:extLst>
          </p:cNvPr>
          <p:cNvSpPr/>
          <p:nvPr/>
        </p:nvSpPr>
        <p:spPr>
          <a:xfrm rot="13830882">
            <a:off x="2844873" y="3265937"/>
            <a:ext cx="195402" cy="179745"/>
          </a:xfrm>
          <a:custGeom>
            <a:avLst/>
            <a:gdLst>
              <a:gd name="connsiteX0" fmla="*/ 0 w 270315"/>
              <a:gd name="connsiteY0" fmla="*/ 124990 h 124990"/>
              <a:gd name="connsiteX1" fmla="*/ 0 w 270315"/>
              <a:gd name="connsiteY1" fmla="*/ 0 h 124990"/>
              <a:gd name="connsiteX2" fmla="*/ 270315 w 270315"/>
              <a:gd name="connsiteY2" fmla="*/ 124990 h 124990"/>
              <a:gd name="connsiteX3" fmla="*/ 0 w 270315"/>
              <a:gd name="connsiteY3" fmla="*/ 124990 h 124990"/>
              <a:gd name="connsiteX0" fmla="*/ 40481 w 310796"/>
              <a:gd name="connsiteY0" fmla="*/ 134515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40481 w 310796"/>
              <a:gd name="connsiteY3" fmla="*/ 134515 h 134515"/>
              <a:gd name="connsiteX0" fmla="*/ 60261 w 310796"/>
              <a:gd name="connsiteY0" fmla="*/ 129398 h 134515"/>
              <a:gd name="connsiteX1" fmla="*/ 0 w 310796"/>
              <a:gd name="connsiteY1" fmla="*/ 0 h 134515"/>
              <a:gd name="connsiteX2" fmla="*/ 310796 w 310796"/>
              <a:gd name="connsiteY2" fmla="*/ 134515 h 134515"/>
              <a:gd name="connsiteX3" fmla="*/ 60261 w 310796"/>
              <a:gd name="connsiteY3" fmla="*/ 129398 h 13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96" h="134515">
                <a:moveTo>
                  <a:pt x="60261" y="129398"/>
                </a:moveTo>
                <a:lnTo>
                  <a:pt x="0" y="0"/>
                </a:lnTo>
                <a:lnTo>
                  <a:pt x="310796" y="134515"/>
                </a:lnTo>
                <a:lnTo>
                  <a:pt x="60261" y="1293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992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