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5.xml" ContentType="application/vnd.openxmlformats-officedocument.presentationml.tag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297" r:id="rId10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slide" Target="/ppt/slides/slide6.xml" Id="rId10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772792"/>
      </p:ext>
    </p:extLst>
  </p:cSld>
  <p:clrMapOvr>
    <a:masterClrMapping/>
  </p:clrMapOvr>
</p:note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587471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slideLayout" Target="/ppt/slideLayouts/slideLayout25.xml" Id="rId25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6.xml.rels>&#65279;<?xml version="1.0" encoding="utf-8"?><Relationships xmlns="http://schemas.openxmlformats.org/package/2006/relationships"><Relationship Type="http://schemas.openxmlformats.org/officeDocument/2006/relationships/notesSlide" Target="/ppt/notesSlides/notesSlide6.xml" Id="rId3" /><Relationship Type="http://schemas.openxmlformats.org/officeDocument/2006/relationships/slideLayout" Target="/ppt/slideLayouts/slideLayout25.xml" Id="rId2" /><Relationship Type="http://schemas.openxmlformats.org/officeDocument/2006/relationships/tags" Target="/ppt/tags/tag5.xml" Id="rId1" 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>
            <a:normAutofit/>
          </a:bodyPr>
          <a:lstStyle/>
          <a:p>
            <a:r>
              <a:rPr lang="en-GB" dirty="0"/>
              <a:t>Treating depression </a:t>
            </a:r>
            <a:br>
              <a:rPr lang="en-GB" dirty="0"/>
            </a:br>
            <a:r>
              <a:rPr lang="en-GB" dirty="0"/>
              <a:t>– psychological treatments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9A165-1648-7908-83A1-C842A0947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02516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