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085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E5EBF1"/>
    <a:srgbClr val="000000"/>
    <a:srgbClr val="D9D1CC"/>
    <a:srgbClr val="EBF0EE"/>
    <a:srgbClr val="F5F7F6"/>
    <a:srgbClr val="99B3A8"/>
    <a:srgbClr val="F7F5EF"/>
    <a:srgbClr val="F0ECDF"/>
    <a:srgbClr val="B5B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9592" autoAdjust="0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2"/>
    </p:cViewPr>
  </p:sorterViewPr>
  <p:notesViewPr>
    <p:cSldViewPr snapToGrid="0">
      <p:cViewPr>
        <p:scale>
          <a:sx n="150" d="100"/>
          <a:sy n="150" d="100"/>
        </p:scale>
        <p:origin x="2658" y="-10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5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C0DE231-33A8-41DC-A9BD-03476148F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Epidemiology and risk factors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E3C73-0C49-6896-72E4-9E25F6C88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399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476863-E4D5-4399-B8F7-91E76B89C3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1492</TotalTime>
  <Words>5</Words>
  <Application>Microsoft Macintosh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Epidemiology and risk factors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10</cp:revision>
  <cp:lastPrinted>2022-09-28T10:51:32Z</cp:lastPrinted>
  <dcterms:created xsi:type="dcterms:W3CDTF">2022-02-04T12:28:06Z</dcterms:created>
  <dcterms:modified xsi:type="dcterms:W3CDTF">2024-03-25T05:09:39Z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