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980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BAFB692C-2DFB-4433-BA2B-0D4F185CF30B}" name="Aoife Gratte" initials="AG" userId="S::Aoife.Gratte@primeglobalpeople.com::c48a97b4-164b-412e-b235-2ebf0a8f49bd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710"/>
    <a:srgbClr val="D3C59F"/>
    <a:srgbClr val="4F4F4F"/>
    <a:srgbClr val="D9D1CC"/>
    <a:srgbClr val="ECE7D7"/>
    <a:srgbClr val="3F1A01"/>
    <a:srgbClr val="F0F0F0"/>
    <a:srgbClr val="7B9CBB"/>
    <a:srgbClr val="E4E4E6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020" autoAdjust="0"/>
  </p:normalViewPr>
  <p:slideViewPr>
    <p:cSldViewPr snapToGrid="0">
      <p:cViewPr varScale="1">
        <p:scale>
          <a:sx n="89" d="100"/>
          <a:sy n="89" d="100"/>
        </p:scale>
        <p:origin x="19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6936" y="-19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3972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brain&#10;&#10;Description automatically generated">
            <a:extLst>
              <a:ext uri="{FF2B5EF4-FFF2-40B4-BE49-F238E27FC236}">
                <a16:creationId xmlns:a16="http://schemas.microsoft.com/office/drawing/2014/main" id="{E13813D8-D9B4-F94E-62AA-86D05B6D7D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" r="2990"/>
          <a:stretch/>
        </p:blipFill>
        <p:spPr>
          <a:xfrm>
            <a:off x="0" y="0"/>
            <a:ext cx="7650480" cy="68580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8AE90A-2DEA-42AF-B216-8A11B00D10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err="1"/>
              <a:t>Neurobehavioural</a:t>
            </a:r>
            <a:r>
              <a:rPr lang="en-GB"/>
              <a:t> consequences of stroke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A29CA-D8ED-4032-A9A9-B4FD7399CD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br>
              <a:rPr lang="en-GB" sz="3200" dirty="0"/>
            </a:br>
            <a:r>
              <a:rPr lang="en-GB" sz="3200" dirty="0"/>
              <a:t>Epidemiology and global impact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63BB82-1704-C272-D92C-1EC1DB75E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650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72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D49E508-B68E-434D-869D-EBF7E7929230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246</TotalTime>
  <Words>10</Words>
  <Application>Microsoft Macintosh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PowerPoint-præsentation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4</cp:revision>
  <cp:lastPrinted>2022-09-28T10:51:32Z</cp:lastPrinted>
  <dcterms:created xsi:type="dcterms:W3CDTF">2022-02-04T12:28:06Z</dcterms:created>
  <dcterms:modified xsi:type="dcterms:W3CDTF">2024-03-25T04:55:03Z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