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5922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4278764"/>
          </a:xfrm>
        </p:spPr>
        <p:txBody>
          <a:bodyPr/>
          <a:lstStyle/>
          <a:p>
            <a:r>
              <a:rPr lang="en-GB" dirty="0"/>
              <a:t>Depending on the severity and the location within the brain of the stroke pathology,</a:t>
            </a:r>
            <a:r>
              <a:rPr lang="en-GB" baseline="30000" dirty="0"/>
              <a:t>4</a:t>
            </a:r>
            <a:r>
              <a:rPr lang="en-GB" dirty="0"/>
              <a:t> the damage caused by a stroke can lead to severe neurobehavioural consequences, including neuropsychiatric symptoms (depression, anxiety, apathy, and fatigue), delirium, and cognitive impairment and dementia.</a:t>
            </a:r>
            <a:r>
              <a:rPr lang="en-GB" baseline="30000" dirty="0"/>
              <a:t>1-3</a:t>
            </a:r>
            <a:r>
              <a:rPr lang="en-GB" dirty="0"/>
              <a:t> These neurobehavioural consequences can have a considerable impact on the quality of life of the patient.</a:t>
            </a:r>
            <a:r>
              <a:rPr lang="en-GB" baseline="30000" dirty="0"/>
              <a:t>1-3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Chun HY, Ford A, </a:t>
            </a:r>
            <a:r>
              <a:rPr lang="en-US" dirty="0" err="1"/>
              <a:t>Kutlubaev</a:t>
            </a:r>
            <a:r>
              <a:rPr lang="en-US" dirty="0"/>
              <a:t> MA, Almeida OP, Mead GE. Depression, anxiety, and suicide after stroke: a narrative review of the best available evidence. Stroke 2022; 53 (4): 1402–1410.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Shi Q, </a:t>
            </a:r>
            <a:r>
              <a:rPr lang="en-GB" dirty="0" err="1"/>
              <a:t>Presutti</a:t>
            </a:r>
            <a:r>
              <a:rPr lang="en-GB" dirty="0"/>
              <a:t> R, </a:t>
            </a:r>
            <a:r>
              <a:rPr lang="en-GB" dirty="0" err="1"/>
              <a:t>Selchen</a:t>
            </a:r>
            <a:r>
              <a:rPr lang="en-GB" dirty="0"/>
              <a:t> D, </a:t>
            </a:r>
            <a:r>
              <a:rPr lang="en-GB" dirty="0" err="1"/>
              <a:t>Saposnik</a:t>
            </a:r>
            <a:r>
              <a:rPr lang="en-GB" dirty="0"/>
              <a:t> G. Delirium in acute stroke: a systematic review and meta-analysis. Stroke 2012; 43 (3): 645–649.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Douiri</a:t>
            </a:r>
            <a:r>
              <a:rPr lang="en-US" dirty="0"/>
              <a:t> A, Rudd AG, Wolfe CD. Prevalence of poststroke cognitive impairment: South London stroke register 1995–2010. Stroke 2013; 44 (1): 138–145.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Campbell BCV, De Silva DA, Macleod MR, et al. </a:t>
            </a:r>
            <a:r>
              <a:rPr lang="en-US" dirty="0" err="1"/>
              <a:t>Ischaemic</a:t>
            </a:r>
            <a:r>
              <a:rPr lang="en-US" dirty="0"/>
              <a:t> stroke. Nat Rev Dis Primers 2019; 5 (1): 70.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716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E4741-7747-B702-C691-C4057A2957C8}"/>
              </a:ext>
            </a:extLst>
          </p:cNvPr>
          <p:cNvSpPr txBox="1">
            <a:spLocks/>
          </p:cNvSpPr>
          <p:nvPr/>
        </p:nvSpPr>
        <p:spPr>
          <a:xfrm>
            <a:off x="539750" y="1416785"/>
            <a:ext cx="9518650" cy="4415215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Stroke is a burdensome condition – part of the burden of stroke is related to the many different neurobehavioural consequences that result from stroke</a:t>
            </a:r>
            <a:r>
              <a:rPr lang="en-US" sz="1800" baseline="30000" dirty="0"/>
              <a:t>1-3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The severity and nature of these neurobehavioural consequences of stroke can be related to the location of the stroke damage within the brain and the severity of that damage</a:t>
            </a:r>
            <a:r>
              <a:rPr lang="en-US" sz="1800" baseline="30000" dirty="0"/>
              <a:t>4</a:t>
            </a:r>
            <a:endParaRPr lang="en-US" sz="1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605449-9726-38DB-82AB-727C355BD7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249F73-C3DA-CE5F-632C-2BA76A3B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neurobehavioural consequences of stroke</a:t>
            </a:r>
            <a:endParaRPr lang="en-GB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63D484E-92B1-F9C3-8347-8486B634D910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2554559"/>
            <a:ext cx="3517200" cy="146085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1800" b="1"/>
              <a:t>Post-stroke cognitive impairment and dementia</a:t>
            </a:r>
            <a:r>
              <a:rPr lang="en-GB" sz="1800" b="1" baseline="30000"/>
              <a:t>3</a:t>
            </a:r>
            <a:endParaRPr lang="en-GB" sz="1800" b="1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6E46AE-97A3-2DA8-0C90-2F572E8ACEA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334138" y="2554559"/>
            <a:ext cx="3517200" cy="146085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1800" b="1"/>
              <a:t>Post-stroke neuropsychiatric symptoms (NPS)</a:t>
            </a:r>
            <a:r>
              <a:rPr lang="en-GB" sz="1800" b="1" baseline="30000"/>
              <a:t>1</a:t>
            </a:r>
            <a:br>
              <a:rPr lang="en-GB" sz="1800" b="1" baseline="30000"/>
            </a:br>
            <a:endParaRPr lang="en-GB" sz="1800" b="1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9EB4167-B512-F252-D793-67213E245F2A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534812" y="2554559"/>
            <a:ext cx="3517200" cy="146085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1800" b="1"/>
              <a:t>Post-stroke delirium</a:t>
            </a:r>
            <a:r>
              <a:rPr lang="en-GB" sz="1800" b="1" baseline="30000"/>
              <a:t>2</a:t>
            </a:r>
            <a:endParaRPr lang="en-GB" sz="1800" b="1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B5F8CA0-D331-F5A4-5BF2-459621462A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Chun et al. Stroke 2022;53(4):1402–1410; 2. </a:t>
            </a:r>
            <a:r>
              <a:rPr lang="en-GB" dirty="0"/>
              <a:t>Shi et al. Stroke 2012;43(3):645–649; </a:t>
            </a:r>
            <a:br>
              <a:rPr lang="en-GB" dirty="0"/>
            </a:br>
            <a:r>
              <a:rPr lang="en-GB" dirty="0"/>
              <a:t>3. </a:t>
            </a:r>
            <a:r>
              <a:rPr lang="en-US" dirty="0" err="1"/>
              <a:t>Douiri</a:t>
            </a:r>
            <a:r>
              <a:rPr lang="en-US" dirty="0"/>
              <a:t> et al. Stroke 2013;44(1):138–145; </a:t>
            </a:r>
            <a:r>
              <a:rPr lang="en-GB" dirty="0"/>
              <a:t>4. Campbell et al. Nat Rev Dis Primers 2019;5(1):70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6C0359-01C4-6DFB-9C85-29AE1582789D}"/>
              </a:ext>
            </a:extLst>
          </p:cNvPr>
          <p:cNvGrpSpPr/>
          <p:nvPr/>
        </p:nvGrpSpPr>
        <p:grpSpPr>
          <a:xfrm flipH="1">
            <a:off x="6172917" y="3807788"/>
            <a:ext cx="840939" cy="1159875"/>
            <a:chOff x="7948470" y="1144405"/>
            <a:chExt cx="840939" cy="1159875"/>
          </a:xfrm>
        </p:grpSpPr>
        <p:sp>
          <p:nvSpPr>
            <p:cNvPr id="6" name="Freeform 285">
              <a:extLst>
                <a:ext uri="{FF2B5EF4-FFF2-40B4-BE49-F238E27FC236}">
                  <a16:creationId xmlns:a16="http://schemas.microsoft.com/office/drawing/2014/main" id="{EF02404B-17CD-15F0-5E7F-11FC5CCFF957}"/>
                </a:ext>
              </a:extLst>
            </p:cNvPr>
            <p:cNvSpPr/>
            <p:nvPr/>
          </p:nvSpPr>
          <p:spPr>
            <a:xfrm>
              <a:off x="8042976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86">
              <a:extLst>
                <a:ext uri="{FF2B5EF4-FFF2-40B4-BE49-F238E27FC236}">
                  <a16:creationId xmlns:a16="http://schemas.microsoft.com/office/drawing/2014/main" id="{D6A800C3-441C-F7CB-49A3-F89FD6E2D6A9}"/>
                </a:ext>
              </a:extLst>
            </p:cNvPr>
            <p:cNvSpPr/>
            <p:nvPr/>
          </p:nvSpPr>
          <p:spPr>
            <a:xfrm>
              <a:off x="8134370" y="1144405"/>
              <a:ext cx="559166" cy="559188"/>
            </a:xfrm>
            <a:custGeom>
              <a:avLst/>
              <a:gdLst>
                <a:gd name="connsiteX0" fmla="*/ 459745 w 919490"/>
                <a:gd name="connsiteY0" fmla="*/ 919527 h 919527"/>
                <a:gd name="connsiteX1" fmla="*/ 134668 w 919490"/>
                <a:gd name="connsiteY1" fmla="*/ 784854 h 919527"/>
                <a:gd name="connsiteX2" fmla="*/ 0 w 919490"/>
                <a:gd name="connsiteY2" fmla="*/ 459764 h 919527"/>
                <a:gd name="connsiteX3" fmla="*/ 134668 w 919490"/>
                <a:gd name="connsiteY3" fmla="*/ 134673 h 919527"/>
                <a:gd name="connsiteX4" fmla="*/ 459745 w 919490"/>
                <a:gd name="connsiteY4" fmla="*/ 0 h 919527"/>
                <a:gd name="connsiteX5" fmla="*/ 784822 w 919490"/>
                <a:gd name="connsiteY5" fmla="*/ 134673 h 919527"/>
                <a:gd name="connsiteX6" fmla="*/ 919490 w 919490"/>
                <a:gd name="connsiteY6" fmla="*/ 459764 h 919527"/>
                <a:gd name="connsiteX7" fmla="*/ 784822 w 919490"/>
                <a:gd name="connsiteY7" fmla="*/ 784854 h 919527"/>
                <a:gd name="connsiteX8" fmla="*/ 459745 w 919490"/>
                <a:gd name="connsiteY8" fmla="*/ 919527 h 919527"/>
                <a:gd name="connsiteX9" fmla="*/ 459745 w 919490"/>
                <a:gd name="connsiteY9" fmla="*/ 21541 h 919527"/>
                <a:gd name="connsiteX10" fmla="*/ 149795 w 919490"/>
                <a:gd name="connsiteY10" fmla="*/ 149966 h 919527"/>
                <a:gd name="connsiteX11" fmla="*/ 21376 w 919490"/>
                <a:gd name="connsiteY11" fmla="*/ 459928 h 919527"/>
                <a:gd name="connsiteX12" fmla="*/ 149795 w 919490"/>
                <a:gd name="connsiteY12" fmla="*/ 769890 h 919527"/>
                <a:gd name="connsiteX13" fmla="*/ 459745 w 919490"/>
                <a:gd name="connsiteY13" fmla="*/ 898315 h 919527"/>
                <a:gd name="connsiteX14" fmla="*/ 769695 w 919490"/>
                <a:gd name="connsiteY14" fmla="*/ 769890 h 919527"/>
                <a:gd name="connsiteX15" fmla="*/ 898114 w 919490"/>
                <a:gd name="connsiteY15" fmla="*/ 459928 h 919527"/>
                <a:gd name="connsiteX16" fmla="*/ 769695 w 919490"/>
                <a:gd name="connsiteY16" fmla="*/ 149966 h 919527"/>
                <a:gd name="connsiteX17" fmla="*/ 459745 w 919490"/>
                <a:gd name="connsiteY17" fmla="*/ 21541 h 91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490" h="919527">
                  <a:moveTo>
                    <a:pt x="459745" y="919527"/>
                  </a:moveTo>
                  <a:cubicBezTo>
                    <a:pt x="336916" y="919527"/>
                    <a:pt x="221487" y="871676"/>
                    <a:pt x="134668" y="784854"/>
                  </a:cubicBezTo>
                  <a:cubicBezTo>
                    <a:pt x="47849" y="698032"/>
                    <a:pt x="0" y="582597"/>
                    <a:pt x="0" y="459764"/>
                  </a:cubicBezTo>
                  <a:cubicBezTo>
                    <a:pt x="0" y="336930"/>
                    <a:pt x="47849" y="221496"/>
                    <a:pt x="134668" y="134673"/>
                  </a:cubicBezTo>
                  <a:cubicBezTo>
                    <a:pt x="221487" y="47851"/>
                    <a:pt x="336916" y="0"/>
                    <a:pt x="459745" y="0"/>
                  </a:cubicBezTo>
                  <a:cubicBezTo>
                    <a:pt x="582574" y="0"/>
                    <a:pt x="698003" y="47851"/>
                    <a:pt x="784822" y="134673"/>
                  </a:cubicBezTo>
                  <a:cubicBezTo>
                    <a:pt x="871641" y="221496"/>
                    <a:pt x="919490" y="336930"/>
                    <a:pt x="919490" y="459764"/>
                  </a:cubicBezTo>
                  <a:cubicBezTo>
                    <a:pt x="919490" y="582597"/>
                    <a:pt x="871641" y="698032"/>
                    <a:pt x="784822" y="784854"/>
                  </a:cubicBezTo>
                  <a:cubicBezTo>
                    <a:pt x="698003" y="871841"/>
                    <a:pt x="582574" y="919527"/>
                    <a:pt x="459745" y="919527"/>
                  </a:cubicBezTo>
                  <a:close/>
                  <a:moveTo>
                    <a:pt x="459745" y="21541"/>
                  </a:moveTo>
                  <a:cubicBezTo>
                    <a:pt x="342671" y="21541"/>
                    <a:pt x="232668" y="67090"/>
                    <a:pt x="149795" y="149966"/>
                  </a:cubicBezTo>
                  <a:cubicBezTo>
                    <a:pt x="67087" y="232677"/>
                    <a:pt x="21376" y="342849"/>
                    <a:pt x="21376" y="459928"/>
                  </a:cubicBezTo>
                  <a:cubicBezTo>
                    <a:pt x="21376" y="577007"/>
                    <a:pt x="66923" y="687014"/>
                    <a:pt x="149795" y="769890"/>
                  </a:cubicBezTo>
                  <a:cubicBezTo>
                    <a:pt x="232503" y="852602"/>
                    <a:pt x="342671" y="898315"/>
                    <a:pt x="459745" y="898315"/>
                  </a:cubicBezTo>
                  <a:cubicBezTo>
                    <a:pt x="576818" y="898315"/>
                    <a:pt x="686822" y="852766"/>
                    <a:pt x="769695" y="769890"/>
                  </a:cubicBezTo>
                  <a:cubicBezTo>
                    <a:pt x="852403" y="687179"/>
                    <a:pt x="898114" y="577007"/>
                    <a:pt x="898114" y="459928"/>
                  </a:cubicBezTo>
                  <a:cubicBezTo>
                    <a:pt x="898114" y="342849"/>
                    <a:pt x="852567" y="232842"/>
                    <a:pt x="769695" y="149966"/>
                  </a:cubicBezTo>
                  <a:cubicBezTo>
                    <a:pt x="686986" y="67090"/>
                    <a:pt x="576818" y="21541"/>
                    <a:pt x="459745" y="215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87">
              <a:extLst>
                <a:ext uri="{FF2B5EF4-FFF2-40B4-BE49-F238E27FC236}">
                  <a16:creationId xmlns:a16="http://schemas.microsoft.com/office/drawing/2014/main" id="{51596E45-A7DE-47E3-9DE6-4ED363B65440}"/>
                </a:ext>
              </a:extLst>
            </p:cNvPr>
            <p:cNvSpPr/>
            <p:nvPr/>
          </p:nvSpPr>
          <p:spPr>
            <a:xfrm>
              <a:off x="8513448" y="1268103"/>
              <a:ext cx="121092" cy="311993"/>
            </a:xfrm>
            <a:custGeom>
              <a:avLst/>
              <a:gdLst>
                <a:gd name="connsiteX0" fmla="*/ 92903 w 199124"/>
                <a:gd name="connsiteY0" fmla="*/ 0 h 513040"/>
                <a:gd name="connsiteX1" fmla="*/ 0 w 199124"/>
                <a:gd name="connsiteY1" fmla="*/ 92906 h 513040"/>
                <a:gd name="connsiteX2" fmla="*/ 67744 w 199124"/>
                <a:gd name="connsiteY2" fmla="*/ 256520 h 513040"/>
                <a:gd name="connsiteX3" fmla="*/ 0 w 199124"/>
                <a:gd name="connsiteY3" fmla="*/ 420134 h 513040"/>
                <a:gd name="connsiteX4" fmla="*/ 92903 w 199124"/>
                <a:gd name="connsiteY4" fmla="*/ 513041 h 513040"/>
                <a:gd name="connsiteX5" fmla="*/ 199124 w 199124"/>
                <a:gd name="connsiteY5" fmla="*/ 256520 h 513040"/>
                <a:gd name="connsiteX6" fmla="*/ 92903 w 199124"/>
                <a:gd name="connsiteY6" fmla="*/ 0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92903" y="0"/>
                  </a:moveTo>
                  <a:lnTo>
                    <a:pt x="0" y="92906"/>
                  </a:lnTo>
                  <a:cubicBezTo>
                    <a:pt x="41930" y="134838"/>
                    <a:pt x="67744" y="192719"/>
                    <a:pt x="67744" y="256520"/>
                  </a:cubicBezTo>
                  <a:cubicBezTo>
                    <a:pt x="67744" y="320322"/>
                    <a:pt x="41765" y="378203"/>
                    <a:pt x="0" y="420134"/>
                  </a:cubicBezTo>
                  <a:lnTo>
                    <a:pt x="92903" y="513041"/>
                  </a:lnTo>
                  <a:cubicBezTo>
                    <a:pt x="158510" y="447431"/>
                    <a:pt x="199124" y="356662"/>
                    <a:pt x="199124" y="256520"/>
                  </a:cubicBezTo>
                  <a:cubicBezTo>
                    <a:pt x="199124" y="156379"/>
                    <a:pt x="158510" y="65610"/>
                    <a:pt x="9290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88">
              <a:extLst>
                <a:ext uri="{FF2B5EF4-FFF2-40B4-BE49-F238E27FC236}">
                  <a16:creationId xmlns:a16="http://schemas.microsoft.com/office/drawing/2014/main" id="{583EB4FE-1D8C-DE01-340B-C8BF67F1769B}"/>
                </a:ext>
              </a:extLst>
            </p:cNvPr>
            <p:cNvSpPr/>
            <p:nvPr/>
          </p:nvSpPr>
          <p:spPr>
            <a:xfrm>
              <a:off x="8257963" y="1203404"/>
              <a:ext cx="311981" cy="121097"/>
            </a:xfrm>
            <a:custGeom>
              <a:avLst/>
              <a:gdLst>
                <a:gd name="connsiteX0" fmla="*/ 256510 w 513020"/>
                <a:gd name="connsiteY0" fmla="*/ 0 h 199132"/>
                <a:gd name="connsiteX1" fmla="*/ 0 w 513020"/>
                <a:gd name="connsiteY1" fmla="*/ 106226 h 199132"/>
                <a:gd name="connsiteX2" fmla="*/ 92903 w 513020"/>
                <a:gd name="connsiteY2" fmla="*/ 199132 h 199132"/>
                <a:gd name="connsiteX3" fmla="*/ 256510 w 513020"/>
                <a:gd name="connsiteY3" fmla="*/ 131385 h 199132"/>
                <a:gd name="connsiteX4" fmla="*/ 420117 w 513020"/>
                <a:gd name="connsiteY4" fmla="*/ 199132 h 199132"/>
                <a:gd name="connsiteX5" fmla="*/ 513020 w 513020"/>
                <a:gd name="connsiteY5" fmla="*/ 106226 h 199132"/>
                <a:gd name="connsiteX6" fmla="*/ 256510 w 513020"/>
                <a:gd name="connsiteY6" fmla="*/ 0 h 19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020" h="199132">
                  <a:moveTo>
                    <a:pt x="256510" y="0"/>
                  </a:moveTo>
                  <a:cubicBezTo>
                    <a:pt x="156373" y="0"/>
                    <a:pt x="65607" y="40616"/>
                    <a:pt x="0" y="106226"/>
                  </a:cubicBezTo>
                  <a:lnTo>
                    <a:pt x="92903" y="199132"/>
                  </a:lnTo>
                  <a:cubicBezTo>
                    <a:pt x="134832" y="157201"/>
                    <a:pt x="192711" y="131385"/>
                    <a:pt x="256510" y="131385"/>
                  </a:cubicBezTo>
                  <a:cubicBezTo>
                    <a:pt x="320308" y="131385"/>
                    <a:pt x="378188" y="157365"/>
                    <a:pt x="420117" y="199132"/>
                  </a:cubicBezTo>
                  <a:lnTo>
                    <a:pt x="513020" y="106226"/>
                  </a:lnTo>
                  <a:cubicBezTo>
                    <a:pt x="447413" y="40616"/>
                    <a:pt x="356647" y="0"/>
                    <a:pt x="25651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289">
              <a:extLst>
                <a:ext uri="{FF2B5EF4-FFF2-40B4-BE49-F238E27FC236}">
                  <a16:creationId xmlns:a16="http://schemas.microsoft.com/office/drawing/2014/main" id="{7AC8B155-3483-E4B3-0BD8-EF5E3E546EFA}"/>
                </a:ext>
              </a:extLst>
            </p:cNvPr>
            <p:cNvSpPr/>
            <p:nvPr/>
          </p:nvSpPr>
          <p:spPr>
            <a:xfrm>
              <a:off x="8193367" y="1268103"/>
              <a:ext cx="121092" cy="311993"/>
            </a:xfrm>
            <a:custGeom>
              <a:avLst/>
              <a:gdLst>
                <a:gd name="connsiteX0" fmla="*/ 199124 w 199124"/>
                <a:gd name="connsiteY0" fmla="*/ 92906 h 513040"/>
                <a:gd name="connsiteX1" fmla="*/ 106222 w 199124"/>
                <a:gd name="connsiteY1" fmla="*/ 0 h 513040"/>
                <a:gd name="connsiteX2" fmla="*/ 0 w 199124"/>
                <a:gd name="connsiteY2" fmla="*/ 256520 h 513040"/>
                <a:gd name="connsiteX3" fmla="*/ 106222 w 199124"/>
                <a:gd name="connsiteY3" fmla="*/ 513041 h 513040"/>
                <a:gd name="connsiteX4" fmla="*/ 199124 w 199124"/>
                <a:gd name="connsiteY4" fmla="*/ 420134 h 513040"/>
                <a:gd name="connsiteX5" fmla="*/ 131379 w 199124"/>
                <a:gd name="connsiteY5" fmla="*/ 256520 h 513040"/>
                <a:gd name="connsiteX6" fmla="*/ 199124 w 199124"/>
                <a:gd name="connsiteY6" fmla="*/ 92906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199124" y="92906"/>
                  </a:moveTo>
                  <a:lnTo>
                    <a:pt x="106222" y="0"/>
                  </a:lnTo>
                  <a:cubicBezTo>
                    <a:pt x="40614" y="65610"/>
                    <a:pt x="0" y="156379"/>
                    <a:pt x="0" y="256520"/>
                  </a:cubicBezTo>
                  <a:cubicBezTo>
                    <a:pt x="0" y="356662"/>
                    <a:pt x="40614" y="447431"/>
                    <a:pt x="106222" y="513041"/>
                  </a:cubicBezTo>
                  <a:lnTo>
                    <a:pt x="199124" y="420134"/>
                  </a:lnTo>
                  <a:cubicBezTo>
                    <a:pt x="157195" y="378203"/>
                    <a:pt x="131379" y="320322"/>
                    <a:pt x="131379" y="256520"/>
                  </a:cubicBezTo>
                  <a:cubicBezTo>
                    <a:pt x="131379" y="192719"/>
                    <a:pt x="157195" y="134673"/>
                    <a:pt x="199124" y="9290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90">
              <a:extLst>
                <a:ext uri="{FF2B5EF4-FFF2-40B4-BE49-F238E27FC236}">
                  <a16:creationId xmlns:a16="http://schemas.microsoft.com/office/drawing/2014/main" id="{4D0F5DB2-0639-C3EE-FCE1-F5C707657031}"/>
                </a:ext>
              </a:extLst>
            </p:cNvPr>
            <p:cNvSpPr/>
            <p:nvPr/>
          </p:nvSpPr>
          <p:spPr>
            <a:xfrm>
              <a:off x="8373856" y="1383900"/>
              <a:ext cx="80195" cy="80198"/>
            </a:xfrm>
            <a:custGeom>
              <a:avLst/>
              <a:gdLst>
                <a:gd name="connsiteX0" fmla="*/ 65936 w 131872"/>
                <a:gd name="connsiteY0" fmla="*/ 0 h 131877"/>
                <a:gd name="connsiteX1" fmla="*/ 0 w 131872"/>
                <a:gd name="connsiteY1" fmla="*/ 65939 h 131877"/>
                <a:gd name="connsiteX2" fmla="*/ 65936 w 131872"/>
                <a:gd name="connsiteY2" fmla="*/ 131878 h 131877"/>
                <a:gd name="connsiteX3" fmla="*/ 131873 w 131872"/>
                <a:gd name="connsiteY3" fmla="*/ 65939 h 131877"/>
                <a:gd name="connsiteX4" fmla="*/ 65936 w 131872"/>
                <a:gd name="connsiteY4" fmla="*/ 0 h 131877"/>
                <a:gd name="connsiteX5" fmla="*/ 65936 w 131872"/>
                <a:gd name="connsiteY5" fmla="*/ 96195 h 131877"/>
                <a:gd name="connsiteX6" fmla="*/ 35845 w 131872"/>
                <a:gd name="connsiteY6" fmla="*/ 66103 h 131877"/>
                <a:gd name="connsiteX7" fmla="*/ 65936 w 131872"/>
                <a:gd name="connsiteY7" fmla="*/ 36012 h 131877"/>
                <a:gd name="connsiteX8" fmla="*/ 96027 w 131872"/>
                <a:gd name="connsiteY8" fmla="*/ 66103 h 131877"/>
                <a:gd name="connsiteX9" fmla="*/ 65936 w 131872"/>
                <a:gd name="connsiteY9" fmla="*/ 96195 h 13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872" h="131877">
                  <a:moveTo>
                    <a:pt x="65936" y="0"/>
                  </a:moveTo>
                  <a:cubicBezTo>
                    <a:pt x="29433" y="0"/>
                    <a:pt x="0" y="29599"/>
                    <a:pt x="0" y="65939"/>
                  </a:cubicBezTo>
                  <a:cubicBezTo>
                    <a:pt x="0" y="102279"/>
                    <a:pt x="29597" y="131878"/>
                    <a:pt x="65936" y="131878"/>
                  </a:cubicBezTo>
                  <a:cubicBezTo>
                    <a:pt x="102275" y="131878"/>
                    <a:pt x="131873" y="102279"/>
                    <a:pt x="131873" y="65939"/>
                  </a:cubicBezTo>
                  <a:cubicBezTo>
                    <a:pt x="131873" y="29599"/>
                    <a:pt x="102439" y="0"/>
                    <a:pt x="65936" y="0"/>
                  </a:cubicBezTo>
                  <a:close/>
                  <a:moveTo>
                    <a:pt x="65936" y="96195"/>
                  </a:moveTo>
                  <a:cubicBezTo>
                    <a:pt x="49329" y="96195"/>
                    <a:pt x="35845" y="82711"/>
                    <a:pt x="35845" y="66103"/>
                  </a:cubicBezTo>
                  <a:cubicBezTo>
                    <a:pt x="35845" y="49495"/>
                    <a:pt x="49329" y="36012"/>
                    <a:pt x="65936" y="36012"/>
                  </a:cubicBezTo>
                  <a:cubicBezTo>
                    <a:pt x="82544" y="36012"/>
                    <a:pt x="96027" y="49495"/>
                    <a:pt x="96027" y="66103"/>
                  </a:cubicBezTo>
                  <a:cubicBezTo>
                    <a:pt x="96027" y="82711"/>
                    <a:pt x="82544" y="96195"/>
                    <a:pt x="65936" y="9619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291">
              <a:extLst>
                <a:ext uri="{FF2B5EF4-FFF2-40B4-BE49-F238E27FC236}">
                  <a16:creationId xmlns:a16="http://schemas.microsoft.com/office/drawing/2014/main" id="{0C1AB7AE-1BDA-0689-A88C-6E77F1ECCEA5}"/>
                </a:ext>
              </a:extLst>
            </p:cNvPr>
            <p:cNvSpPr/>
            <p:nvPr/>
          </p:nvSpPr>
          <p:spPr>
            <a:xfrm>
              <a:off x="8241554" y="1412929"/>
              <a:ext cx="155778" cy="79795"/>
            </a:xfrm>
            <a:custGeom>
              <a:avLst/>
              <a:gdLst>
                <a:gd name="connsiteX0" fmla="*/ 9882 w 256160"/>
                <a:gd name="connsiteY0" fmla="*/ 130843 h 131215"/>
                <a:gd name="connsiteX1" fmla="*/ 250771 w 256160"/>
                <a:gd name="connsiteY1" fmla="*/ 65562 h 131215"/>
                <a:gd name="connsiteX2" fmla="*/ 255539 w 256160"/>
                <a:gd name="connsiteY2" fmla="*/ 55367 h 131215"/>
                <a:gd name="connsiteX3" fmla="*/ 233669 w 256160"/>
                <a:gd name="connsiteY3" fmla="*/ 4556 h 131215"/>
                <a:gd name="connsiteX4" fmla="*/ 222982 w 256160"/>
                <a:gd name="connsiteY4" fmla="*/ 938 h 131215"/>
                <a:gd name="connsiteX5" fmla="*/ 3797 w 256160"/>
                <a:gd name="connsiteY5" fmla="*/ 117030 h 131215"/>
                <a:gd name="connsiteX6" fmla="*/ 9882 w 256160"/>
                <a:gd name="connsiteY6" fmla="*/ 130843 h 131215"/>
                <a:gd name="connsiteX7" fmla="*/ 9882 w 256160"/>
                <a:gd name="connsiteY7" fmla="*/ 130843 h 13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160" h="131215">
                  <a:moveTo>
                    <a:pt x="9882" y="130843"/>
                  </a:moveTo>
                  <a:lnTo>
                    <a:pt x="250771" y="65562"/>
                  </a:lnTo>
                  <a:cubicBezTo>
                    <a:pt x="255045" y="64246"/>
                    <a:pt x="257348" y="59478"/>
                    <a:pt x="255539" y="55367"/>
                  </a:cubicBezTo>
                  <a:lnTo>
                    <a:pt x="233669" y="4556"/>
                  </a:lnTo>
                  <a:cubicBezTo>
                    <a:pt x="231861" y="445"/>
                    <a:pt x="226929" y="-1199"/>
                    <a:pt x="222982" y="938"/>
                  </a:cubicBezTo>
                  <a:lnTo>
                    <a:pt x="3797" y="117030"/>
                  </a:lnTo>
                  <a:cubicBezTo>
                    <a:pt x="-3931" y="121470"/>
                    <a:pt x="1166" y="133474"/>
                    <a:pt x="9882" y="130843"/>
                  </a:cubicBezTo>
                  <a:lnTo>
                    <a:pt x="9882" y="1308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92">
              <a:extLst>
                <a:ext uri="{FF2B5EF4-FFF2-40B4-BE49-F238E27FC236}">
                  <a16:creationId xmlns:a16="http://schemas.microsoft.com/office/drawing/2014/main" id="{24BA0525-E76B-C367-FCD3-4D25E580C409}"/>
                </a:ext>
              </a:extLst>
            </p:cNvPr>
            <p:cNvSpPr/>
            <p:nvPr/>
          </p:nvSpPr>
          <p:spPr>
            <a:xfrm>
              <a:off x="7948470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9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30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8" y="562207"/>
                    <a:pt x="89799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30" y="1191669"/>
                  </a:lnTo>
                  <a:cubicBezTo>
                    <a:pt x="1075225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2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1A4C04-FF29-2331-6ECC-C043AEDDF759}"/>
              </a:ext>
            </a:extLst>
          </p:cNvPr>
          <p:cNvGrpSpPr/>
          <p:nvPr/>
        </p:nvGrpSpPr>
        <p:grpSpPr>
          <a:xfrm flipH="1">
            <a:off x="7181447" y="3555217"/>
            <a:ext cx="840939" cy="1160613"/>
            <a:chOff x="10809724" y="1143668"/>
            <a:chExt cx="840939" cy="1160613"/>
          </a:xfrm>
        </p:grpSpPr>
        <p:sp>
          <p:nvSpPr>
            <p:cNvPr id="19" name="Freeform 304">
              <a:extLst>
                <a:ext uri="{FF2B5EF4-FFF2-40B4-BE49-F238E27FC236}">
                  <a16:creationId xmlns:a16="http://schemas.microsoft.com/office/drawing/2014/main" id="{7FA3D581-DB8A-330E-7458-C16F7B645F17}"/>
                </a:ext>
              </a:extLst>
            </p:cNvPr>
            <p:cNvSpPr/>
            <p:nvPr/>
          </p:nvSpPr>
          <p:spPr>
            <a:xfrm>
              <a:off x="10904230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305">
              <a:extLst>
                <a:ext uri="{FF2B5EF4-FFF2-40B4-BE49-F238E27FC236}">
                  <a16:creationId xmlns:a16="http://schemas.microsoft.com/office/drawing/2014/main" id="{63EC8BF4-5D13-1AA2-0349-535611FEA310}"/>
                </a:ext>
              </a:extLst>
            </p:cNvPr>
            <p:cNvSpPr/>
            <p:nvPr/>
          </p:nvSpPr>
          <p:spPr>
            <a:xfrm>
              <a:off x="11268807" y="1490199"/>
              <a:ext cx="12999" cy="177196"/>
            </a:xfrm>
            <a:custGeom>
              <a:avLst/>
              <a:gdLst>
                <a:gd name="connsiteX0" fmla="*/ 10688 w 21375"/>
                <a:gd name="connsiteY0" fmla="*/ 291381 h 291380"/>
                <a:gd name="connsiteX1" fmla="*/ 0 w 21375"/>
                <a:gd name="connsiteY1" fmla="*/ 280692 h 291380"/>
                <a:gd name="connsiteX2" fmla="*/ 0 w 21375"/>
                <a:gd name="connsiteY2" fmla="*/ 10688 h 291380"/>
                <a:gd name="connsiteX3" fmla="*/ 10688 w 21375"/>
                <a:gd name="connsiteY3" fmla="*/ 0 h 291380"/>
                <a:gd name="connsiteX4" fmla="*/ 21376 w 21375"/>
                <a:gd name="connsiteY4" fmla="*/ 10688 h 291380"/>
                <a:gd name="connsiteX5" fmla="*/ 21376 w 21375"/>
                <a:gd name="connsiteY5" fmla="*/ 280692 h 291380"/>
                <a:gd name="connsiteX6" fmla="*/ 10688 w 21375"/>
                <a:gd name="connsiteY6" fmla="*/ 291381 h 29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75" h="291380">
                  <a:moveTo>
                    <a:pt x="10688" y="291381"/>
                  </a:moveTo>
                  <a:cubicBezTo>
                    <a:pt x="4769" y="291381"/>
                    <a:pt x="0" y="286612"/>
                    <a:pt x="0" y="280692"/>
                  </a:cubicBezTo>
                  <a:lnTo>
                    <a:pt x="0" y="10688"/>
                  </a:lnTo>
                  <a:cubicBezTo>
                    <a:pt x="0" y="4769"/>
                    <a:pt x="4769" y="0"/>
                    <a:pt x="10688" y="0"/>
                  </a:cubicBezTo>
                  <a:cubicBezTo>
                    <a:pt x="16608" y="0"/>
                    <a:pt x="21376" y="4769"/>
                    <a:pt x="21376" y="10688"/>
                  </a:cubicBezTo>
                  <a:lnTo>
                    <a:pt x="21376" y="280692"/>
                  </a:lnTo>
                  <a:cubicBezTo>
                    <a:pt x="21376" y="286612"/>
                    <a:pt x="16608" y="291381"/>
                    <a:pt x="10688" y="29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306">
              <a:extLst>
                <a:ext uri="{FF2B5EF4-FFF2-40B4-BE49-F238E27FC236}">
                  <a16:creationId xmlns:a16="http://schemas.microsoft.com/office/drawing/2014/main" id="{8AFDE7A3-DE27-095B-EBCF-F08C8F0AB068}"/>
                </a:ext>
              </a:extLst>
            </p:cNvPr>
            <p:cNvSpPr/>
            <p:nvPr/>
          </p:nvSpPr>
          <p:spPr>
            <a:xfrm>
              <a:off x="11210612" y="1273203"/>
              <a:ext cx="161290" cy="72498"/>
            </a:xfrm>
            <a:custGeom>
              <a:avLst/>
              <a:gdLst>
                <a:gd name="connsiteX0" fmla="*/ 120198 w 265224"/>
                <a:gd name="connsiteY0" fmla="*/ 40780 h 119216"/>
                <a:gd name="connsiteX1" fmla="*/ 97178 w 265224"/>
                <a:gd name="connsiteY1" fmla="*/ 0 h 119216"/>
                <a:gd name="connsiteX2" fmla="*/ 265225 w 265224"/>
                <a:gd name="connsiteY2" fmla="*/ 55744 h 119216"/>
                <a:gd name="connsiteX3" fmla="*/ 144698 w 265224"/>
                <a:gd name="connsiteY3" fmla="*/ 76956 h 119216"/>
                <a:gd name="connsiteX4" fmla="*/ 170513 w 265224"/>
                <a:gd name="connsiteY4" fmla="*/ 119216 h 119216"/>
                <a:gd name="connsiteX5" fmla="*/ 0 w 265224"/>
                <a:gd name="connsiteY5" fmla="*/ 62157 h 11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224" h="119216">
                  <a:moveTo>
                    <a:pt x="120198" y="40780"/>
                  </a:moveTo>
                  <a:lnTo>
                    <a:pt x="97178" y="0"/>
                  </a:lnTo>
                  <a:lnTo>
                    <a:pt x="265225" y="55744"/>
                  </a:lnTo>
                  <a:lnTo>
                    <a:pt x="144698" y="76956"/>
                  </a:lnTo>
                  <a:lnTo>
                    <a:pt x="170513" y="119216"/>
                  </a:lnTo>
                  <a:lnTo>
                    <a:pt x="0" y="62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307">
              <a:extLst>
                <a:ext uri="{FF2B5EF4-FFF2-40B4-BE49-F238E27FC236}">
                  <a16:creationId xmlns:a16="http://schemas.microsoft.com/office/drawing/2014/main" id="{950570E0-8821-AAE3-0EE0-0D6B4AFC7303}"/>
                </a:ext>
              </a:extLst>
            </p:cNvPr>
            <p:cNvSpPr/>
            <p:nvPr/>
          </p:nvSpPr>
          <p:spPr>
            <a:xfrm>
              <a:off x="11039723" y="1256065"/>
              <a:ext cx="168320" cy="159034"/>
            </a:xfrm>
            <a:custGeom>
              <a:avLst/>
              <a:gdLst>
                <a:gd name="connsiteX0" fmla="*/ 35352 w 276785"/>
                <a:gd name="connsiteY0" fmla="*/ 41666 h 261515"/>
                <a:gd name="connsiteX1" fmla="*/ 657 w 276785"/>
                <a:gd name="connsiteY1" fmla="*/ 91161 h 261515"/>
                <a:gd name="connsiteX2" fmla="*/ 24499 w 276785"/>
                <a:gd name="connsiteY2" fmla="*/ 226163 h 261515"/>
                <a:gd name="connsiteX3" fmla="*/ 73992 w 276785"/>
                <a:gd name="connsiteY3" fmla="*/ 260859 h 261515"/>
                <a:gd name="connsiteX4" fmla="*/ 97835 w 276785"/>
                <a:gd name="connsiteY4" fmla="*/ 256748 h 261515"/>
                <a:gd name="connsiteX5" fmla="*/ 108523 w 276785"/>
                <a:gd name="connsiteY5" fmla="*/ 249842 h 261515"/>
                <a:gd name="connsiteX6" fmla="*/ 275912 w 276785"/>
                <a:gd name="connsiteY6" fmla="*/ 7463 h 261515"/>
                <a:gd name="connsiteX7" fmla="*/ 271143 w 276785"/>
                <a:gd name="connsiteY7" fmla="*/ 63 h 261515"/>
                <a:gd name="connsiteX8" fmla="*/ 35352 w 276785"/>
                <a:gd name="connsiteY8" fmla="*/ 41666 h 261515"/>
                <a:gd name="connsiteX9" fmla="*/ 35352 w 276785"/>
                <a:gd name="connsiteY9" fmla="*/ 41666 h 26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785" h="261515">
                  <a:moveTo>
                    <a:pt x="35352" y="41666"/>
                  </a:moveTo>
                  <a:cubicBezTo>
                    <a:pt x="12167" y="45777"/>
                    <a:pt x="-3454" y="67975"/>
                    <a:pt x="657" y="91161"/>
                  </a:cubicBezTo>
                  <a:lnTo>
                    <a:pt x="24499" y="226163"/>
                  </a:lnTo>
                  <a:cubicBezTo>
                    <a:pt x="28610" y="249349"/>
                    <a:pt x="50808" y="264970"/>
                    <a:pt x="73992" y="260859"/>
                  </a:cubicBezTo>
                  <a:lnTo>
                    <a:pt x="97835" y="256748"/>
                  </a:lnTo>
                  <a:cubicBezTo>
                    <a:pt x="102109" y="255926"/>
                    <a:pt x="106056" y="253460"/>
                    <a:pt x="108523" y="249842"/>
                  </a:cubicBezTo>
                  <a:lnTo>
                    <a:pt x="275912" y="7463"/>
                  </a:lnTo>
                  <a:cubicBezTo>
                    <a:pt x="278378" y="4010"/>
                    <a:pt x="275254" y="-594"/>
                    <a:pt x="271143" y="63"/>
                  </a:cubicBezTo>
                  <a:lnTo>
                    <a:pt x="35352" y="41666"/>
                  </a:lnTo>
                  <a:lnTo>
                    <a:pt x="35352" y="4166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308">
              <a:extLst>
                <a:ext uri="{FF2B5EF4-FFF2-40B4-BE49-F238E27FC236}">
                  <a16:creationId xmlns:a16="http://schemas.microsoft.com/office/drawing/2014/main" id="{DBD56091-865D-D3FD-6953-489C679E3A7B}"/>
                </a:ext>
              </a:extLst>
            </p:cNvPr>
            <p:cNvSpPr/>
            <p:nvPr/>
          </p:nvSpPr>
          <p:spPr>
            <a:xfrm>
              <a:off x="11008045" y="1143668"/>
              <a:ext cx="560715" cy="331930"/>
            </a:xfrm>
            <a:custGeom>
              <a:avLst/>
              <a:gdLst>
                <a:gd name="connsiteX0" fmla="*/ 921263 w 922037"/>
                <a:gd name="connsiteY0" fmla="*/ 214487 h 545825"/>
                <a:gd name="connsiteX1" fmla="*/ 913700 w 922037"/>
                <a:gd name="connsiteY1" fmla="*/ 171734 h 545825"/>
                <a:gd name="connsiteX2" fmla="*/ 857300 w 922037"/>
                <a:gd name="connsiteY2" fmla="*/ 132269 h 545825"/>
                <a:gd name="connsiteX3" fmla="*/ 856643 w 922037"/>
                <a:gd name="connsiteY3" fmla="*/ 132433 h 545825"/>
                <a:gd name="connsiteX4" fmla="*/ 846284 w 922037"/>
                <a:gd name="connsiteY4" fmla="*/ 134242 h 545825"/>
                <a:gd name="connsiteX5" fmla="*/ 737102 w 922037"/>
                <a:gd name="connsiteY5" fmla="*/ 59259 h 545825"/>
                <a:gd name="connsiteX6" fmla="*/ 610656 w 922037"/>
                <a:gd name="connsiteY6" fmla="*/ 81623 h 545825"/>
                <a:gd name="connsiteX7" fmla="*/ 655546 w 922037"/>
                <a:gd name="connsiteY7" fmla="*/ 16670 h 545825"/>
                <a:gd name="connsiteX8" fmla="*/ 652915 w 922037"/>
                <a:gd name="connsiteY8" fmla="*/ 1871 h 545825"/>
                <a:gd name="connsiteX9" fmla="*/ 638116 w 922037"/>
                <a:gd name="connsiteY9" fmla="*/ 4502 h 545825"/>
                <a:gd name="connsiteX10" fmla="*/ 581059 w 922037"/>
                <a:gd name="connsiteY10" fmla="*/ 86885 h 545825"/>
                <a:gd name="connsiteX11" fmla="*/ 78069 w 922037"/>
                <a:gd name="connsiteY11" fmla="*/ 175516 h 545825"/>
                <a:gd name="connsiteX12" fmla="*/ 1445 w 922037"/>
                <a:gd name="connsiteY12" fmla="*/ 285030 h 545825"/>
                <a:gd name="connsiteX13" fmla="*/ 25287 w 922037"/>
                <a:gd name="connsiteY13" fmla="*/ 420032 h 545825"/>
                <a:gd name="connsiteX14" fmla="*/ 64257 w 922037"/>
                <a:gd name="connsiteY14" fmla="*/ 481038 h 545825"/>
                <a:gd name="connsiteX15" fmla="*/ 118354 w 922037"/>
                <a:gd name="connsiteY15" fmla="*/ 498304 h 545825"/>
                <a:gd name="connsiteX16" fmla="*/ 134797 w 922037"/>
                <a:gd name="connsiteY16" fmla="*/ 496824 h 545825"/>
                <a:gd name="connsiteX17" fmla="*/ 320273 w 922037"/>
                <a:gd name="connsiteY17" fmla="*/ 464101 h 545825"/>
                <a:gd name="connsiteX18" fmla="*/ 275384 w 922037"/>
                <a:gd name="connsiteY18" fmla="*/ 529054 h 545825"/>
                <a:gd name="connsiteX19" fmla="*/ 278015 w 922037"/>
                <a:gd name="connsiteY19" fmla="*/ 543853 h 545825"/>
                <a:gd name="connsiteX20" fmla="*/ 284099 w 922037"/>
                <a:gd name="connsiteY20" fmla="*/ 545826 h 545825"/>
                <a:gd name="connsiteX21" fmla="*/ 292979 w 922037"/>
                <a:gd name="connsiteY21" fmla="*/ 541222 h 545825"/>
                <a:gd name="connsiteX22" fmla="*/ 349871 w 922037"/>
                <a:gd name="connsiteY22" fmla="*/ 458839 h 545825"/>
                <a:gd name="connsiteX23" fmla="*/ 793830 w 922037"/>
                <a:gd name="connsiteY23" fmla="*/ 380568 h 545825"/>
                <a:gd name="connsiteX24" fmla="*/ 870784 w 922037"/>
                <a:gd name="connsiteY24" fmla="*/ 272862 h 545825"/>
                <a:gd name="connsiteX25" fmla="*/ 881636 w 922037"/>
                <a:gd name="connsiteY25" fmla="*/ 270889 h 545825"/>
                <a:gd name="connsiteX26" fmla="*/ 921263 w 922037"/>
                <a:gd name="connsiteY26" fmla="*/ 214487 h 545825"/>
                <a:gd name="connsiteX27" fmla="*/ 131179 w 922037"/>
                <a:gd name="connsiteY27" fmla="*/ 475612 h 545825"/>
                <a:gd name="connsiteX28" fmla="*/ 76589 w 922037"/>
                <a:gd name="connsiteY28" fmla="*/ 463444 h 545825"/>
                <a:gd name="connsiteX29" fmla="*/ 46498 w 922037"/>
                <a:gd name="connsiteY29" fmla="*/ 416250 h 545825"/>
                <a:gd name="connsiteX30" fmla="*/ 22656 w 922037"/>
                <a:gd name="connsiteY30" fmla="*/ 281248 h 545825"/>
                <a:gd name="connsiteX31" fmla="*/ 82015 w 922037"/>
                <a:gd name="connsiteY31" fmla="*/ 196399 h 545825"/>
                <a:gd name="connsiteX32" fmla="*/ 564123 w 922037"/>
                <a:gd name="connsiteY32" fmla="*/ 111386 h 545825"/>
                <a:gd name="connsiteX33" fmla="*/ 337538 w 922037"/>
                <a:gd name="connsiteY33" fmla="*/ 439271 h 545825"/>
                <a:gd name="connsiteX34" fmla="*/ 131179 w 922037"/>
                <a:gd name="connsiteY34" fmla="*/ 475612 h 545825"/>
                <a:gd name="connsiteX35" fmla="*/ 878183 w 922037"/>
                <a:gd name="connsiteY35" fmla="*/ 249841 h 545825"/>
                <a:gd name="connsiteX36" fmla="*/ 865522 w 922037"/>
                <a:gd name="connsiteY36" fmla="*/ 252143 h 545825"/>
                <a:gd name="connsiteX37" fmla="*/ 852861 w 922037"/>
                <a:gd name="connsiteY37" fmla="*/ 260200 h 545825"/>
                <a:gd name="connsiteX38" fmla="*/ 849572 w 922037"/>
                <a:gd name="connsiteY38" fmla="*/ 274835 h 545825"/>
                <a:gd name="connsiteX39" fmla="*/ 790213 w 922037"/>
                <a:gd name="connsiteY39" fmla="*/ 359684 h 545825"/>
                <a:gd name="connsiteX40" fmla="*/ 366972 w 922037"/>
                <a:gd name="connsiteY40" fmla="*/ 434338 h 545825"/>
                <a:gd name="connsiteX41" fmla="*/ 593720 w 922037"/>
                <a:gd name="connsiteY41" fmla="*/ 106617 h 545825"/>
                <a:gd name="connsiteX42" fmla="*/ 740884 w 922037"/>
                <a:gd name="connsiteY42" fmla="*/ 80636 h 545825"/>
                <a:gd name="connsiteX43" fmla="*/ 753710 w 922037"/>
                <a:gd name="connsiteY43" fmla="*/ 79485 h 545825"/>
                <a:gd name="connsiteX44" fmla="*/ 825730 w 922037"/>
                <a:gd name="connsiteY44" fmla="*/ 139998 h 545825"/>
                <a:gd name="connsiteX45" fmla="*/ 833787 w 922037"/>
                <a:gd name="connsiteY45" fmla="*/ 152659 h 545825"/>
                <a:gd name="connsiteX46" fmla="*/ 848421 w 922037"/>
                <a:gd name="connsiteY46" fmla="*/ 155948 h 545825"/>
                <a:gd name="connsiteX47" fmla="*/ 861083 w 922037"/>
                <a:gd name="connsiteY47" fmla="*/ 153646 h 545825"/>
                <a:gd name="connsiteX48" fmla="*/ 861576 w 922037"/>
                <a:gd name="connsiteY48" fmla="*/ 153481 h 545825"/>
                <a:gd name="connsiteX49" fmla="*/ 892653 w 922037"/>
                <a:gd name="connsiteY49" fmla="*/ 175680 h 545825"/>
                <a:gd name="connsiteX50" fmla="*/ 900216 w 922037"/>
                <a:gd name="connsiteY50" fmla="*/ 218434 h 545825"/>
                <a:gd name="connsiteX51" fmla="*/ 878183 w 922037"/>
                <a:gd name="connsiteY51" fmla="*/ 249841 h 54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22037" h="545825">
                  <a:moveTo>
                    <a:pt x="921263" y="214487"/>
                  </a:moveTo>
                  <a:lnTo>
                    <a:pt x="913700" y="171734"/>
                  </a:lnTo>
                  <a:cubicBezTo>
                    <a:pt x="909095" y="145260"/>
                    <a:pt x="883774" y="127665"/>
                    <a:pt x="857300" y="132269"/>
                  </a:cubicBezTo>
                  <a:cubicBezTo>
                    <a:pt x="857136" y="132269"/>
                    <a:pt x="856972" y="132269"/>
                    <a:pt x="856643" y="132433"/>
                  </a:cubicBezTo>
                  <a:lnTo>
                    <a:pt x="846284" y="134242"/>
                  </a:lnTo>
                  <a:cubicBezTo>
                    <a:pt x="836418" y="83925"/>
                    <a:pt x="787747" y="50380"/>
                    <a:pt x="737102" y="59259"/>
                  </a:cubicBezTo>
                  <a:lnTo>
                    <a:pt x="610656" y="81623"/>
                  </a:lnTo>
                  <a:lnTo>
                    <a:pt x="655546" y="16670"/>
                  </a:lnTo>
                  <a:cubicBezTo>
                    <a:pt x="658834" y="11737"/>
                    <a:pt x="657683" y="5160"/>
                    <a:pt x="652915" y="1871"/>
                  </a:cubicBezTo>
                  <a:cubicBezTo>
                    <a:pt x="647982" y="-1418"/>
                    <a:pt x="641405" y="-267"/>
                    <a:pt x="638116" y="4502"/>
                  </a:cubicBezTo>
                  <a:lnTo>
                    <a:pt x="581059" y="86885"/>
                  </a:lnTo>
                  <a:lnTo>
                    <a:pt x="78069" y="175516"/>
                  </a:lnTo>
                  <a:cubicBezTo>
                    <a:pt x="26767" y="184560"/>
                    <a:pt x="-7599" y="233726"/>
                    <a:pt x="1445" y="285030"/>
                  </a:cubicBezTo>
                  <a:lnTo>
                    <a:pt x="25287" y="420032"/>
                  </a:lnTo>
                  <a:cubicBezTo>
                    <a:pt x="29727" y="444862"/>
                    <a:pt x="43539" y="466403"/>
                    <a:pt x="64257" y="481038"/>
                  </a:cubicBezTo>
                  <a:cubicBezTo>
                    <a:pt x="80371" y="492384"/>
                    <a:pt x="99115" y="498304"/>
                    <a:pt x="118354" y="498304"/>
                  </a:cubicBezTo>
                  <a:cubicBezTo>
                    <a:pt x="123780" y="498304"/>
                    <a:pt x="129371" y="497811"/>
                    <a:pt x="134797" y="496824"/>
                  </a:cubicBezTo>
                  <a:lnTo>
                    <a:pt x="320273" y="464101"/>
                  </a:lnTo>
                  <a:lnTo>
                    <a:pt x="275384" y="529054"/>
                  </a:lnTo>
                  <a:cubicBezTo>
                    <a:pt x="272096" y="533987"/>
                    <a:pt x="273247" y="540564"/>
                    <a:pt x="278015" y="543853"/>
                  </a:cubicBezTo>
                  <a:cubicBezTo>
                    <a:pt x="279824" y="545168"/>
                    <a:pt x="281961" y="545826"/>
                    <a:pt x="284099" y="545826"/>
                  </a:cubicBezTo>
                  <a:cubicBezTo>
                    <a:pt x="287552" y="545826"/>
                    <a:pt x="290840" y="544182"/>
                    <a:pt x="292979" y="541222"/>
                  </a:cubicBezTo>
                  <a:lnTo>
                    <a:pt x="349871" y="458839"/>
                  </a:lnTo>
                  <a:lnTo>
                    <a:pt x="793830" y="380568"/>
                  </a:lnTo>
                  <a:cubicBezTo>
                    <a:pt x="844640" y="371688"/>
                    <a:pt x="878841" y="323508"/>
                    <a:pt x="870784" y="272862"/>
                  </a:cubicBezTo>
                  <a:lnTo>
                    <a:pt x="881636" y="270889"/>
                  </a:lnTo>
                  <a:cubicBezTo>
                    <a:pt x="908273" y="266120"/>
                    <a:pt x="926032" y="240797"/>
                    <a:pt x="921263" y="214487"/>
                  </a:cubicBezTo>
                  <a:close/>
                  <a:moveTo>
                    <a:pt x="131179" y="475612"/>
                  </a:moveTo>
                  <a:cubicBezTo>
                    <a:pt x="111941" y="479065"/>
                    <a:pt x="92538" y="474625"/>
                    <a:pt x="76589" y="463444"/>
                  </a:cubicBezTo>
                  <a:cubicBezTo>
                    <a:pt x="60475" y="452262"/>
                    <a:pt x="49787" y="435489"/>
                    <a:pt x="46498" y="416250"/>
                  </a:cubicBezTo>
                  <a:lnTo>
                    <a:pt x="22656" y="281248"/>
                  </a:lnTo>
                  <a:cubicBezTo>
                    <a:pt x="15586" y="241455"/>
                    <a:pt x="42224" y="203470"/>
                    <a:pt x="82015" y="196399"/>
                  </a:cubicBezTo>
                  <a:lnTo>
                    <a:pt x="564123" y="111386"/>
                  </a:lnTo>
                  <a:lnTo>
                    <a:pt x="337538" y="439271"/>
                  </a:lnTo>
                  <a:lnTo>
                    <a:pt x="131179" y="475612"/>
                  </a:lnTo>
                  <a:close/>
                  <a:moveTo>
                    <a:pt x="878183" y="249841"/>
                  </a:moveTo>
                  <a:lnTo>
                    <a:pt x="865522" y="252143"/>
                  </a:lnTo>
                  <a:cubicBezTo>
                    <a:pt x="860424" y="253130"/>
                    <a:pt x="855820" y="255925"/>
                    <a:pt x="852861" y="260200"/>
                  </a:cubicBezTo>
                  <a:cubicBezTo>
                    <a:pt x="849901" y="264476"/>
                    <a:pt x="848750" y="269738"/>
                    <a:pt x="849572" y="274835"/>
                  </a:cubicBezTo>
                  <a:cubicBezTo>
                    <a:pt x="856643" y="314629"/>
                    <a:pt x="830005" y="352613"/>
                    <a:pt x="790213" y="359684"/>
                  </a:cubicBezTo>
                  <a:lnTo>
                    <a:pt x="366972" y="434338"/>
                  </a:lnTo>
                  <a:lnTo>
                    <a:pt x="593720" y="106617"/>
                  </a:lnTo>
                  <a:lnTo>
                    <a:pt x="740884" y="80636"/>
                  </a:lnTo>
                  <a:cubicBezTo>
                    <a:pt x="745160" y="79814"/>
                    <a:pt x="749434" y="79485"/>
                    <a:pt x="753710" y="79485"/>
                  </a:cubicBezTo>
                  <a:cubicBezTo>
                    <a:pt x="788569" y="79485"/>
                    <a:pt x="819481" y="104479"/>
                    <a:pt x="825730" y="139998"/>
                  </a:cubicBezTo>
                  <a:cubicBezTo>
                    <a:pt x="826716" y="145095"/>
                    <a:pt x="829512" y="149699"/>
                    <a:pt x="833787" y="152659"/>
                  </a:cubicBezTo>
                  <a:cubicBezTo>
                    <a:pt x="838062" y="155619"/>
                    <a:pt x="843324" y="156770"/>
                    <a:pt x="848421" y="155948"/>
                  </a:cubicBezTo>
                  <a:lnTo>
                    <a:pt x="861083" y="153646"/>
                  </a:lnTo>
                  <a:cubicBezTo>
                    <a:pt x="861246" y="153646"/>
                    <a:pt x="861411" y="153646"/>
                    <a:pt x="861576" y="153481"/>
                  </a:cubicBezTo>
                  <a:cubicBezTo>
                    <a:pt x="876210" y="151179"/>
                    <a:pt x="890022" y="161045"/>
                    <a:pt x="892653" y="175680"/>
                  </a:cubicBezTo>
                  <a:lnTo>
                    <a:pt x="900216" y="218434"/>
                  </a:lnTo>
                  <a:cubicBezTo>
                    <a:pt x="902847" y="232904"/>
                    <a:pt x="892982" y="247210"/>
                    <a:pt x="878183" y="2498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310">
              <a:extLst>
                <a:ext uri="{FF2B5EF4-FFF2-40B4-BE49-F238E27FC236}">
                  <a16:creationId xmlns:a16="http://schemas.microsoft.com/office/drawing/2014/main" id="{9C8E9D7F-399A-1727-B382-99C851DCD3CF}"/>
                </a:ext>
              </a:extLst>
            </p:cNvPr>
            <p:cNvSpPr/>
            <p:nvPr/>
          </p:nvSpPr>
          <p:spPr>
            <a:xfrm>
              <a:off x="10809724" y="1579597"/>
              <a:ext cx="840939" cy="724684"/>
            </a:xfrm>
            <a:custGeom>
              <a:avLst/>
              <a:gdLst>
                <a:gd name="connsiteX0" fmla="*/ 1071442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3 w 1382837"/>
                <a:gd name="connsiteY3" fmla="*/ 60348 h 1191668"/>
                <a:gd name="connsiteX4" fmla="*/ 155735 w 1382837"/>
                <a:gd name="connsiteY4" fmla="*/ 0 h 1191668"/>
                <a:gd name="connsiteX5" fmla="*/ 155242 w 1382837"/>
                <a:gd name="connsiteY5" fmla="*/ 0 h 1191668"/>
                <a:gd name="connsiteX6" fmla="*/ 149651 w 1382837"/>
                <a:gd name="connsiteY6" fmla="*/ 198968 h 1191668"/>
                <a:gd name="connsiteX7" fmla="*/ 29781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2 w 1382837"/>
                <a:gd name="connsiteY20" fmla="*/ 813959 h 1191668"/>
                <a:gd name="connsiteX21" fmla="*/ 1071442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2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3" y="60348"/>
                  </a:cubicBezTo>
                  <a:cubicBezTo>
                    <a:pt x="430167" y="60348"/>
                    <a:pt x="158036" y="33381"/>
                    <a:pt x="155735" y="0"/>
                  </a:cubicBezTo>
                  <a:lnTo>
                    <a:pt x="155242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1" y="344987"/>
                  </a:cubicBezTo>
                  <a:cubicBezTo>
                    <a:pt x="-12806" y="374092"/>
                    <a:pt x="-14285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7" y="562207"/>
                    <a:pt x="89798" y="576184"/>
                  </a:cubicBezTo>
                  <a:cubicBezTo>
                    <a:pt x="80262" y="593944"/>
                    <a:pt x="76315" y="596739"/>
                    <a:pt x="85359" y="616636"/>
                  </a:cubicBezTo>
                  <a:cubicBezTo>
                    <a:pt x="94403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29" y="1191669"/>
                  </a:lnTo>
                  <a:cubicBezTo>
                    <a:pt x="1075225" y="1034304"/>
                    <a:pt x="1066017" y="978231"/>
                    <a:pt x="1071442" y="813959"/>
                  </a:cubicBezTo>
                  <a:lnTo>
                    <a:pt x="1071442" y="813959"/>
                  </a:lnTo>
                  <a:close/>
                </a:path>
              </a:pathLst>
            </a:custGeom>
            <a:solidFill>
              <a:schemeClr val="accent1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312">
              <a:extLst>
                <a:ext uri="{FF2B5EF4-FFF2-40B4-BE49-F238E27FC236}">
                  <a16:creationId xmlns:a16="http://schemas.microsoft.com/office/drawing/2014/main" id="{006442AA-45C7-806B-33C3-763FA2AF7919}"/>
                </a:ext>
              </a:extLst>
            </p:cNvPr>
            <p:cNvSpPr/>
            <p:nvPr/>
          </p:nvSpPr>
          <p:spPr>
            <a:xfrm>
              <a:off x="11218310" y="1460099"/>
              <a:ext cx="34298" cy="124297"/>
            </a:xfrm>
            <a:custGeom>
              <a:avLst/>
              <a:gdLst>
                <a:gd name="connsiteX0" fmla="*/ 10688 w 56399"/>
                <a:gd name="connsiteY0" fmla="*/ 0 h 204394"/>
                <a:gd name="connsiteX1" fmla="*/ 0 w 56399"/>
                <a:gd name="connsiteY1" fmla="*/ 10688 h 204394"/>
                <a:gd name="connsiteX2" fmla="*/ 10688 w 56399"/>
                <a:gd name="connsiteY2" fmla="*/ 21377 h 204394"/>
                <a:gd name="connsiteX3" fmla="*/ 35024 w 56399"/>
                <a:gd name="connsiteY3" fmla="*/ 45713 h 204394"/>
                <a:gd name="connsiteX4" fmla="*/ 35024 w 56399"/>
                <a:gd name="connsiteY4" fmla="*/ 193706 h 204394"/>
                <a:gd name="connsiteX5" fmla="*/ 45712 w 56399"/>
                <a:gd name="connsiteY5" fmla="*/ 204394 h 204394"/>
                <a:gd name="connsiteX6" fmla="*/ 56400 w 56399"/>
                <a:gd name="connsiteY6" fmla="*/ 193706 h 204394"/>
                <a:gd name="connsiteX7" fmla="*/ 56400 w 56399"/>
                <a:gd name="connsiteY7" fmla="*/ 45713 h 204394"/>
                <a:gd name="connsiteX8" fmla="*/ 10688 w 56399"/>
                <a:gd name="connsiteY8" fmla="*/ 0 h 204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399" h="204394">
                  <a:moveTo>
                    <a:pt x="10688" y="0"/>
                  </a:moveTo>
                  <a:cubicBezTo>
                    <a:pt x="4769" y="0"/>
                    <a:pt x="0" y="4769"/>
                    <a:pt x="0" y="10688"/>
                  </a:cubicBezTo>
                  <a:cubicBezTo>
                    <a:pt x="0" y="16608"/>
                    <a:pt x="4769" y="21377"/>
                    <a:pt x="10688" y="21377"/>
                  </a:cubicBezTo>
                  <a:cubicBezTo>
                    <a:pt x="24007" y="21377"/>
                    <a:pt x="35024" y="32230"/>
                    <a:pt x="35024" y="45713"/>
                  </a:cubicBezTo>
                  <a:lnTo>
                    <a:pt x="35024" y="193706"/>
                  </a:lnTo>
                  <a:cubicBezTo>
                    <a:pt x="35024" y="199626"/>
                    <a:pt x="39792" y="204394"/>
                    <a:pt x="45712" y="204394"/>
                  </a:cubicBezTo>
                  <a:cubicBezTo>
                    <a:pt x="51632" y="204394"/>
                    <a:pt x="56400" y="199626"/>
                    <a:pt x="56400" y="193706"/>
                  </a:cubicBezTo>
                  <a:lnTo>
                    <a:pt x="56400" y="45713"/>
                  </a:lnTo>
                  <a:cubicBezTo>
                    <a:pt x="56235" y="20390"/>
                    <a:pt x="35846" y="0"/>
                    <a:pt x="10688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313">
              <a:extLst>
                <a:ext uri="{FF2B5EF4-FFF2-40B4-BE49-F238E27FC236}">
                  <a16:creationId xmlns:a16="http://schemas.microsoft.com/office/drawing/2014/main" id="{18CB6536-DE74-E7FD-2DF3-93C7F0CFE4EB}"/>
                </a:ext>
              </a:extLst>
            </p:cNvPr>
            <p:cNvSpPr/>
            <p:nvPr/>
          </p:nvSpPr>
          <p:spPr>
            <a:xfrm>
              <a:off x="11298106" y="1440999"/>
              <a:ext cx="34098" cy="90198"/>
            </a:xfrm>
            <a:custGeom>
              <a:avLst/>
              <a:gdLst>
                <a:gd name="connsiteX0" fmla="*/ 45383 w 56070"/>
                <a:gd name="connsiteY0" fmla="*/ 0 h 148321"/>
                <a:gd name="connsiteX1" fmla="*/ 0 w 56070"/>
                <a:gd name="connsiteY1" fmla="*/ 45384 h 148321"/>
                <a:gd name="connsiteX2" fmla="*/ 0 w 56070"/>
                <a:gd name="connsiteY2" fmla="*/ 137633 h 148321"/>
                <a:gd name="connsiteX3" fmla="*/ 10688 w 56070"/>
                <a:gd name="connsiteY3" fmla="*/ 148321 h 148321"/>
                <a:gd name="connsiteX4" fmla="*/ 21376 w 56070"/>
                <a:gd name="connsiteY4" fmla="*/ 137633 h 148321"/>
                <a:gd name="connsiteX5" fmla="*/ 21376 w 56070"/>
                <a:gd name="connsiteY5" fmla="*/ 45384 h 148321"/>
                <a:gd name="connsiteX6" fmla="*/ 45383 w 56070"/>
                <a:gd name="connsiteY6" fmla="*/ 21377 h 148321"/>
                <a:gd name="connsiteX7" fmla="*/ 56071 w 56070"/>
                <a:gd name="connsiteY7" fmla="*/ 10688 h 148321"/>
                <a:gd name="connsiteX8" fmla="*/ 45383 w 56070"/>
                <a:gd name="connsiteY8" fmla="*/ 0 h 14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070" h="148321">
                  <a:moveTo>
                    <a:pt x="45383" y="0"/>
                  </a:moveTo>
                  <a:cubicBezTo>
                    <a:pt x="20389" y="0"/>
                    <a:pt x="0" y="20390"/>
                    <a:pt x="0" y="45384"/>
                  </a:cubicBezTo>
                  <a:lnTo>
                    <a:pt x="0" y="137633"/>
                  </a:lnTo>
                  <a:cubicBezTo>
                    <a:pt x="0" y="143553"/>
                    <a:pt x="4768" y="148321"/>
                    <a:pt x="10688" y="148321"/>
                  </a:cubicBezTo>
                  <a:cubicBezTo>
                    <a:pt x="16608" y="148321"/>
                    <a:pt x="21376" y="143553"/>
                    <a:pt x="21376" y="137633"/>
                  </a:cubicBezTo>
                  <a:lnTo>
                    <a:pt x="21376" y="45384"/>
                  </a:lnTo>
                  <a:cubicBezTo>
                    <a:pt x="21376" y="32065"/>
                    <a:pt x="32228" y="21377"/>
                    <a:pt x="45383" y="21377"/>
                  </a:cubicBezTo>
                  <a:cubicBezTo>
                    <a:pt x="51302" y="21377"/>
                    <a:pt x="56071" y="16608"/>
                    <a:pt x="56071" y="10688"/>
                  </a:cubicBezTo>
                  <a:cubicBezTo>
                    <a:pt x="56071" y="4769"/>
                    <a:pt x="51302" y="0"/>
                    <a:pt x="45383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C7F24F-569E-0645-6036-527BD767170B}"/>
              </a:ext>
            </a:extLst>
          </p:cNvPr>
          <p:cNvGrpSpPr/>
          <p:nvPr/>
        </p:nvGrpSpPr>
        <p:grpSpPr>
          <a:xfrm>
            <a:off x="4155857" y="3535274"/>
            <a:ext cx="840939" cy="1180556"/>
            <a:chOff x="2265960" y="1123714"/>
            <a:chExt cx="840939" cy="1180556"/>
          </a:xfrm>
        </p:grpSpPr>
        <p:sp>
          <p:nvSpPr>
            <p:cNvPr id="29" name="Freeform 246">
              <a:extLst>
                <a:ext uri="{FF2B5EF4-FFF2-40B4-BE49-F238E27FC236}">
                  <a16:creationId xmlns:a16="http://schemas.microsoft.com/office/drawing/2014/main" id="{E740A777-F1E3-2A1B-A895-C0D76BB16785}"/>
                </a:ext>
              </a:extLst>
            </p:cNvPr>
            <p:cNvSpPr/>
            <p:nvPr/>
          </p:nvSpPr>
          <p:spPr>
            <a:xfrm>
              <a:off x="2699849" y="1123714"/>
              <a:ext cx="377266" cy="191841"/>
            </a:xfrm>
            <a:custGeom>
              <a:avLst/>
              <a:gdLst>
                <a:gd name="connsiteX0" fmla="*/ 620228 w 620228"/>
                <a:gd name="connsiteY0" fmla="*/ 315389 h 315388"/>
                <a:gd name="connsiteX1" fmla="*/ 423406 w 620228"/>
                <a:gd name="connsiteY1" fmla="*/ 315389 h 315388"/>
                <a:gd name="connsiteX2" fmla="*/ 421268 w 620228"/>
                <a:gd name="connsiteY2" fmla="*/ 314566 h 315388"/>
                <a:gd name="connsiteX3" fmla="*/ 295315 w 620228"/>
                <a:gd name="connsiteY3" fmla="*/ 290559 h 315388"/>
                <a:gd name="connsiteX4" fmla="*/ 251248 w 620228"/>
                <a:gd name="connsiteY4" fmla="*/ 293354 h 315388"/>
                <a:gd name="connsiteX5" fmla="*/ 249933 w 620228"/>
                <a:gd name="connsiteY5" fmla="*/ 282830 h 315388"/>
                <a:gd name="connsiteX6" fmla="*/ 238423 w 620228"/>
                <a:gd name="connsiteY6" fmla="*/ 283652 h 315388"/>
                <a:gd name="connsiteX7" fmla="*/ 24993 w 620228"/>
                <a:gd name="connsiteY7" fmla="*/ 60348 h 315388"/>
                <a:gd name="connsiteX8" fmla="*/ 0 w 620228"/>
                <a:gd name="connsiteY8" fmla="*/ 53606 h 315388"/>
                <a:gd name="connsiteX9" fmla="*/ 21705 w 620228"/>
                <a:gd name="connsiteY9" fmla="*/ 39629 h 315388"/>
                <a:gd name="connsiteX10" fmla="*/ 158674 w 620228"/>
                <a:gd name="connsiteY10" fmla="*/ 0 h 315388"/>
                <a:gd name="connsiteX11" fmla="*/ 313896 w 620228"/>
                <a:gd name="connsiteY11" fmla="*/ 52455 h 315388"/>
                <a:gd name="connsiteX12" fmla="*/ 390520 w 620228"/>
                <a:gd name="connsiteY12" fmla="*/ 172658 h 315388"/>
                <a:gd name="connsiteX13" fmla="*/ 413376 w 620228"/>
                <a:gd name="connsiteY13" fmla="*/ 171671 h 315388"/>
                <a:gd name="connsiteX14" fmla="*/ 616446 w 620228"/>
                <a:gd name="connsiteY14" fmla="*/ 301083 h 315388"/>
                <a:gd name="connsiteX15" fmla="*/ 620228 w 620228"/>
                <a:gd name="connsiteY15" fmla="*/ 315389 h 315388"/>
                <a:gd name="connsiteX16" fmla="*/ 428010 w 620228"/>
                <a:gd name="connsiteY16" fmla="*/ 292368 h 315388"/>
                <a:gd name="connsiteX17" fmla="*/ 589809 w 620228"/>
                <a:gd name="connsiteY17" fmla="*/ 292368 h 315388"/>
                <a:gd name="connsiteX18" fmla="*/ 413540 w 620228"/>
                <a:gd name="connsiteY18" fmla="*/ 194692 h 315388"/>
                <a:gd name="connsiteX19" fmla="*/ 382627 w 620228"/>
                <a:gd name="connsiteY19" fmla="*/ 196666 h 315388"/>
                <a:gd name="connsiteX20" fmla="*/ 371611 w 620228"/>
                <a:gd name="connsiteY20" fmla="*/ 197981 h 315388"/>
                <a:gd name="connsiteX21" fmla="*/ 369966 w 620228"/>
                <a:gd name="connsiteY21" fmla="*/ 186964 h 315388"/>
                <a:gd name="connsiteX22" fmla="*/ 299919 w 620228"/>
                <a:gd name="connsiteY22" fmla="*/ 70543 h 315388"/>
                <a:gd name="connsiteX23" fmla="*/ 159003 w 620228"/>
                <a:gd name="connsiteY23" fmla="*/ 23021 h 315388"/>
                <a:gd name="connsiteX24" fmla="*/ 56893 w 620228"/>
                <a:gd name="connsiteY24" fmla="*/ 46207 h 315388"/>
                <a:gd name="connsiteX25" fmla="*/ 259470 w 620228"/>
                <a:gd name="connsiteY25" fmla="*/ 269182 h 315388"/>
                <a:gd name="connsiteX26" fmla="*/ 295480 w 620228"/>
                <a:gd name="connsiteY26" fmla="*/ 267373 h 315388"/>
                <a:gd name="connsiteX27" fmla="*/ 428010 w 620228"/>
                <a:gd name="connsiteY27" fmla="*/ 292368 h 31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20228" h="315388">
                  <a:moveTo>
                    <a:pt x="620228" y="315389"/>
                  </a:moveTo>
                  <a:lnTo>
                    <a:pt x="423406" y="315389"/>
                  </a:lnTo>
                  <a:lnTo>
                    <a:pt x="421268" y="314566"/>
                  </a:lnTo>
                  <a:cubicBezTo>
                    <a:pt x="382792" y="298781"/>
                    <a:pt x="339218" y="290559"/>
                    <a:pt x="295315" y="290559"/>
                  </a:cubicBezTo>
                  <a:cubicBezTo>
                    <a:pt x="280681" y="290559"/>
                    <a:pt x="265718" y="291545"/>
                    <a:pt x="251248" y="293354"/>
                  </a:cubicBezTo>
                  <a:lnTo>
                    <a:pt x="249933" y="282830"/>
                  </a:lnTo>
                  <a:lnTo>
                    <a:pt x="238423" y="283652"/>
                  </a:lnTo>
                  <a:cubicBezTo>
                    <a:pt x="222144" y="178742"/>
                    <a:pt x="138450" y="91098"/>
                    <a:pt x="24993" y="60348"/>
                  </a:cubicBezTo>
                  <a:lnTo>
                    <a:pt x="0" y="53606"/>
                  </a:lnTo>
                  <a:lnTo>
                    <a:pt x="21705" y="39629"/>
                  </a:lnTo>
                  <a:cubicBezTo>
                    <a:pt x="61825" y="13813"/>
                    <a:pt x="109181" y="0"/>
                    <a:pt x="158674" y="0"/>
                  </a:cubicBezTo>
                  <a:cubicBezTo>
                    <a:pt x="215731" y="0"/>
                    <a:pt x="270815" y="18581"/>
                    <a:pt x="313896" y="52455"/>
                  </a:cubicBezTo>
                  <a:cubicBezTo>
                    <a:pt x="353688" y="83862"/>
                    <a:pt x="380654" y="126123"/>
                    <a:pt x="390520" y="172658"/>
                  </a:cubicBezTo>
                  <a:cubicBezTo>
                    <a:pt x="398084" y="172000"/>
                    <a:pt x="405812" y="171671"/>
                    <a:pt x="413376" y="171671"/>
                  </a:cubicBezTo>
                  <a:cubicBezTo>
                    <a:pt x="512527" y="171671"/>
                    <a:pt x="597866" y="226100"/>
                    <a:pt x="616446" y="301083"/>
                  </a:cubicBezTo>
                  <a:lnTo>
                    <a:pt x="620228" y="315389"/>
                  </a:lnTo>
                  <a:close/>
                  <a:moveTo>
                    <a:pt x="428010" y="292368"/>
                  </a:moveTo>
                  <a:lnTo>
                    <a:pt x="589809" y="292368"/>
                  </a:lnTo>
                  <a:cubicBezTo>
                    <a:pt x="566953" y="234979"/>
                    <a:pt x="495590" y="194692"/>
                    <a:pt x="413540" y="194692"/>
                  </a:cubicBezTo>
                  <a:cubicBezTo>
                    <a:pt x="403346" y="194692"/>
                    <a:pt x="392987" y="195350"/>
                    <a:pt x="382627" y="196666"/>
                  </a:cubicBezTo>
                  <a:lnTo>
                    <a:pt x="371611" y="197981"/>
                  </a:lnTo>
                  <a:lnTo>
                    <a:pt x="369966" y="186964"/>
                  </a:lnTo>
                  <a:cubicBezTo>
                    <a:pt x="363060" y="142073"/>
                    <a:pt x="338067" y="100799"/>
                    <a:pt x="299919" y="70543"/>
                  </a:cubicBezTo>
                  <a:cubicBezTo>
                    <a:pt x="260950" y="39794"/>
                    <a:pt x="210963" y="23021"/>
                    <a:pt x="159003" y="23021"/>
                  </a:cubicBezTo>
                  <a:cubicBezTo>
                    <a:pt x="122993" y="23021"/>
                    <a:pt x="88134" y="30914"/>
                    <a:pt x="56893" y="46207"/>
                  </a:cubicBezTo>
                  <a:cubicBezTo>
                    <a:pt x="162127" y="83698"/>
                    <a:pt x="239409" y="168383"/>
                    <a:pt x="259470" y="269182"/>
                  </a:cubicBezTo>
                  <a:cubicBezTo>
                    <a:pt x="271473" y="268031"/>
                    <a:pt x="283476" y="267373"/>
                    <a:pt x="295480" y="267373"/>
                  </a:cubicBezTo>
                  <a:cubicBezTo>
                    <a:pt x="341520" y="267538"/>
                    <a:pt x="387396" y="276088"/>
                    <a:pt x="428010" y="2923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60">
              <a:extLst>
                <a:ext uri="{FF2B5EF4-FFF2-40B4-BE49-F238E27FC236}">
                  <a16:creationId xmlns:a16="http://schemas.microsoft.com/office/drawing/2014/main" id="{03BBAC6E-3348-719E-3AA0-5065A0C98027}"/>
                </a:ext>
              </a:extLst>
            </p:cNvPr>
            <p:cNvSpPr/>
            <p:nvPr/>
          </p:nvSpPr>
          <p:spPr>
            <a:xfrm>
              <a:off x="2360289" y="1542305"/>
              <a:ext cx="742131" cy="73815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261">
              <a:extLst>
                <a:ext uri="{FF2B5EF4-FFF2-40B4-BE49-F238E27FC236}">
                  <a16:creationId xmlns:a16="http://schemas.microsoft.com/office/drawing/2014/main" id="{40669909-2604-961A-6C8D-67891E8BC03A}"/>
                </a:ext>
              </a:extLst>
            </p:cNvPr>
            <p:cNvSpPr/>
            <p:nvPr/>
          </p:nvSpPr>
          <p:spPr>
            <a:xfrm>
              <a:off x="242525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724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262">
              <a:extLst>
                <a:ext uri="{FF2B5EF4-FFF2-40B4-BE49-F238E27FC236}">
                  <a16:creationId xmlns:a16="http://schemas.microsoft.com/office/drawing/2014/main" id="{4D92C7BB-0DDD-2AF1-8DFB-06C1578DB7A6}"/>
                </a:ext>
              </a:extLst>
            </p:cNvPr>
            <p:cNvSpPr/>
            <p:nvPr/>
          </p:nvSpPr>
          <p:spPr>
            <a:xfrm>
              <a:off x="2531471" y="1517201"/>
              <a:ext cx="36268" cy="59682"/>
            </a:xfrm>
            <a:custGeom>
              <a:avLst/>
              <a:gdLst>
                <a:gd name="connsiteX0" fmla="*/ 45132 w 59624"/>
                <a:gd name="connsiteY0" fmla="*/ 39133 h 98117"/>
                <a:gd name="connsiteX1" fmla="*/ 43159 w 59624"/>
                <a:gd name="connsiteY1" fmla="*/ 96357 h 98117"/>
                <a:gd name="connsiteX2" fmla="*/ 1559 w 59624"/>
                <a:gd name="connsiteY2" fmla="*/ 57056 h 98117"/>
                <a:gd name="connsiteX3" fmla="*/ 3696 w 59624"/>
                <a:gd name="connsiteY3" fmla="*/ 162 h 98117"/>
                <a:gd name="connsiteX4" fmla="*/ 45132 w 59624"/>
                <a:gd name="connsiteY4" fmla="*/ 39133 h 98117"/>
                <a:gd name="connsiteX5" fmla="*/ 45132 w 59624"/>
                <a:gd name="connsiteY5" fmla="*/ 39133 h 9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17">
                  <a:moveTo>
                    <a:pt x="45132" y="39133"/>
                  </a:moveTo>
                  <a:cubicBezTo>
                    <a:pt x="63384" y="58536"/>
                    <a:pt x="66179" y="85011"/>
                    <a:pt x="43159" y="96357"/>
                  </a:cubicBezTo>
                  <a:cubicBezTo>
                    <a:pt x="18824" y="104414"/>
                    <a:pt x="2216" y="83695"/>
                    <a:pt x="1559" y="57056"/>
                  </a:cubicBezTo>
                  <a:cubicBezTo>
                    <a:pt x="-579" y="28609"/>
                    <a:pt x="-1072" y="1806"/>
                    <a:pt x="3696" y="162"/>
                  </a:cubicBezTo>
                  <a:cubicBezTo>
                    <a:pt x="8136" y="-1976"/>
                    <a:pt x="26552" y="17427"/>
                    <a:pt x="45132" y="39133"/>
                  </a:cubicBezTo>
                  <a:lnTo>
                    <a:pt x="45132" y="391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263">
              <a:extLst>
                <a:ext uri="{FF2B5EF4-FFF2-40B4-BE49-F238E27FC236}">
                  <a16:creationId xmlns:a16="http://schemas.microsoft.com/office/drawing/2014/main" id="{FA5FEF82-C3B8-9BE7-06D8-1215733C371D}"/>
                </a:ext>
              </a:extLst>
            </p:cNvPr>
            <p:cNvSpPr/>
            <p:nvPr/>
          </p:nvSpPr>
          <p:spPr>
            <a:xfrm>
              <a:off x="2864030" y="152298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9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9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64">
              <a:extLst>
                <a:ext uri="{FF2B5EF4-FFF2-40B4-BE49-F238E27FC236}">
                  <a16:creationId xmlns:a16="http://schemas.microsoft.com/office/drawing/2014/main" id="{540F7AA4-6C01-90B2-A676-90FA035DAAF2}"/>
                </a:ext>
              </a:extLst>
            </p:cNvPr>
            <p:cNvSpPr/>
            <p:nvPr/>
          </p:nvSpPr>
          <p:spPr>
            <a:xfrm>
              <a:off x="2672396" y="1586302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65">
              <a:extLst>
                <a:ext uri="{FF2B5EF4-FFF2-40B4-BE49-F238E27FC236}">
                  <a16:creationId xmlns:a16="http://schemas.microsoft.com/office/drawing/2014/main" id="{E9B74900-929F-34C0-6127-606709E6AEBC}"/>
                </a:ext>
              </a:extLst>
            </p:cNvPr>
            <p:cNvSpPr/>
            <p:nvPr/>
          </p:nvSpPr>
          <p:spPr>
            <a:xfrm>
              <a:off x="2989352" y="147477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266">
              <a:extLst>
                <a:ext uri="{FF2B5EF4-FFF2-40B4-BE49-F238E27FC236}">
                  <a16:creationId xmlns:a16="http://schemas.microsoft.com/office/drawing/2014/main" id="{39ED6762-5802-6C18-DC3D-1544109221FD}"/>
                </a:ext>
              </a:extLst>
            </p:cNvPr>
            <p:cNvSpPr/>
            <p:nvPr/>
          </p:nvSpPr>
          <p:spPr>
            <a:xfrm>
              <a:off x="2820222" y="1415065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267">
              <a:extLst>
                <a:ext uri="{FF2B5EF4-FFF2-40B4-BE49-F238E27FC236}">
                  <a16:creationId xmlns:a16="http://schemas.microsoft.com/office/drawing/2014/main" id="{1263B416-D5ED-4C39-311A-5E02CB98230A}"/>
                </a:ext>
              </a:extLst>
            </p:cNvPr>
            <p:cNvSpPr/>
            <p:nvPr/>
          </p:nvSpPr>
          <p:spPr>
            <a:xfrm>
              <a:off x="2708703" y="146327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552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268">
              <a:extLst>
                <a:ext uri="{FF2B5EF4-FFF2-40B4-BE49-F238E27FC236}">
                  <a16:creationId xmlns:a16="http://schemas.microsoft.com/office/drawing/2014/main" id="{5479F4BA-7D87-71B6-66E0-7CD60B6C720C}"/>
                </a:ext>
              </a:extLst>
            </p:cNvPr>
            <p:cNvSpPr/>
            <p:nvPr/>
          </p:nvSpPr>
          <p:spPr>
            <a:xfrm>
              <a:off x="259208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269">
              <a:extLst>
                <a:ext uri="{FF2B5EF4-FFF2-40B4-BE49-F238E27FC236}">
                  <a16:creationId xmlns:a16="http://schemas.microsoft.com/office/drawing/2014/main" id="{FDC26936-8059-2C17-27D8-803820D9C560}"/>
                </a:ext>
              </a:extLst>
            </p:cNvPr>
            <p:cNvSpPr/>
            <p:nvPr/>
          </p:nvSpPr>
          <p:spPr>
            <a:xfrm>
              <a:off x="2265960" y="1579413"/>
              <a:ext cx="840939" cy="724857"/>
            </a:xfrm>
            <a:custGeom>
              <a:avLst/>
              <a:gdLst>
                <a:gd name="connsiteX0" fmla="*/ 1071114 w 1382508"/>
                <a:gd name="connsiteY0" fmla="*/ 813959 h 1191668"/>
                <a:gd name="connsiteX1" fmla="*/ 1375144 w 1382508"/>
                <a:gd name="connsiteY1" fmla="*/ 0 h 1191668"/>
                <a:gd name="connsiteX2" fmla="*/ 1375144 w 1382508"/>
                <a:gd name="connsiteY2" fmla="*/ 0 h 1191668"/>
                <a:gd name="connsiteX3" fmla="*/ 765275 w 1382508"/>
                <a:gd name="connsiteY3" fmla="*/ 60348 h 1191668"/>
                <a:gd name="connsiteX4" fmla="*/ 155406 w 1382508"/>
                <a:gd name="connsiteY4" fmla="*/ 0 h 1191668"/>
                <a:gd name="connsiteX5" fmla="*/ 154912 w 1382508"/>
                <a:gd name="connsiteY5" fmla="*/ 0 h 1191668"/>
                <a:gd name="connsiteX6" fmla="*/ 149486 w 1382508"/>
                <a:gd name="connsiteY6" fmla="*/ 198968 h 1191668"/>
                <a:gd name="connsiteX7" fmla="*/ 29781 w 1382508"/>
                <a:gd name="connsiteY7" fmla="*/ 344987 h 1191668"/>
                <a:gd name="connsiteX8" fmla="*/ 55433 w 1382508"/>
                <a:gd name="connsiteY8" fmla="*/ 472919 h 1191668"/>
                <a:gd name="connsiteX9" fmla="*/ 103610 w 1382508"/>
                <a:gd name="connsiteY9" fmla="*/ 525374 h 1191668"/>
                <a:gd name="connsiteX10" fmla="*/ 89798 w 1382508"/>
                <a:gd name="connsiteY10" fmla="*/ 576184 h 1191668"/>
                <a:gd name="connsiteX11" fmla="*/ 85359 w 1382508"/>
                <a:gd name="connsiteY11" fmla="*/ 616636 h 1191668"/>
                <a:gd name="connsiteX12" fmla="*/ 125315 w 1382508"/>
                <a:gd name="connsiteY12" fmla="*/ 650181 h 1191668"/>
                <a:gd name="connsiteX13" fmla="*/ 126137 w 1382508"/>
                <a:gd name="connsiteY13" fmla="*/ 725164 h 1191668"/>
                <a:gd name="connsiteX14" fmla="*/ 151788 w 1382508"/>
                <a:gd name="connsiteY14" fmla="*/ 750980 h 1191668"/>
                <a:gd name="connsiteX15" fmla="*/ 159352 w 1382508"/>
                <a:gd name="connsiteY15" fmla="*/ 813630 h 1191668"/>
                <a:gd name="connsiteX16" fmla="*/ 274124 w 1382508"/>
                <a:gd name="connsiteY16" fmla="*/ 944850 h 1191668"/>
                <a:gd name="connsiteX17" fmla="*/ 471439 w 1382508"/>
                <a:gd name="connsiteY17" fmla="*/ 943042 h 1191668"/>
                <a:gd name="connsiteX18" fmla="*/ 510902 w 1382508"/>
                <a:gd name="connsiteY18" fmla="*/ 1187723 h 1191668"/>
                <a:gd name="connsiteX19" fmla="*/ 1096765 w 1382508"/>
                <a:gd name="connsiteY19" fmla="*/ 1191669 h 1191668"/>
                <a:gd name="connsiteX20" fmla="*/ 1071114 w 1382508"/>
                <a:gd name="connsiteY20" fmla="*/ 813959 h 1191668"/>
                <a:gd name="connsiteX21" fmla="*/ 1071114 w 1382508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508" h="1191668">
                  <a:moveTo>
                    <a:pt x="1071114" y="813959"/>
                  </a:moveTo>
                  <a:cubicBezTo>
                    <a:pt x="1082295" y="599863"/>
                    <a:pt x="1437627" y="414708"/>
                    <a:pt x="1375144" y="0"/>
                  </a:cubicBezTo>
                  <a:lnTo>
                    <a:pt x="1375144" y="0"/>
                  </a:lnTo>
                  <a:cubicBezTo>
                    <a:pt x="1372842" y="33381"/>
                    <a:pt x="1100711" y="60348"/>
                    <a:pt x="765275" y="60348"/>
                  </a:cubicBezTo>
                  <a:cubicBezTo>
                    <a:pt x="429839" y="60348"/>
                    <a:pt x="157708" y="33381"/>
                    <a:pt x="155406" y="0"/>
                  </a:cubicBezTo>
                  <a:lnTo>
                    <a:pt x="154912" y="0"/>
                  </a:lnTo>
                  <a:cubicBezTo>
                    <a:pt x="156392" y="66761"/>
                    <a:pt x="167902" y="169369"/>
                    <a:pt x="149486" y="198968"/>
                  </a:cubicBezTo>
                  <a:cubicBezTo>
                    <a:pt x="91936" y="291217"/>
                    <a:pt x="45567" y="334134"/>
                    <a:pt x="29781" y="344987"/>
                  </a:cubicBezTo>
                  <a:cubicBezTo>
                    <a:pt x="-12806" y="374092"/>
                    <a:pt x="-14286" y="446773"/>
                    <a:pt x="55433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023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765" y="1191669"/>
                  </a:lnTo>
                  <a:cubicBezTo>
                    <a:pt x="1074896" y="1034304"/>
                    <a:pt x="1065688" y="978231"/>
                    <a:pt x="1071114" y="813959"/>
                  </a:cubicBezTo>
                  <a:lnTo>
                    <a:pt x="1071114" y="813959"/>
                  </a:lnTo>
                  <a:close/>
                </a:path>
              </a:pathLst>
            </a:custGeom>
            <a:solidFill>
              <a:schemeClr val="accent3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24">
              <a:extLst>
                <a:ext uri="{FF2B5EF4-FFF2-40B4-BE49-F238E27FC236}">
                  <a16:creationId xmlns:a16="http://schemas.microsoft.com/office/drawing/2014/main" id="{26544214-113E-C1E0-3F49-E0BC6EEFC13A}"/>
                </a:ext>
              </a:extLst>
            </p:cNvPr>
            <p:cNvSpPr/>
            <p:nvPr/>
          </p:nvSpPr>
          <p:spPr>
            <a:xfrm>
              <a:off x="2380992" y="1145219"/>
              <a:ext cx="664717" cy="233050"/>
            </a:xfrm>
            <a:custGeom>
              <a:avLst/>
              <a:gdLst>
                <a:gd name="connsiteX0" fmla="*/ 841386 w 1092798"/>
                <a:gd name="connsiteY0" fmla="*/ 224949 h 383136"/>
                <a:gd name="connsiteX1" fmla="*/ 799127 w 1092798"/>
                <a:gd name="connsiteY1" fmla="*/ 227580 h 383136"/>
                <a:gd name="connsiteX2" fmla="*/ 507758 w 1092798"/>
                <a:gd name="connsiteY2" fmla="*/ 0 h 383136"/>
                <a:gd name="connsiteX3" fmla="*/ 219185 w 1092798"/>
                <a:gd name="connsiteY3" fmla="*/ 212452 h 383136"/>
                <a:gd name="connsiteX4" fmla="*/ 213430 w 1092798"/>
                <a:gd name="connsiteY4" fmla="*/ 212452 h 383136"/>
                <a:gd name="connsiteX5" fmla="*/ 0 w 1092798"/>
                <a:gd name="connsiteY5" fmla="*/ 383136 h 383136"/>
                <a:gd name="connsiteX6" fmla="*/ 1092799 w 1092798"/>
                <a:gd name="connsiteY6" fmla="*/ 383136 h 383136"/>
                <a:gd name="connsiteX7" fmla="*/ 841386 w 1092798"/>
                <a:gd name="connsiteY7" fmla="*/ 224949 h 38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798" h="383136">
                  <a:moveTo>
                    <a:pt x="841386" y="224949"/>
                  </a:moveTo>
                  <a:cubicBezTo>
                    <a:pt x="826916" y="224949"/>
                    <a:pt x="812775" y="225935"/>
                    <a:pt x="799127" y="227580"/>
                  </a:cubicBezTo>
                  <a:cubicBezTo>
                    <a:pt x="779232" y="98991"/>
                    <a:pt x="656403" y="0"/>
                    <a:pt x="507758" y="0"/>
                  </a:cubicBezTo>
                  <a:cubicBezTo>
                    <a:pt x="359114" y="0"/>
                    <a:pt x="245987" y="91262"/>
                    <a:pt x="219185" y="212452"/>
                  </a:cubicBezTo>
                  <a:cubicBezTo>
                    <a:pt x="217211" y="212452"/>
                    <a:pt x="215403" y="212452"/>
                    <a:pt x="213430" y="212452"/>
                  </a:cubicBezTo>
                  <a:cubicBezTo>
                    <a:pt x="103591" y="212452"/>
                    <a:pt x="12825" y="286941"/>
                    <a:pt x="0" y="383136"/>
                  </a:cubicBezTo>
                  <a:lnTo>
                    <a:pt x="1092799" y="383136"/>
                  </a:lnTo>
                  <a:cubicBezTo>
                    <a:pt x="1070601" y="293025"/>
                    <a:pt x="966517" y="224949"/>
                    <a:pt x="841386" y="224949"/>
                  </a:cubicBezTo>
                  <a:close/>
                </a:path>
              </a:pathLst>
            </a:custGeom>
            <a:solidFill>
              <a:schemeClr val="accent3"/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900317F-9244-6CD3-31D9-F037353CC631}"/>
              </a:ext>
            </a:extLst>
          </p:cNvPr>
          <p:cNvGrpSpPr/>
          <p:nvPr/>
        </p:nvGrpSpPr>
        <p:grpSpPr>
          <a:xfrm>
            <a:off x="5164387" y="3850406"/>
            <a:ext cx="840939" cy="1117257"/>
            <a:chOff x="5128108" y="1187023"/>
            <a:chExt cx="840939" cy="1117257"/>
          </a:xfrm>
        </p:grpSpPr>
        <p:sp>
          <p:nvSpPr>
            <p:cNvPr id="42" name="Freeform 254">
              <a:extLst>
                <a:ext uri="{FF2B5EF4-FFF2-40B4-BE49-F238E27FC236}">
                  <a16:creationId xmlns:a16="http://schemas.microsoft.com/office/drawing/2014/main" id="{0F18F902-8D20-9973-C3AF-7809B3EFB6A4}"/>
                </a:ext>
              </a:extLst>
            </p:cNvPr>
            <p:cNvSpPr/>
            <p:nvPr/>
          </p:nvSpPr>
          <p:spPr>
            <a:xfrm>
              <a:off x="5222515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3 w 1220067"/>
                <a:gd name="connsiteY1" fmla="*/ 121354 h 121353"/>
                <a:gd name="connsiteX2" fmla="*/ 0 w 1220067"/>
                <a:gd name="connsiteY2" fmla="*/ 60677 h 121353"/>
                <a:gd name="connsiteX3" fmla="*/ 610033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3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3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255">
              <a:extLst>
                <a:ext uri="{FF2B5EF4-FFF2-40B4-BE49-F238E27FC236}">
                  <a16:creationId xmlns:a16="http://schemas.microsoft.com/office/drawing/2014/main" id="{3762D548-15F2-386D-6A5C-5D9EC867F679}"/>
                </a:ext>
              </a:extLst>
            </p:cNvPr>
            <p:cNvSpPr/>
            <p:nvPr/>
          </p:nvSpPr>
          <p:spPr>
            <a:xfrm>
              <a:off x="5313232" y="1187023"/>
              <a:ext cx="570529" cy="580269"/>
            </a:xfrm>
            <a:custGeom>
              <a:avLst/>
              <a:gdLst>
                <a:gd name="connsiteX0" fmla="*/ 477630 w 938176"/>
                <a:gd name="connsiteY0" fmla="*/ 954193 h 954192"/>
                <a:gd name="connsiteX1" fmla="*/ 313201 w 938176"/>
                <a:gd name="connsiteY1" fmla="*/ 878388 h 954192"/>
                <a:gd name="connsiteX2" fmla="*/ 297251 w 938176"/>
                <a:gd name="connsiteY2" fmla="*/ 882499 h 954192"/>
                <a:gd name="connsiteX3" fmla="*/ 235754 w 938176"/>
                <a:gd name="connsiteY3" fmla="*/ 889898 h 954192"/>
                <a:gd name="connsiteX4" fmla="*/ 110623 w 938176"/>
                <a:gd name="connsiteY4" fmla="*/ 843527 h 954192"/>
                <a:gd name="connsiteX5" fmla="*/ 7526 w 938176"/>
                <a:gd name="connsiteY5" fmla="*/ 548693 h 954192"/>
                <a:gd name="connsiteX6" fmla="*/ 93851 w 938176"/>
                <a:gd name="connsiteY6" fmla="*/ 415993 h 954192"/>
                <a:gd name="connsiteX7" fmla="*/ 36301 w 938176"/>
                <a:gd name="connsiteY7" fmla="*/ 328513 h 954192"/>
                <a:gd name="connsiteX8" fmla="*/ 39754 w 938176"/>
                <a:gd name="connsiteY8" fmla="*/ 220643 h 954192"/>
                <a:gd name="connsiteX9" fmla="*/ 149429 w 938176"/>
                <a:gd name="connsiteY9" fmla="*/ 73801 h 954192"/>
                <a:gd name="connsiteX10" fmla="*/ 362365 w 938176"/>
                <a:gd name="connsiteY10" fmla="*/ 298 h 954192"/>
                <a:gd name="connsiteX11" fmla="*/ 510516 w 938176"/>
                <a:gd name="connsiteY11" fmla="*/ 93698 h 954192"/>
                <a:gd name="connsiteX12" fmla="*/ 518573 w 938176"/>
                <a:gd name="connsiteY12" fmla="*/ 110635 h 954192"/>
                <a:gd name="connsiteX13" fmla="*/ 700432 w 938176"/>
                <a:gd name="connsiteY13" fmla="*/ 166708 h 954192"/>
                <a:gd name="connsiteX14" fmla="*/ 738415 w 938176"/>
                <a:gd name="connsiteY14" fmla="*/ 211270 h 954192"/>
                <a:gd name="connsiteX15" fmla="*/ 834606 w 938176"/>
                <a:gd name="connsiteY15" fmla="*/ 240869 h 954192"/>
                <a:gd name="connsiteX16" fmla="*/ 931784 w 938176"/>
                <a:gd name="connsiteY16" fmla="*/ 408429 h 954192"/>
                <a:gd name="connsiteX17" fmla="*/ 889197 w 938176"/>
                <a:gd name="connsiteY17" fmla="*/ 662154 h 954192"/>
                <a:gd name="connsiteX18" fmla="*/ 794486 w 938176"/>
                <a:gd name="connsiteY18" fmla="*/ 781535 h 954192"/>
                <a:gd name="connsiteX19" fmla="*/ 726083 w 938176"/>
                <a:gd name="connsiteY19" fmla="*/ 774464 h 954192"/>
                <a:gd name="connsiteX20" fmla="*/ 684482 w 938176"/>
                <a:gd name="connsiteY20" fmla="*/ 766078 h 954192"/>
                <a:gd name="connsiteX21" fmla="*/ 620848 w 938176"/>
                <a:gd name="connsiteY21" fmla="*/ 841883 h 954192"/>
                <a:gd name="connsiteX22" fmla="*/ 620684 w 938176"/>
                <a:gd name="connsiteY22" fmla="*/ 842376 h 954192"/>
                <a:gd name="connsiteX23" fmla="*/ 500157 w 938176"/>
                <a:gd name="connsiteY23" fmla="*/ 952055 h 954192"/>
                <a:gd name="connsiteX24" fmla="*/ 477630 w 938176"/>
                <a:gd name="connsiteY24" fmla="*/ 954193 h 954192"/>
                <a:gd name="connsiteX25" fmla="*/ 338194 w 938176"/>
                <a:gd name="connsiteY25" fmla="*/ 870330 h 954192"/>
                <a:gd name="connsiteX26" fmla="*/ 495717 w 938176"/>
                <a:gd name="connsiteY26" fmla="*/ 931172 h 954192"/>
                <a:gd name="connsiteX27" fmla="*/ 594375 w 938176"/>
                <a:gd name="connsiteY27" fmla="*/ 844678 h 954192"/>
                <a:gd name="connsiteX28" fmla="*/ 466120 w 938176"/>
                <a:gd name="connsiteY28" fmla="*/ 800116 h 954192"/>
                <a:gd name="connsiteX29" fmla="*/ 338194 w 938176"/>
                <a:gd name="connsiteY29" fmla="*/ 870330 h 954192"/>
                <a:gd name="connsiteX30" fmla="*/ 111445 w 938176"/>
                <a:gd name="connsiteY30" fmla="*/ 429312 h 954192"/>
                <a:gd name="connsiteX31" fmla="*/ 28080 w 938176"/>
                <a:gd name="connsiteY31" fmla="*/ 554284 h 954192"/>
                <a:gd name="connsiteX32" fmla="*/ 38932 w 938176"/>
                <a:gd name="connsiteY32" fmla="*/ 702441 h 954192"/>
                <a:gd name="connsiteX33" fmla="*/ 124929 w 938176"/>
                <a:gd name="connsiteY33" fmla="*/ 827906 h 954192"/>
                <a:gd name="connsiteX34" fmla="*/ 291496 w 938176"/>
                <a:gd name="connsiteY34" fmla="*/ 861944 h 954192"/>
                <a:gd name="connsiteX35" fmla="*/ 215036 w 938176"/>
                <a:gd name="connsiteY35" fmla="*/ 800116 h 954192"/>
                <a:gd name="connsiteX36" fmla="*/ 129533 w 938176"/>
                <a:gd name="connsiteY36" fmla="*/ 730724 h 954192"/>
                <a:gd name="connsiteX37" fmla="*/ 65076 w 938176"/>
                <a:gd name="connsiteY37" fmla="*/ 636009 h 954192"/>
                <a:gd name="connsiteX38" fmla="*/ 139563 w 938176"/>
                <a:gd name="connsiteY38" fmla="*/ 515477 h 954192"/>
                <a:gd name="connsiteX39" fmla="*/ 187412 w 938176"/>
                <a:gd name="connsiteY39" fmla="*/ 465324 h 954192"/>
                <a:gd name="connsiteX40" fmla="*/ 111445 w 938176"/>
                <a:gd name="connsiteY40" fmla="*/ 429312 h 954192"/>
                <a:gd name="connsiteX41" fmla="*/ 209281 w 938176"/>
                <a:gd name="connsiteY41" fmla="*/ 472559 h 954192"/>
                <a:gd name="connsiteX42" fmla="*/ 154690 w 938176"/>
                <a:gd name="connsiteY42" fmla="*/ 530770 h 954192"/>
                <a:gd name="connsiteX43" fmla="*/ 86452 w 938176"/>
                <a:gd name="connsiteY43" fmla="*/ 634858 h 954192"/>
                <a:gd name="connsiteX44" fmla="*/ 142851 w 938176"/>
                <a:gd name="connsiteY44" fmla="*/ 713951 h 954192"/>
                <a:gd name="connsiteX45" fmla="*/ 228684 w 938176"/>
                <a:gd name="connsiteY45" fmla="*/ 783672 h 954192"/>
                <a:gd name="connsiteX46" fmla="*/ 317311 w 938176"/>
                <a:gd name="connsiteY46" fmla="*/ 854873 h 954192"/>
                <a:gd name="connsiteX47" fmla="*/ 445402 w 938176"/>
                <a:gd name="connsiteY47" fmla="*/ 788605 h 954192"/>
                <a:gd name="connsiteX48" fmla="*/ 285741 w 938176"/>
                <a:gd name="connsiteY48" fmla="*/ 546555 h 954192"/>
                <a:gd name="connsiteX49" fmla="*/ 282781 w 938176"/>
                <a:gd name="connsiteY49" fmla="*/ 491140 h 954192"/>
                <a:gd name="connsiteX50" fmla="*/ 209281 w 938176"/>
                <a:gd name="connsiteY50" fmla="*/ 472559 h 954192"/>
                <a:gd name="connsiteX51" fmla="*/ 484865 w 938176"/>
                <a:gd name="connsiteY51" fmla="*/ 785810 h 954192"/>
                <a:gd name="connsiteX52" fmla="*/ 605556 w 938176"/>
                <a:gd name="connsiteY52" fmla="*/ 825275 h 954192"/>
                <a:gd name="connsiteX53" fmla="*/ 676754 w 938176"/>
                <a:gd name="connsiteY53" fmla="*/ 746345 h 954192"/>
                <a:gd name="connsiteX54" fmla="*/ 735620 w 938176"/>
                <a:gd name="connsiteY54" fmla="*/ 755718 h 954192"/>
                <a:gd name="connsiteX55" fmla="*/ 785113 w 938176"/>
                <a:gd name="connsiteY55" fmla="*/ 762625 h 954192"/>
                <a:gd name="connsiteX56" fmla="*/ 870123 w 938176"/>
                <a:gd name="connsiteY56" fmla="*/ 652452 h 954192"/>
                <a:gd name="connsiteX57" fmla="*/ 910573 w 938176"/>
                <a:gd name="connsiteY57" fmla="*/ 413033 h 954192"/>
                <a:gd name="connsiteX58" fmla="*/ 821452 w 938176"/>
                <a:gd name="connsiteY58" fmla="*/ 258299 h 954192"/>
                <a:gd name="connsiteX59" fmla="*/ 753214 w 938176"/>
                <a:gd name="connsiteY59" fmla="*/ 231825 h 954192"/>
                <a:gd name="connsiteX60" fmla="*/ 825563 w 938176"/>
                <a:gd name="connsiteY60" fmla="*/ 386888 h 954192"/>
                <a:gd name="connsiteX61" fmla="*/ 819150 w 938176"/>
                <a:gd name="connsiteY61" fmla="*/ 563328 h 954192"/>
                <a:gd name="connsiteX62" fmla="*/ 727727 w 938176"/>
                <a:gd name="connsiteY62" fmla="*/ 652288 h 954192"/>
                <a:gd name="connsiteX63" fmla="*/ 652254 w 938176"/>
                <a:gd name="connsiteY63" fmla="*/ 607726 h 954192"/>
                <a:gd name="connsiteX64" fmla="*/ 543731 w 938176"/>
                <a:gd name="connsiteY64" fmla="*/ 457595 h 954192"/>
                <a:gd name="connsiteX65" fmla="*/ 531234 w 938176"/>
                <a:gd name="connsiteY65" fmla="*/ 518272 h 954192"/>
                <a:gd name="connsiteX66" fmla="*/ 613613 w 938176"/>
                <a:gd name="connsiteY66" fmla="*/ 568919 h 954192"/>
                <a:gd name="connsiteX67" fmla="*/ 615093 w 938176"/>
                <a:gd name="connsiteY67" fmla="*/ 625978 h 954192"/>
                <a:gd name="connsiteX68" fmla="*/ 492758 w 938176"/>
                <a:gd name="connsiteY68" fmla="*/ 779561 h 954192"/>
                <a:gd name="connsiteX69" fmla="*/ 484865 w 938176"/>
                <a:gd name="connsiteY69" fmla="*/ 785810 h 954192"/>
                <a:gd name="connsiteX70" fmla="*/ 304157 w 938176"/>
                <a:gd name="connsiteY70" fmla="*/ 495580 h 954192"/>
                <a:gd name="connsiteX71" fmla="*/ 306952 w 938176"/>
                <a:gd name="connsiteY71" fmla="*/ 543924 h 954192"/>
                <a:gd name="connsiteX72" fmla="*/ 389167 w 938176"/>
                <a:gd name="connsiteY72" fmla="*/ 718391 h 954192"/>
                <a:gd name="connsiteX73" fmla="*/ 463818 w 938176"/>
                <a:gd name="connsiteY73" fmla="*/ 774957 h 954192"/>
                <a:gd name="connsiteX74" fmla="*/ 594704 w 938176"/>
                <a:gd name="connsiteY74" fmla="*/ 618250 h 954192"/>
                <a:gd name="connsiteX75" fmla="*/ 594539 w 938176"/>
                <a:gd name="connsiteY75" fmla="*/ 579443 h 954192"/>
                <a:gd name="connsiteX76" fmla="*/ 525150 w 938176"/>
                <a:gd name="connsiteY76" fmla="*/ 538991 h 954192"/>
                <a:gd name="connsiteX77" fmla="*/ 472368 w 938176"/>
                <a:gd name="connsiteY77" fmla="*/ 652617 h 954192"/>
                <a:gd name="connsiteX78" fmla="*/ 397882 w 938176"/>
                <a:gd name="connsiteY78" fmla="*/ 684682 h 954192"/>
                <a:gd name="connsiteX79" fmla="*/ 352664 w 938176"/>
                <a:gd name="connsiteY79" fmla="*/ 644724 h 954192"/>
                <a:gd name="connsiteX80" fmla="*/ 408899 w 938176"/>
                <a:gd name="connsiteY80" fmla="*/ 514161 h 954192"/>
                <a:gd name="connsiteX81" fmla="*/ 386701 w 938176"/>
                <a:gd name="connsiteY81" fmla="*/ 510379 h 954192"/>
                <a:gd name="connsiteX82" fmla="*/ 304157 w 938176"/>
                <a:gd name="connsiteY82" fmla="*/ 495580 h 954192"/>
                <a:gd name="connsiteX83" fmla="*/ 433234 w 938176"/>
                <a:gd name="connsiteY83" fmla="*/ 518437 h 954192"/>
                <a:gd name="connsiteX84" fmla="*/ 373710 w 938176"/>
                <a:gd name="connsiteY84" fmla="*/ 639791 h 954192"/>
                <a:gd name="connsiteX85" fmla="*/ 403637 w 938176"/>
                <a:gd name="connsiteY85" fmla="*/ 664127 h 954192"/>
                <a:gd name="connsiteX86" fmla="*/ 455925 w 938176"/>
                <a:gd name="connsiteY86" fmla="*/ 639133 h 954192"/>
                <a:gd name="connsiteX87" fmla="*/ 504761 w 938176"/>
                <a:gd name="connsiteY87" fmla="*/ 533400 h 954192"/>
                <a:gd name="connsiteX88" fmla="*/ 433234 w 938176"/>
                <a:gd name="connsiteY88" fmla="*/ 518437 h 954192"/>
                <a:gd name="connsiteX89" fmla="*/ 547513 w 938176"/>
                <a:gd name="connsiteY89" fmla="*/ 429148 h 954192"/>
                <a:gd name="connsiteX90" fmla="*/ 670013 w 938176"/>
                <a:gd name="connsiteY90" fmla="*/ 596380 h 954192"/>
                <a:gd name="connsiteX91" fmla="*/ 725261 w 938176"/>
                <a:gd name="connsiteY91" fmla="*/ 631076 h 954192"/>
                <a:gd name="connsiteX92" fmla="*/ 798761 w 938176"/>
                <a:gd name="connsiteY92" fmla="*/ 555764 h 954192"/>
                <a:gd name="connsiteX93" fmla="*/ 729043 w 938176"/>
                <a:gd name="connsiteY93" fmla="*/ 235442 h 954192"/>
                <a:gd name="connsiteX94" fmla="*/ 698295 w 938176"/>
                <a:gd name="connsiteY94" fmla="*/ 254023 h 954192"/>
                <a:gd name="connsiteX95" fmla="*/ 652418 w 938176"/>
                <a:gd name="connsiteY95" fmla="*/ 296777 h 954192"/>
                <a:gd name="connsiteX96" fmla="*/ 551294 w 938176"/>
                <a:gd name="connsiteY96" fmla="*/ 391985 h 954192"/>
                <a:gd name="connsiteX97" fmla="*/ 551130 w 938176"/>
                <a:gd name="connsiteY97" fmla="*/ 393794 h 954192"/>
                <a:gd name="connsiteX98" fmla="*/ 547513 w 938176"/>
                <a:gd name="connsiteY98" fmla="*/ 429148 h 954192"/>
                <a:gd name="connsiteX99" fmla="*/ 448855 w 938176"/>
                <a:gd name="connsiteY99" fmla="*/ 499527 h 954192"/>
                <a:gd name="connsiteX100" fmla="*/ 510351 w 938176"/>
                <a:gd name="connsiteY100" fmla="*/ 512682 h 954192"/>
                <a:gd name="connsiteX101" fmla="*/ 525150 w 938176"/>
                <a:gd name="connsiteY101" fmla="*/ 435561 h 954192"/>
                <a:gd name="connsiteX102" fmla="*/ 517093 w 938176"/>
                <a:gd name="connsiteY102" fmla="*/ 426024 h 954192"/>
                <a:gd name="connsiteX103" fmla="*/ 463324 w 938176"/>
                <a:gd name="connsiteY103" fmla="*/ 483083 h 954192"/>
                <a:gd name="connsiteX104" fmla="*/ 448855 w 938176"/>
                <a:gd name="connsiteY104" fmla="*/ 499527 h 954192"/>
                <a:gd name="connsiteX105" fmla="*/ 304815 w 938176"/>
                <a:gd name="connsiteY105" fmla="*/ 473875 h 954192"/>
                <a:gd name="connsiteX106" fmla="*/ 390318 w 938176"/>
                <a:gd name="connsiteY106" fmla="*/ 489332 h 954192"/>
                <a:gd name="connsiteX107" fmla="*/ 424355 w 938176"/>
                <a:gd name="connsiteY107" fmla="*/ 495251 h 954192"/>
                <a:gd name="connsiteX108" fmla="*/ 447046 w 938176"/>
                <a:gd name="connsiteY108" fmla="*/ 468942 h 954192"/>
                <a:gd name="connsiteX109" fmla="*/ 502788 w 938176"/>
                <a:gd name="connsiteY109" fmla="*/ 409909 h 954192"/>
                <a:gd name="connsiteX110" fmla="*/ 368120 w 938176"/>
                <a:gd name="connsiteY110" fmla="*/ 270960 h 954192"/>
                <a:gd name="connsiteX111" fmla="*/ 352170 w 938176"/>
                <a:gd name="connsiteY111" fmla="*/ 300394 h 954192"/>
                <a:gd name="connsiteX112" fmla="*/ 304815 w 938176"/>
                <a:gd name="connsiteY112" fmla="*/ 473875 h 954192"/>
                <a:gd name="connsiteX113" fmla="*/ 222929 w 938176"/>
                <a:gd name="connsiteY113" fmla="*/ 454307 h 954192"/>
                <a:gd name="connsiteX114" fmla="*/ 283768 w 938176"/>
                <a:gd name="connsiteY114" fmla="*/ 469435 h 954192"/>
                <a:gd name="connsiteX115" fmla="*/ 313858 w 938176"/>
                <a:gd name="connsiteY115" fmla="*/ 334926 h 954192"/>
                <a:gd name="connsiteX116" fmla="*/ 257295 w 938176"/>
                <a:gd name="connsiteY116" fmla="*/ 351863 h 954192"/>
                <a:gd name="connsiteX117" fmla="*/ 246935 w 938176"/>
                <a:gd name="connsiteY117" fmla="*/ 409251 h 954192"/>
                <a:gd name="connsiteX118" fmla="*/ 222929 w 938176"/>
                <a:gd name="connsiteY118" fmla="*/ 454307 h 954192"/>
                <a:gd name="connsiteX119" fmla="*/ 129368 w 938176"/>
                <a:gd name="connsiteY119" fmla="*/ 415335 h 954192"/>
                <a:gd name="connsiteX120" fmla="*/ 201553 w 938176"/>
                <a:gd name="connsiteY120" fmla="*/ 447565 h 954192"/>
                <a:gd name="connsiteX121" fmla="*/ 226711 w 938176"/>
                <a:gd name="connsiteY121" fmla="*/ 401687 h 954192"/>
                <a:gd name="connsiteX122" fmla="*/ 235425 w 938176"/>
                <a:gd name="connsiteY122" fmla="*/ 359591 h 954192"/>
                <a:gd name="connsiteX123" fmla="*/ 129368 w 938176"/>
                <a:gd name="connsiteY123" fmla="*/ 415335 h 954192"/>
                <a:gd name="connsiteX124" fmla="*/ 372066 w 938176"/>
                <a:gd name="connsiteY124" fmla="*/ 21511 h 954192"/>
                <a:gd name="connsiteX125" fmla="*/ 363352 w 938176"/>
                <a:gd name="connsiteY125" fmla="*/ 21840 h 954192"/>
                <a:gd name="connsiteX126" fmla="*/ 161761 w 938176"/>
                <a:gd name="connsiteY126" fmla="*/ 91232 h 954192"/>
                <a:gd name="connsiteX127" fmla="*/ 59979 w 938176"/>
                <a:gd name="connsiteY127" fmla="*/ 227220 h 954192"/>
                <a:gd name="connsiteX128" fmla="*/ 110788 w 938176"/>
                <a:gd name="connsiteY128" fmla="*/ 402509 h 954192"/>
                <a:gd name="connsiteX129" fmla="*/ 234932 w 938176"/>
                <a:gd name="connsiteY129" fmla="*/ 337064 h 954192"/>
                <a:gd name="connsiteX130" fmla="*/ 195469 w 938176"/>
                <a:gd name="connsiteY130" fmla="*/ 235935 h 954192"/>
                <a:gd name="connsiteX131" fmla="*/ 153868 w 938176"/>
                <a:gd name="connsiteY131" fmla="*/ 125105 h 954192"/>
                <a:gd name="connsiteX132" fmla="*/ 173928 w 938176"/>
                <a:gd name="connsiteY132" fmla="*/ 113266 h 954192"/>
                <a:gd name="connsiteX133" fmla="*/ 363680 w 938176"/>
                <a:gd name="connsiteY133" fmla="*/ 237909 h 954192"/>
                <a:gd name="connsiteX134" fmla="*/ 491113 w 938176"/>
                <a:gd name="connsiteY134" fmla="*/ 121159 h 954192"/>
                <a:gd name="connsiteX135" fmla="*/ 497855 w 938176"/>
                <a:gd name="connsiteY135" fmla="*/ 118199 h 954192"/>
                <a:gd name="connsiteX136" fmla="*/ 490949 w 938176"/>
                <a:gd name="connsiteY136" fmla="*/ 103729 h 954192"/>
                <a:gd name="connsiteX137" fmla="*/ 372066 w 938176"/>
                <a:gd name="connsiteY137" fmla="*/ 21511 h 954192"/>
                <a:gd name="connsiteX138" fmla="*/ 379795 w 938176"/>
                <a:gd name="connsiteY138" fmla="*/ 252379 h 954192"/>
                <a:gd name="connsiteX139" fmla="*/ 391633 w 938176"/>
                <a:gd name="connsiteY139" fmla="*/ 263396 h 954192"/>
                <a:gd name="connsiteX140" fmla="*/ 518080 w 938176"/>
                <a:gd name="connsiteY140" fmla="*/ 394616 h 954192"/>
                <a:gd name="connsiteX141" fmla="*/ 530741 w 938176"/>
                <a:gd name="connsiteY141" fmla="*/ 382119 h 954192"/>
                <a:gd name="connsiteX142" fmla="*/ 505912 w 938176"/>
                <a:gd name="connsiteY142" fmla="*/ 137931 h 954192"/>
                <a:gd name="connsiteX143" fmla="*/ 500321 w 938176"/>
                <a:gd name="connsiteY143" fmla="*/ 140398 h 954192"/>
                <a:gd name="connsiteX144" fmla="*/ 379795 w 938176"/>
                <a:gd name="connsiteY144" fmla="*/ 252379 h 954192"/>
                <a:gd name="connsiteX145" fmla="*/ 525972 w 938176"/>
                <a:gd name="connsiteY145" fmla="*/ 130696 h 954192"/>
                <a:gd name="connsiteX146" fmla="*/ 553432 w 938176"/>
                <a:gd name="connsiteY146" fmla="*/ 360085 h 954192"/>
                <a:gd name="connsiteX147" fmla="*/ 637949 w 938176"/>
                <a:gd name="connsiteY147" fmla="*/ 280827 h 954192"/>
                <a:gd name="connsiteX148" fmla="*/ 683496 w 938176"/>
                <a:gd name="connsiteY148" fmla="*/ 238402 h 954192"/>
                <a:gd name="connsiteX149" fmla="*/ 715395 w 938176"/>
                <a:gd name="connsiteY149" fmla="*/ 217519 h 954192"/>
                <a:gd name="connsiteX150" fmla="*/ 684153 w 938176"/>
                <a:gd name="connsiteY150" fmla="*/ 181343 h 954192"/>
                <a:gd name="connsiteX151" fmla="*/ 525972 w 938176"/>
                <a:gd name="connsiteY151" fmla="*/ 130696 h 954192"/>
                <a:gd name="connsiteX152" fmla="*/ 172942 w 938176"/>
                <a:gd name="connsiteY152" fmla="*/ 134972 h 954192"/>
                <a:gd name="connsiteX153" fmla="*/ 213556 w 938176"/>
                <a:gd name="connsiteY153" fmla="*/ 224425 h 954192"/>
                <a:gd name="connsiteX154" fmla="*/ 255814 w 938176"/>
                <a:gd name="connsiteY154" fmla="*/ 329828 h 954192"/>
                <a:gd name="connsiteX155" fmla="*/ 323889 w 938176"/>
                <a:gd name="connsiteY155" fmla="*/ 310425 h 954192"/>
                <a:gd name="connsiteX156" fmla="*/ 323889 w 938176"/>
                <a:gd name="connsiteY156" fmla="*/ 310425 h 954192"/>
                <a:gd name="connsiteX157" fmla="*/ 333096 w 938176"/>
                <a:gd name="connsiteY157" fmla="*/ 290857 h 954192"/>
                <a:gd name="connsiteX158" fmla="*/ 352170 w 938176"/>
                <a:gd name="connsiteY158" fmla="*/ 256161 h 954192"/>
                <a:gd name="connsiteX159" fmla="*/ 234603 w 938176"/>
                <a:gd name="connsiteY159" fmla="*/ 162432 h 954192"/>
                <a:gd name="connsiteX160" fmla="*/ 172942 w 938176"/>
                <a:gd name="connsiteY160" fmla="*/ 134972 h 95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938176" h="954192">
                  <a:moveTo>
                    <a:pt x="477630" y="954193"/>
                  </a:moveTo>
                  <a:cubicBezTo>
                    <a:pt x="427479" y="954193"/>
                    <a:pt x="373875" y="923772"/>
                    <a:pt x="313201" y="878388"/>
                  </a:cubicBezTo>
                  <a:cubicBezTo>
                    <a:pt x="307774" y="879867"/>
                    <a:pt x="302513" y="881347"/>
                    <a:pt x="297251" y="882499"/>
                  </a:cubicBezTo>
                  <a:cubicBezTo>
                    <a:pt x="275875" y="887432"/>
                    <a:pt x="255321" y="889898"/>
                    <a:pt x="235754" y="889898"/>
                  </a:cubicBezTo>
                  <a:cubicBezTo>
                    <a:pt x="186754" y="889898"/>
                    <a:pt x="144167" y="874277"/>
                    <a:pt x="110623" y="843527"/>
                  </a:cubicBezTo>
                  <a:cubicBezTo>
                    <a:pt x="22489" y="762625"/>
                    <a:pt x="-17961" y="647026"/>
                    <a:pt x="7526" y="548693"/>
                  </a:cubicBezTo>
                  <a:cubicBezTo>
                    <a:pt x="18050" y="507913"/>
                    <a:pt x="42221" y="460226"/>
                    <a:pt x="93851" y="415993"/>
                  </a:cubicBezTo>
                  <a:cubicBezTo>
                    <a:pt x="65405" y="392479"/>
                    <a:pt x="45509" y="362387"/>
                    <a:pt x="36301" y="328513"/>
                  </a:cubicBezTo>
                  <a:cubicBezTo>
                    <a:pt x="27093" y="294968"/>
                    <a:pt x="28408" y="257641"/>
                    <a:pt x="39754" y="220643"/>
                  </a:cubicBezTo>
                  <a:cubicBezTo>
                    <a:pt x="56855" y="165063"/>
                    <a:pt x="95824" y="112937"/>
                    <a:pt x="149429" y="73801"/>
                  </a:cubicBezTo>
                  <a:cubicBezTo>
                    <a:pt x="208459" y="30555"/>
                    <a:pt x="282123" y="5067"/>
                    <a:pt x="362365" y="298"/>
                  </a:cubicBezTo>
                  <a:cubicBezTo>
                    <a:pt x="425835" y="-3484"/>
                    <a:pt x="477137" y="28746"/>
                    <a:pt x="510516" y="93698"/>
                  </a:cubicBezTo>
                  <a:cubicBezTo>
                    <a:pt x="513311" y="99125"/>
                    <a:pt x="515942" y="104715"/>
                    <a:pt x="518573" y="110635"/>
                  </a:cubicBezTo>
                  <a:cubicBezTo>
                    <a:pt x="584016" y="90738"/>
                    <a:pt x="647815" y="109977"/>
                    <a:pt x="700432" y="166708"/>
                  </a:cubicBezTo>
                  <a:cubicBezTo>
                    <a:pt x="714079" y="181343"/>
                    <a:pt x="726741" y="196306"/>
                    <a:pt x="738415" y="211270"/>
                  </a:cubicBezTo>
                  <a:cubicBezTo>
                    <a:pt x="768999" y="206830"/>
                    <a:pt x="802707" y="216696"/>
                    <a:pt x="834606" y="240869"/>
                  </a:cubicBezTo>
                  <a:cubicBezTo>
                    <a:pt x="882456" y="277209"/>
                    <a:pt x="917972" y="338379"/>
                    <a:pt x="931784" y="408429"/>
                  </a:cubicBezTo>
                  <a:cubicBezTo>
                    <a:pt x="943130" y="466146"/>
                    <a:pt x="944939" y="556915"/>
                    <a:pt x="889197" y="662154"/>
                  </a:cubicBezTo>
                  <a:cubicBezTo>
                    <a:pt x="853187" y="729737"/>
                    <a:pt x="823096" y="767722"/>
                    <a:pt x="794486" y="781535"/>
                  </a:cubicBezTo>
                  <a:cubicBezTo>
                    <a:pt x="766533" y="795018"/>
                    <a:pt x="744170" y="783508"/>
                    <a:pt x="726083" y="774464"/>
                  </a:cubicBezTo>
                  <a:cubicBezTo>
                    <a:pt x="709147" y="765913"/>
                    <a:pt x="698130" y="760816"/>
                    <a:pt x="684482" y="766078"/>
                  </a:cubicBezTo>
                  <a:cubicBezTo>
                    <a:pt x="666066" y="772984"/>
                    <a:pt x="645184" y="797814"/>
                    <a:pt x="620848" y="841883"/>
                  </a:cubicBezTo>
                  <a:cubicBezTo>
                    <a:pt x="620848" y="842047"/>
                    <a:pt x="620684" y="842212"/>
                    <a:pt x="620684" y="842376"/>
                  </a:cubicBezTo>
                  <a:cubicBezTo>
                    <a:pt x="584674" y="907493"/>
                    <a:pt x="545210" y="943340"/>
                    <a:pt x="500157" y="952055"/>
                  </a:cubicBezTo>
                  <a:cubicBezTo>
                    <a:pt x="492429" y="953535"/>
                    <a:pt x="485029" y="954193"/>
                    <a:pt x="477630" y="954193"/>
                  </a:cubicBezTo>
                  <a:close/>
                  <a:moveTo>
                    <a:pt x="338194" y="870330"/>
                  </a:moveTo>
                  <a:cubicBezTo>
                    <a:pt x="398211" y="913741"/>
                    <a:pt x="450006" y="939887"/>
                    <a:pt x="495717" y="931172"/>
                  </a:cubicBezTo>
                  <a:cubicBezTo>
                    <a:pt x="531399" y="924430"/>
                    <a:pt x="563626" y="895982"/>
                    <a:pt x="594375" y="844678"/>
                  </a:cubicBezTo>
                  <a:cubicBezTo>
                    <a:pt x="546526" y="834483"/>
                    <a:pt x="503774" y="819519"/>
                    <a:pt x="466120" y="800116"/>
                  </a:cubicBezTo>
                  <a:cubicBezTo>
                    <a:pt x="424684" y="830866"/>
                    <a:pt x="380781" y="854873"/>
                    <a:pt x="338194" y="870330"/>
                  </a:cubicBezTo>
                  <a:close/>
                  <a:moveTo>
                    <a:pt x="111445" y="429312"/>
                  </a:moveTo>
                  <a:cubicBezTo>
                    <a:pt x="61130" y="470915"/>
                    <a:pt x="38110" y="515970"/>
                    <a:pt x="28080" y="554284"/>
                  </a:cubicBezTo>
                  <a:cubicBezTo>
                    <a:pt x="16076" y="600819"/>
                    <a:pt x="19858" y="652123"/>
                    <a:pt x="38932" y="702441"/>
                  </a:cubicBezTo>
                  <a:cubicBezTo>
                    <a:pt x="56526" y="748647"/>
                    <a:pt x="87110" y="793210"/>
                    <a:pt x="124929" y="827906"/>
                  </a:cubicBezTo>
                  <a:cubicBezTo>
                    <a:pt x="153704" y="854380"/>
                    <a:pt x="205992" y="881676"/>
                    <a:pt x="291496" y="861944"/>
                  </a:cubicBezTo>
                  <a:cubicBezTo>
                    <a:pt x="267160" y="843034"/>
                    <a:pt x="241838" y="822150"/>
                    <a:pt x="215036" y="800116"/>
                  </a:cubicBezTo>
                  <a:cubicBezTo>
                    <a:pt x="187741" y="777588"/>
                    <a:pt x="159623" y="754403"/>
                    <a:pt x="129533" y="730724"/>
                  </a:cubicBezTo>
                  <a:cubicBezTo>
                    <a:pt x="87932" y="698001"/>
                    <a:pt x="66721" y="666923"/>
                    <a:pt x="65076" y="636009"/>
                  </a:cubicBezTo>
                  <a:cubicBezTo>
                    <a:pt x="62610" y="591447"/>
                    <a:pt x="99935" y="554613"/>
                    <a:pt x="139563" y="515477"/>
                  </a:cubicBezTo>
                  <a:cubicBezTo>
                    <a:pt x="156006" y="499362"/>
                    <a:pt x="172613" y="482919"/>
                    <a:pt x="187412" y="465324"/>
                  </a:cubicBezTo>
                  <a:cubicBezTo>
                    <a:pt x="159294" y="455622"/>
                    <a:pt x="133314" y="443783"/>
                    <a:pt x="111445" y="429312"/>
                  </a:cubicBezTo>
                  <a:close/>
                  <a:moveTo>
                    <a:pt x="209281" y="472559"/>
                  </a:moveTo>
                  <a:cubicBezTo>
                    <a:pt x="192345" y="493771"/>
                    <a:pt x="172942" y="512846"/>
                    <a:pt x="154690" y="530770"/>
                  </a:cubicBezTo>
                  <a:cubicBezTo>
                    <a:pt x="117036" y="567932"/>
                    <a:pt x="84479" y="599997"/>
                    <a:pt x="86452" y="634858"/>
                  </a:cubicBezTo>
                  <a:cubicBezTo>
                    <a:pt x="87768" y="659359"/>
                    <a:pt x="106184" y="685175"/>
                    <a:pt x="142851" y="713951"/>
                  </a:cubicBezTo>
                  <a:cubicBezTo>
                    <a:pt x="173106" y="737795"/>
                    <a:pt x="201389" y="761145"/>
                    <a:pt x="228684" y="783672"/>
                  </a:cubicBezTo>
                  <a:cubicBezTo>
                    <a:pt x="260090" y="809489"/>
                    <a:pt x="289523" y="833825"/>
                    <a:pt x="317311" y="854873"/>
                  </a:cubicBezTo>
                  <a:cubicBezTo>
                    <a:pt x="361543" y="840732"/>
                    <a:pt x="405445" y="817053"/>
                    <a:pt x="445402" y="788605"/>
                  </a:cubicBezTo>
                  <a:cubicBezTo>
                    <a:pt x="354308" y="734670"/>
                    <a:pt x="299060" y="651959"/>
                    <a:pt x="285741" y="546555"/>
                  </a:cubicBezTo>
                  <a:cubicBezTo>
                    <a:pt x="283439" y="528467"/>
                    <a:pt x="282452" y="509886"/>
                    <a:pt x="282781" y="491140"/>
                  </a:cubicBezTo>
                  <a:cubicBezTo>
                    <a:pt x="257623" y="485714"/>
                    <a:pt x="232794" y="479794"/>
                    <a:pt x="209281" y="472559"/>
                  </a:cubicBezTo>
                  <a:close/>
                  <a:moveTo>
                    <a:pt x="484865" y="785810"/>
                  </a:moveTo>
                  <a:cubicBezTo>
                    <a:pt x="520382" y="802911"/>
                    <a:pt x="560502" y="816231"/>
                    <a:pt x="605556" y="825275"/>
                  </a:cubicBezTo>
                  <a:cubicBezTo>
                    <a:pt x="631372" y="780055"/>
                    <a:pt x="654063" y="754896"/>
                    <a:pt x="676754" y="746345"/>
                  </a:cubicBezTo>
                  <a:cubicBezTo>
                    <a:pt x="699939" y="737630"/>
                    <a:pt x="718848" y="747167"/>
                    <a:pt x="735620" y="755718"/>
                  </a:cubicBezTo>
                  <a:cubicBezTo>
                    <a:pt x="752227" y="764104"/>
                    <a:pt x="766533" y="771504"/>
                    <a:pt x="785113" y="762625"/>
                  </a:cubicBezTo>
                  <a:cubicBezTo>
                    <a:pt x="809120" y="751114"/>
                    <a:pt x="836909" y="715102"/>
                    <a:pt x="870123" y="652452"/>
                  </a:cubicBezTo>
                  <a:cubicBezTo>
                    <a:pt x="923070" y="552804"/>
                    <a:pt x="921261" y="467297"/>
                    <a:pt x="910573" y="413033"/>
                  </a:cubicBezTo>
                  <a:cubicBezTo>
                    <a:pt x="897912" y="348903"/>
                    <a:pt x="864533" y="291022"/>
                    <a:pt x="821452" y="258299"/>
                  </a:cubicBezTo>
                  <a:cubicBezTo>
                    <a:pt x="798432" y="240869"/>
                    <a:pt x="774918" y="231989"/>
                    <a:pt x="753214" y="231825"/>
                  </a:cubicBezTo>
                  <a:cubicBezTo>
                    <a:pt x="788566" y="281978"/>
                    <a:pt x="812737" y="333775"/>
                    <a:pt x="825563" y="386888"/>
                  </a:cubicBezTo>
                  <a:cubicBezTo>
                    <a:pt x="840690" y="449702"/>
                    <a:pt x="838388" y="512353"/>
                    <a:pt x="819150" y="563328"/>
                  </a:cubicBezTo>
                  <a:cubicBezTo>
                    <a:pt x="799747" y="614632"/>
                    <a:pt x="764724" y="648670"/>
                    <a:pt x="727727" y="652288"/>
                  </a:cubicBezTo>
                  <a:cubicBezTo>
                    <a:pt x="698788" y="655083"/>
                    <a:pt x="671986" y="639297"/>
                    <a:pt x="652254" y="607726"/>
                  </a:cubicBezTo>
                  <a:cubicBezTo>
                    <a:pt x="621835" y="559053"/>
                    <a:pt x="585002" y="508242"/>
                    <a:pt x="543731" y="457595"/>
                  </a:cubicBezTo>
                  <a:cubicBezTo>
                    <a:pt x="540278" y="478808"/>
                    <a:pt x="536003" y="499033"/>
                    <a:pt x="531234" y="518272"/>
                  </a:cubicBezTo>
                  <a:cubicBezTo>
                    <a:pt x="570862" y="530112"/>
                    <a:pt x="600459" y="545733"/>
                    <a:pt x="613613" y="568919"/>
                  </a:cubicBezTo>
                  <a:cubicBezTo>
                    <a:pt x="622986" y="585362"/>
                    <a:pt x="623479" y="604601"/>
                    <a:pt x="615093" y="625978"/>
                  </a:cubicBezTo>
                  <a:cubicBezTo>
                    <a:pt x="596184" y="674816"/>
                    <a:pt x="551623" y="730724"/>
                    <a:pt x="492758" y="779561"/>
                  </a:cubicBezTo>
                  <a:cubicBezTo>
                    <a:pt x="489962" y="781699"/>
                    <a:pt x="487331" y="783672"/>
                    <a:pt x="484865" y="785810"/>
                  </a:cubicBezTo>
                  <a:close/>
                  <a:moveTo>
                    <a:pt x="304157" y="495580"/>
                  </a:moveTo>
                  <a:cubicBezTo>
                    <a:pt x="303992" y="511859"/>
                    <a:pt x="304979" y="528139"/>
                    <a:pt x="306952" y="543924"/>
                  </a:cubicBezTo>
                  <a:cubicBezTo>
                    <a:pt x="315667" y="612659"/>
                    <a:pt x="343291" y="671362"/>
                    <a:pt x="389167" y="718391"/>
                  </a:cubicBezTo>
                  <a:cubicBezTo>
                    <a:pt x="410378" y="740097"/>
                    <a:pt x="435371" y="759007"/>
                    <a:pt x="463818" y="774957"/>
                  </a:cubicBezTo>
                  <a:cubicBezTo>
                    <a:pt x="526137" y="726449"/>
                    <a:pt x="575630" y="667416"/>
                    <a:pt x="594704" y="618250"/>
                  </a:cubicBezTo>
                  <a:cubicBezTo>
                    <a:pt x="600623" y="602957"/>
                    <a:pt x="600623" y="590295"/>
                    <a:pt x="594539" y="579443"/>
                  </a:cubicBezTo>
                  <a:cubicBezTo>
                    <a:pt x="584509" y="561848"/>
                    <a:pt x="559187" y="549186"/>
                    <a:pt x="525150" y="538991"/>
                  </a:cubicBezTo>
                  <a:cubicBezTo>
                    <a:pt x="511174" y="587336"/>
                    <a:pt x="493086" y="627129"/>
                    <a:pt x="472368" y="652617"/>
                  </a:cubicBezTo>
                  <a:cubicBezTo>
                    <a:pt x="443758" y="688135"/>
                    <a:pt x="416133" y="689615"/>
                    <a:pt x="397882" y="684682"/>
                  </a:cubicBezTo>
                  <a:cubicBezTo>
                    <a:pt x="372724" y="677940"/>
                    <a:pt x="357597" y="664456"/>
                    <a:pt x="352664" y="644724"/>
                  </a:cubicBezTo>
                  <a:cubicBezTo>
                    <a:pt x="345264" y="614468"/>
                    <a:pt x="363187" y="572372"/>
                    <a:pt x="408899" y="514161"/>
                  </a:cubicBezTo>
                  <a:cubicBezTo>
                    <a:pt x="401499" y="512846"/>
                    <a:pt x="394100" y="511695"/>
                    <a:pt x="386701" y="510379"/>
                  </a:cubicBezTo>
                  <a:cubicBezTo>
                    <a:pt x="359898" y="505775"/>
                    <a:pt x="331945" y="501007"/>
                    <a:pt x="304157" y="495580"/>
                  </a:cubicBezTo>
                  <a:close/>
                  <a:moveTo>
                    <a:pt x="433234" y="518437"/>
                  </a:moveTo>
                  <a:cubicBezTo>
                    <a:pt x="397553" y="562835"/>
                    <a:pt x="366640" y="611179"/>
                    <a:pt x="373710" y="639791"/>
                  </a:cubicBezTo>
                  <a:cubicBezTo>
                    <a:pt x="376506" y="651466"/>
                    <a:pt x="386372" y="659523"/>
                    <a:pt x="403637" y="664127"/>
                  </a:cubicBezTo>
                  <a:cubicBezTo>
                    <a:pt x="421066" y="668896"/>
                    <a:pt x="438660" y="660510"/>
                    <a:pt x="455925" y="639133"/>
                  </a:cubicBezTo>
                  <a:cubicBezTo>
                    <a:pt x="474999" y="615619"/>
                    <a:pt x="491771" y="578620"/>
                    <a:pt x="504761" y="533400"/>
                  </a:cubicBezTo>
                  <a:cubicBezTo>
                    <a:pt x="483056" y="527810"/>
                    <a:pt x="458721" y="522877"/>
                    <a:pt x="433234" y="518437"/>
                  </a:cubicBezTo>
                  <a:close/>
                  <a:moveTo>
                    <a:pt x="547513" y="429148"/>
                  </a:moveTo>
                  <a:cubicBezTo>
                    <a:pt x="594539" y="485385"/>
                    <a:pt x="636469" y="542444"/>
                    <a:pt x="670013" y="596380"/>
                  </a:cubicBezTo>
                  <a:cubicBezTo>
                    <a:pt x="685469" y="621045"/>
                    <a:pt x="704543" y="633049"/>
                    <a:pt x="725261" y="631076"/>
                  </a:cubicBezTo>
                  <a:cubicBezTo>
                    <a:pt x="754036" y="628280"/>
                    <a:pt x="782154" y="599339"/>
                    <a:pt x="798761" y="555764"/>
                  </a:cubicBezTo>
                  <a:cubicBezTo>
                    <a:pt x="827372" y="480288"/>
                    <a:pt x="820959" y="360742"/>
                    <a:pt x="729043" y="235442"/>
                  </a:cubicBezTo>
                  <a:cubicBezTo>
                    <a:pt x="718026" y="239060"/>
                    <a:pt x="707667" y="245144"/>
                    <a:pt x="698295" y="254023"/>
                  </a:cubicBezTo>
                  <a:cubicBezTo>
                    <a:pt x="685469" y="266192"/>
                    <a:pt x="670177" y="280333"/>
                    <a:pt x="652418" y="296777"/>
                  </a:cubicBezTo>
                  <a:cubicBezTo>
                    <a:pt x="622657" y="324238"/>
                    <a:pt x="586976" y="357289"/>
                    <a:pt x="551294" y="391985"/>
                  </a:cubicBezTo>
                  <a:cubicBezTo>
                    <a:pt x="551294" y="392643"/>
                    <a:pt x="551130" y="393301"/>
                    <a:pt x="551130" y="393794"/>
                  </a:cubicBezTo>
                  <a:cubicBezTo>
                    <a:pt x="550143" y="405634"/>
                    <a:pt x="548992" y="417473"/>
                    <a:pt x="547513" y="429148"/>
                  </a:cubicBezTo>
                  <a:close/>
                  <a:moveTo>
                    <a:pt x="448855" y="499527"/>
                  </a:moveTo>
                  <a:cubicBezTo>
                    <a:pt x="470724" y="503638"/>
                    <a:pt x="491442" y="507913"/>
                    <a:pt x="510351" y="512682"/>
                  </a:cubicBezTo>
                  <a:cubicBezTo>
                    <a:pt x="516435" y="488674"/>
                    <a:pt x="521368" y="462693"/>
                    <a:pt x="525150" y="435561"/>
                  </a:cubicBezTo>
                  <a:cubicBezTo>
                    <a:pt x="522519" y="432437"/>
                    <a:pt x="519724" y="429148"/>
                    <a:pt x="517093" y="426024"/>
                  </a:cubicBezTo>
                  <a:cubicBezTo>
                    <a:pt x="498348" y="445098"/>
                    <a:pt x="480097" y="464173"/>
                    <a:pt x="463324" y="483083"/>
                  </a:cubicBezTo>
                  <a:cubicBezTo>
                    <a:pt x="458392" y="488345"/>
                    <a:pt x="453623" y="493771"/>
                    <a:pt x="448855" y="499527"/>
                  </a:cubicBezTo>
                  <a:close/>
                  <a:moveTo>
                    <a:pt x="304815" y="473875"/>
                  </a:moveTo>
                  <a:cubicBezTo>
                    <a:pt x="333425" y="479630"/>
                    <a:pt x="362365" y="484563"/>
                    <a:pt x="390318" y="489332"/>
                  </a:cubicBezTo>
                  <a:cubicBezTo>
                    <a:pt x="401828" y="491305"/>
                    <a:pt x="413173" y="493278"/>
                    <a:pt x="424355" y="495251"/>
                  </a:cubicBezTo>
                  <a:cubicBezTo>
                    <a:pt x="431425" y="486865"/>
                    <a:pt x="438989" y="477986"/>
                    <a:pt x="447046" y="468942"/>
                  </a:cubicBezTo>
                  <a:cubicBezTo>
                    <a:pt x="464476" y="449374"/>
                    <a:pt x="483385" y="429641"/>
                    <a:pt x="502788" y="409909"/>
                  </a:cubicBezTo>
                  <a:cubicBezTo>
                    <a:pt x="460694" y="361729"/>
                    <a:pt x="414982" y="314700"/>
                    <a:pt x="368120" y="270960"/>
                  </a:cubicBezTo>
                  <a:cubicBezTo>
                    <a:pt x="362529" y="280498"/>
                    <a:pt x="357103" y="290364"/>
                    <a:pt x="352170" y="300394"/>
                  </a:cubicBezTo>
                  <a:cubicBezTo>
                    <a:pt x="324546" y="356138"/>
                    <a:pt x="308432" y="415829"/>
                    <a:pt x="304815" y="473875"/>
                  </a:cubicBezTo>
                  <a:close/>
                  <a:moveTo>
                    <a:pt x="222929" y="454307"/>
                  </a:moveTo>
                  <a:cubicBezTo>
                    <a:pt x="242496" y="460062"/>
                    <a:pt x="263050" y="464995"/>
                    <a:pt x="283768" y="469435"/>
                  </a:cubicBezTo>
                  <a:cubicBezTo>
                    <a:pt x="286892" y="424708"/>
                    <a:pt x="296922" y="378995"/>
                    <a:pt x="313858" y="334926"/>
                  </a:cubicBezTo>
                  <a:cubicBezTo>
                    <a:pt x="293633" y="340188"/>
                    <a:pt x="274724" y="345779"/>
                    <a:pt x="257295" y="351863"/>
                  </a:cubicBezTo>
                  <a:cubicBezTo>
                    <a:pt x="257295" y="371431"/>
                    <a:pt x="253841" y="390505"/>
                    <a:pt x="246935" y="409251"/>
                  </a:cubicBezTo>
                  <a:cubicBezTo>
                    <a:pt x="240687" y="425201"/>
                    <a:pt x="232466" y="440165"/>
                    <a:pt x="222929" y="454307"/>
                  </a:cubicBezTo>
                  <a:close/>
                  <a:moveTo>
                    <a:pt x="129368" y="415335"/>
                  </a:moveTo>
                  <a:cubicBezTo>
                    <a:pt x="150251" y="428161"/>
                    <a:pt x="174751" y="438685"/>
                    <a:pt x="201553" y="447565"/>
                  </a:cubicBezTo>
                  <a:cubicBezTo>
                    <a:pt x="211912" y="433259"/>
                    <a:pt x="220627" y="418131"/>
                    <a:pt x="226711" y="401687"/>
                  </a:cubicBezTo>
                  <a:cubicBezTo>
                    <a:pt x="231808" y="388039"/>
                    <a:pt x="234767" y="374062"/>
                    <a:pt x="235425" y="359591"/>
                  </a:cubicBezTo>
                  <a:cubicBezTo>
                    <a:pt x="192016" y="376364"/>
                    <a:pt x="157157" y="395274"/>
                    <a:pt x="129368" y="415335"/>
                  </a:cubicBezTo>
                  <a:close/>
                  <a:moveTo>
                    <a:pt x="372066" y="21511"/>
                  </a:moveTo>
                  <a:cubicBezTo>
                    <a:pt x="369107" y="21511"/>
                    <a:pt x="366311" y="21675"/>
                    <a:pt x="363352" y="21840"/>
                  </a:cubicBezTo>
                  <a:cubicBezTo>
                    <a:pt x="287221" y="26444"/>
                    <a:pt x="217667" y="50451"/>
                    <a:pt x="161761" y="91232"/>
                  </a:cubicBezTo>
                  <a:cubicBezTo>
                    <a:pt x="111939" y="127736"/>
                    <a:pt x="75764" y="176081"/>
                    <a:pt x="59979" y="227220"/>
                  </a:cubicBezTo>
                  <a:cubicBezTo>
                    <a:pt x="38439" y="296777"/>
                    <a:pt x="57019" y="360742"/>
                    <a:pt x="110788" y="402509"/>
                  </a:cubicBezTo>
                  <a:cubicBezTo>
                    <a:pt x="142523" y="378666"/>
                    <a:pt x="183137" y="356138"/>
                    <a:pt x="234932" y="337064"/>
                  </a:cubicBezTo>
                  <a:cubicBezTo>
                    <a:pt x="231808" y="305492"/>
                    <a:pt x="218654" y="271947"/>
                    <a:pt x="195469" y="235935"/>
                  </a:cubicBezTo>
                  <a:cubicBezTo>
                    <a:pt x="169982" y="196142"/>
                    <a:pt x="142029" y="147798"/>
                    <a:pt x="153868" y="125105"/>
                  </a:cubicBezTo>
                  <a:cubicBezTo>
                    <a:pt x="156006" y="120995"/>
                    <a:pt x="161596" y="113759"/>
                    <a:pt x="173928" y="113266"/>
                  </a:cubicBezTo>
                  <a:cubicBezTo>
                    <a:pt x="210432" y="111786"/>
                    <a:pt x="291331" y="172792"/>
                    <a:pt x="363680" y="237909"/>
                  </a:cubicBezTo>
                  <a:cubicBezTo>
                    <a:pt x="399690" y="184302"/>
                    <a:pt x="444415" y="143029"/>
                    <a:pt x="491113" y="121159"/>
                  </a:cubicBezTo>
                  <a:cubicBezTo>
                    <a:pt x="493415" y="120172"/>
                    <a:pt x="495717" y="119021"/>
                    <a:pt x="497855" y="118199"/>
                  </a:cubicBezTo>
                  <a:cubicBezTo>
                    <a:pt x="495717" y="113266"/>
                    <a:pt x="493415" y="108333"/>
                    <a:pt x="490949" y="103729"/>
                  </a:cubicBezTo>
                  <a:cubicBezTo>
                    <a:pt x="463160" y="49136"/>
                    <a:pt x="423039" y="21511"/>
                    <a:pt x="372066" y="21511"/>
                  </a:cubicBezTo>
                  <a:close/>
                  <a:moveTo>
                    <a:pt x="379795" y="252379"/>
                  </a:moveTo>
                  <a:cubicBezTo>
                    <a:pt x="383741" y="255997"/>
                    <a:pt x="387687" y="259779"/>
                    <a:pt x="391633" y="263396"/>
                  </a:cubicBezTo>
                  <a:cubicBezTo>
                    <a:pt x="435536" y="304834"/>
                    <a:pt x="478288" y="349232"/>
                    <a:pt x="518080" y="394616"/>
                  </a:cubicBezTo>
                  <a:cubicBezTo>
                    <a:pt x="522355" y="390341"/>
                    <a:pt x="526630" y="386230"/>
                    <a:pt x="530741" y="382119"/>
                  </a:cubicBezTo>
                  <a:cubicBezTo>
                    <a:pt x="537811" y="288226"/>
                    <a:pt x="528932" y="201897"/>
                    <a:pt x="505912" y="137931"/>
                  </a:cubicBezTo>
                  <a:cubicBezTo>
                    <a:pt x="503939" y="138754"/>
                    <a:pt x="502130" y="139576"/>
                    <a:pt x="500321" y="140398"/>
                  </a:cubicBezTo>
                  <a:cubicBezTo>
                    <a:pt x="456254" y="161117"/>
                    <a:pt x="413831" y="200746"/>
                    <a:pt x="379795" y="252379"/>
                  </a:cubicBezTo>
                  <a:close/>
                  <a:moveTo>
                    <a:pt x="525972" y="130696"/>
                  </a:moveTo>
                  <a:cubicBezTo>
                    <a:pt x="547841" y="192031"/>
                    <a:pt x="557543" y="272440"/>
                    <a:pt x="553432" y="360085"/>
                  </a:cubicBezTo>
                  <a:cubicBezTo>
                    <a:pt x="583523" y="331144"/>
                    <a:pt x="612791" y="304176"/>
                    <a:pt x="637949" y="280827"/>
                  </a:cubicBezTo>
                  <a:cubicBezTo>
                    <a:pt x="655707" y="264547"/>
                    <a:pt x="670835" y="250406"/>
                    <a:pt x="683496" y="238402"/>
                  </a:cubicBezTo>
                  <a:cubicBezTo>
                    <a:pt x="693197" y="229194"/>
                    <a:pt x="703885" y="222287"/>
                    <a:pt x="715395" y="217519"/>
                  </a:cubicBezTo>
                  <a:cubicBezTo>
                    <a:pt x="705858" y="205515"/>
                    <a:pt x="695499" y="193346"/>
                    <a:pt x="684153" y="181343"/>
                  </a:cubicBezTo>
                  <a:cubicBezTo>
                    <a:pt x="628083" y="120830"/>
                    <a:pt x="570533" y="117706"/>
                    <a:pt x="525972" y="130696"/>
                  </a:cubicBezTo>
                  <a:close/>
                  <a:moveTo>
                    <a:pt x="172942" y="134972"/>
                  </a:moveTo>
                  <a:cubicBezTo>
                    <a:pt x="172284" y="136287"/>
                    <a:pt x="167023" y="152073"/>
                    <a:pt x="213556" y="224425"/>
                  </a:cubicBezTo>
                  <a:cubicBezTo>
                    <a:pt x="237398" y="261423"/>
                    <a:pt x="251540" y="296448"/>
                    <a:pt x="255814" y="329828"/>
                  </a:cubicBezTo>
                  <a:cubicBezTo>
                    <a:pt x="276862" y="322758"/>
                    <a:pt x="299388" y="316345"/>
                    <a:pt x="323889" y="310425"/>
                  </a:cubicBezTo>
                  <a:cubicBezTo>
                    <a:pt x="323889" y="310425"/>
                    <a:pt x="323889" y="310425"/>
                    <a:pt x="323889" y="310425"/>
                  </a:cubicBezTo>
                  <a:cubicBezTo>
                    <a:pt x="326848" y="303848"/>
                    <a:pt x="329808" y="297435"/>
                    <a:pt x="333096" y="290857"/>
                  </a:cubicBezTo>
                  <a:cubicBezTo>
                    <a:pt x="339016" y="278853"/>
                    <a:pt x="345429" y="267343"/>
                    <a:pt x="352170" y="256161"/>
                  </a:cubicBezTo>
                  <a:cubicBezTo>
                    <a:pt x="308925" y="217025"/>
                    <a:pt x="267489" y="183974"/>
                    <a:pt x="234603" y="162432"/>
                  </a:cubicBezTo>
                  <a:cubicBezTo>
                    <a:pt x="186919" y="131190"/>
                    <a:pt x="174093" y="134478"/>
                    <a:pt x="172942" y="13497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256">
              <a:extLst>
                <a:ext uri="{FF2B5EF4-FFF2-40B4-BE49-F238E27FC236}">
                  <a16:creationId xmlns:a16="http://schemas.microsoft.com/office/drawing/2014/main" id="{905C361B-0B06-8ECF-8444-6AEC141C1180}"/>
                </a:ext>
              </a:extLst>
            </p:cNvPr>
            <p:cNvSpPr/>
            <p:nvPr/>
          </p:nvSpPr>
          <p:spPr>
            <a:xfrm>
              <a:off x="5128108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0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0" y="291217"/>
                    <a:pt x="45895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90127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4" y="1090870"/>
                    <a:pt x="510902" y="1187723"/>
                  </a:cubicBezTo>
                  <a:lnTo>
                    <a:pt x="1096929" y="1191669"/>
                  </a:lnTo>
                  <a:cubicBezTo>
                    <a:pt x="1075224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5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325">
              <a:extLst>
                <a:ext uri="{FF2B5EF4-FFF2-40B4-BE49-F238E27FC236}">
                  <a16:creationId xmlns:a16="http://schemas.microsoft.com/office/drawing/2014/main" id="{550287BB-0E45-5C6C-A1A0-71D1B3CC903C}"/>
                </a:ext>
              </a:extLst>
            </p:cNvPr>
            <p:cNvSpPr/>
            <p:nvPr/>
          </p:nvSpPr>
          <p:spPr>
            <a:xfrm>
              <a:off x="5688586" y="1605195"/>
              <a:ext cx="75761" cy="467490"/>
            </a:xfrm>
            <a:custGeom>
              <a:avLst/>
              <a:gdLst>
                <a:gd name="connsiteX0" fmla="*/ 108852 w 124581"/>
                <a:gd name="connsiteY0" fmla="*/ 467492 h 768739"/>
                <a:gd name="connsiteX1" fmla="*/ 120362 w 124581"/>
                <a:gd name="connsiteY1" fmla="*/ 191239 h 768739"/>
                <a:gd name="connsiteX2" fmla="*/ 12168 w 124581"/>
                <a:gd name="connsiteY2" fmla="*/ 164 h 768739"/>
                <a:gd name="connsiteX3" fmla="*/ 10853 w 124581"/>
                <a:gd name="connsiteY3" fmla="*/ 0 h 768739"/>
                <a:gd name="connsiteX4" fmla="*/ 10688 w 124581"/>
                <a:gd name="connsiteY4" fmla="*/ 0 h 768739"/>
                <a:gd name="connsiteX5" fmla="*/ 9701 w 124581"/>
                <a:gd name="connsiteY5" fmla="*/ 0 h 768739"/>
                <a:gd name="connsiteX6" fmla="*/ 9701 w 124581"/>
                <a:gd name="connsiteY6" fmla="*/ 0 h 768739"/>
                <a:gd name="connsiteX7" fmla="*/ 0 w 124581"/>
                <a:gd name="connsiteY7" fmla="*/ 10688 h 768739"/>
                <a:gd name="connsiteX8" fmla="*/ 10688 w 124581"/>
                <a:gd name="connsiteY8" fmla="*/ 21377 h 768739"/>
                <a:gd name="connsiteX9" fmla="*/ 11345 w 124581"/>
                <a:gd name="connsiteY9" fmla="*/ 21377 h 768739"/>
                <a:gd name="connsiteX10" fmla="*/ 45383 w 124581"/>
                <a:gd name="connsiteY10" fmla="*/ 41767 h 768739"/>
                <a:gd name="connsiteX11" fmla="*/ 98986 w 124581"/>
                <a:gd name="connsiteY11" fmla="*/ 193706 h 768739"/>
                <a:gd name="connsiteX12" fmla="*/ 87476 w 124581"/>
                <a:gd name="connsiteY12" fmla="*/ 464861 h 768739"/>
                <a:gd name="connsiteX13" fmla="*/ 89779 w 124581"/>
                <a:gd name="connsiteY13" fmla="*/ 761833 h 768739"/>
                <a:gd name="connsiteX14" fmla="*/ 99809 w 124581"/>
                <a:gd name="connsiteY14" fmla="*/ 768739 h 768739"/>
                <a:gd name="connsiteX15" fmla="*/ 103591 w 124581"/>
                <a:gd name="connsiteY15" fmla="*/ 768081 h 768739"/>
                <a:gd name="connsiteX16" fmla="*/ 109839 w 124581"/>
                <a:gd name="connsiteY16" fmla="*/ 754269 h 768739"/>
                <a:gd name="connsiteX17" fmla="*/ 108852 w 124581"/>
                <a:gd name="connsiteY17" fmla="*/ 467492 h 768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81" h="768739">
                  <a:moveTo>
                    <a:pt x="108852" y="467492"/>
                  </a:moveTo>
                  <a:cubicBezTo>
                    <a:pt x="119705" y="373270"/>
                    <a:pt x="130886" y="275924"/>
                    <a:pt x="120362" y="191239"/>
                  </a:cubicBezTo>
                  <a:cubicBezTo>
                    <a:pt x="98329" y="15128"/>
                    <a:pt x="26473" y="1151"/>
                    <a:pt x="12168" y="164"/>
                  </a:cubicBezTo>
                  <a:cubicBezTo>
                    <a:pt x="11675" y="164"/>
                    <a:pt x="11345" y="0"/>
                    <a:pt x="10853" y="0"/>
                  </a:cubicBezTo>
                  <a:lnTo>
                    <a:pt x="10688" y="0"/>
                  </a:lnTo>
                  <a:cubicBezTo>
                    <a:pt x="10195" y="0"/>
                    <a:pt x="9866" y="0"/>
                    <a:pt x="9701" y="0"/>
                  </a:cubicBezTo>
                  <a:lnTo>
                    <a:pt x="9701" y="0"/>
                  </a:lnTo>
                  <a:cubicBezTo>
                    <a:pt x="4275" y="493"/>
                    <a:pt x="0" y="5097"/>
                    <a:pt x="0" y="10688"/>
                  </a:cubicBezTo>
                  <a:cubicBezTo>
                    <a:pt x="0" y="16608"/>
                    <a:pt x="4768" y="21377"/>
                    <a:pt x="10688" y="21377"/>
                  </a:cubicBezTo>
                  <a:cubicBezTo>
                    <a:pt x="10853" y="21377"/>
                    <a:pt x="11017" y="21377"/>
                    <a:pt x="11345" y="21377"/>
                  </a:cubicBezTo>
                  <a:cubicBezTo>
                    <a:pt x="15456" y="21870"/>
                    <a:pt x="29269" y="24665"/>
                    <a:pt x="45383" y="41767"/>
                  </a:cubicBezTo>
                  <a:cubicBezTo>
                    <a:pt x="78433" y="77285"/>
                    <a:pt x="92738" y="144046"/>
                    <a:pt x="98986" y="193706"/>
                  </a:cubicBezTo>
                  <a:cubicBezTo>
                    <a:pt x="109181" y="275924"/>
                    <a:pt x="98164" y="371955"/>
                    <a:pt x="87476" y="464861"/>
                  </a:cubicBezTo>
                  <a:cubicBezTo>
                    <a:pt x="74322" y="579309"/>
                    <a:pt x="61826" y="687508"/>
                    <a:pt x="89779" y="761833"/>
                  </a:cubicBezTo>
                  <a:cubicBezTo>
                    <a:pt x="91423" y="766108"/>
                    <a:pt x="95534" y="768739"/>
                    <a:pt x="99809" y="768739"/>
                  </a:cubicBezTo>
                  <a:cubicBezTo>
                    <a:pt x="101124" y="768739"/>
                    <a:pt x="102275" y="768575"/>
                    <a:pt x="103591" y="768081"/>
                  </a:cubicBezTo>
                  <a:cubicBezTo>
                    <a:pt x="109181" y="765944"/>
                    <a:pt x="111977" y="759860"/>
                    <a:pt x="109839" y="754269"/>
                  </a:cubicBezTo>
                  <a:cubicBezTo>
                    <a:pt x="83859" y="684877"/>
                    <a:pt x="96027" y="579309"/>
                    <a:pt x="108852" y="4674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7" name="Graphic 46" descr="Head with gears with solid fill">
            <a:extLst>
              <a:ext uri="{FF2B5EF4-FFF2-40B4-BE49-F238E27FC236}">
                <a16:creationId xmlns:a16="http://schemas.microsoft.com/office/drawing/2014/main" id="{E81F6524-CA19-68DC-7950-9B7254AE9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62018" y="3638533"/>
            <a:ext cx="1260090" cy="1260090"/>
          </a:xfrm>
          <a:prstGeom prst="rect">
            <a:avLst/>
          </a:prstGeom>
        </p:spPr>
      </p:pic>
      <p:pic>
        <p:nvPicPr>
          <p:cNvPr id="49" name="Graphic 48" descr="Brain with solid fill">
            <a:extLst>
              <a:ext uri="{FF2B5EF4-FFF2-40B4-BE49-F238E27FC236}">
                <a16:creationId xmlns:a16="http://schemas.microsoft.com/office/drawing/2014/main" id="{FEAE6585-EDF6-0E2C-A1D1-498ACA8CC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4395" y="3441809"/>
            <a:ext cx="1428596" cy="14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93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248</TotalTime>
  <Words>333</Words>
  <Application>Microsoft Macintosh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neurobehavioural consequences of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</cp:revision>
  <cp:lastPrinted>2022-09-28T10:51:32Z</cp:lastPrinted>
  <dcterms:created xsi:type="dcterms:W3CDTF">2022-02-04T12:28:06Z</dcterms:created>
  <dcterms:modified xsi:type="dcterms:W3CDTF">2024-03-25T04:56:16Z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