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063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Reference: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GBD 2019 Stroke Collaborators. Global, regional, and national burden of stroke and its risk factors, 1990–2019: a systematic analysis for the Global Burden of Disease Study 2019. Lancet Neurol 2021; 20 (10): 795–820.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3092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87994-8797-62FA-96A1-1356083F0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028928" cy="2429818"/>
          </a:xfrm>
        </p:spPr>
        <p:txBody>
          <a:bodyPr>
            <a:noAutofit/>
          </a:bodyPr>
          <a:lstStyle/>
          <a:p>
            <a:r>
              <a:rPr lang="en-US" sz="3600"/>
              <a:t>Without urgent implementation of effective primary prevention strategies, the stroke burden will probably continue to grow across the world, particularly in low-income countries</a:t>
            </a:r>
            <a:endParaRPr lang="en-GB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5A507-DC18-DB49-FA6F-B8A702C24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GBD 2019 Stroke Collaborators. Lancet Neurol 2021;20(10):795–820</a:t>
            </a:r>
          </a:p>
        </p:txBody>
      </p:sp>
    </p:spTree>
    <p:extLst>
      <p:ext uri="{BB962C8B-B14F-4D97-AF65-F5344CB8AC3E}">
        <p14:creationId xmlns:p14="http://schemas.microsoft.com/office/powerpoint/2010/main" val="3878279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255</TotalTime>
  <Words>81</Words>
  <Application>Microsoft Macintosh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Without urgent implementation of effective primary prevention strategies, the stroke burden will probably continue to grow across the world, particularly in low-income countries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28</cp:revision>
  <cp:lastPrinted>2022-09-28T10:51:32Z</cp:lastPrinted>
  <dcterms:created xsi:type="dcterms:W3CDTF">2022-02-04T12:28:06Z</dcterms:created>
  <dcterms:modified xsi:type="dcterms:W3CDTF">2024-03-25T05:03:43Z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