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474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9A85C9E-3C4F-C0E7-E41B-654263CD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burden of stroke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CAB140-2233-20B8-C630-2DE77DAF6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0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248</TotalTime>
  <Words>5</Words>
  <Application>Microsoft Macintosh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burden of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</cp:revision>
  <cp:lastPrinted>2022-09-28T10:51:32Z</cp:lastPrinted>
  <dcterms:created xsi:type="dcterms:W3CDTF">2022-02-04T12:28:06Z</dcterms:created>
  <dcterms:modified xsi:type="dcterms:W3CDTF">2024-03-25T04:57:01Z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